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06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>
        <p:scale>
          <a:sx n="70" d="100"/>
          <a:sy n="70" d="100"/>
        </p:scale>
        <p:origin x="689" y="8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10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36873" y="1083174"/>
            <a:ext cx="8334104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36873" y="3562849"/>
            <a:ext cx="8334104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7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56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896" y="1709738"/>
            <a:ext cx="8251553" cy="285273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95896" y="4589463"/>
            <a:ext cx="825155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6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95897" y="1825625"/>
            <a:ext cx="420624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21880" y="1825625"/>
            <a:ext cx="429768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49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897" y="352062"/>
            <a:ext cx="8623663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95894" y="1668100"/>
            <a:ext cx="43891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5895" y="2492012"/>
            <a:ext cx="438912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02583" y="1668100"/>
            <a:ext cx="411697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02583" y="2492012"/>
            <a:ext cx="411697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11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36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897" y="465138"/>
            <a:ext cx="3099980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48548" y="465138"/>
            <a:ext cx="5371011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95897" y="2065338"/>
            <a:ext cx="309998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2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897" y="457200"/>
            <a:ext cx="2677886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09852" y="457200"/>
            <a:ext cx="5809707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95897" y="2057400"/>
            <a:ext cx="267788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54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gi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3CBBA5A-0AB4-C94C-B25A-9982F59B1245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08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1F454B-FC80-8D43-95B2-B46196E1024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95897" y="417376"/>
            <a:ext cx="86236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95897" y="1841862"/>
            <a:ext cx="8623663" cy="4387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95897" y="6356349"/>
            <a:ext cx="21836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76D79ED-3FA7-4EF8-964B-EB8BCFAB02F8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9853" y="6356349"/>
            <a:ext cx="32755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15647" y="6356350"/>
            <a:ext cx="19039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610475" y="4914981"/>
            <a:ext cx="896556" cy="324395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 rot="16200000">
            <a:off x="-2113768" y="2546065"/>
            <a:ext cx="388867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bs-Latn-BA" sz="1200" dirty="0">
                <a:solidFill>
                  <a:schemeClr val="bg1">
                    <a:lumMod val="65000"/>
                  </a:schemeClr>
                </a:solidFill>
              </a:rPr>
              <a:t>Find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 m</a:t>
            </a:r>
            <a:r>
              <a:rPr lang="bs-Latn-BA" sz="1200" dirty="0">
                <a:solidFill>
                  <a:schemeClr val="bg1">
                    <a:lumMod val="65000"/>
                  </a:schemeClr>
                </a:solidFill>
              </a:rPr>
              <a:t>ore PowerPoint templates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 on </a:t>
            </a:r>
            <a:r>
              <a:rPr lang="bs-Latn-BA" sz="1200" b="1" baseline="0" dirty="0">
                <a:solidFill>
                  <a:schemeClr val="bg1">
                    <a:lumMod val="65000"/>
                  </a:schemeClr>
                </a:solidFill>
              </a:rPr>
              <a:t>prezentr.com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!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34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36873" y="3907337"/>
            <a:ext cx="8334104" cy="1655762"/>
          </a:xfrm>
        </p:spPr>
        <p:txBody>
          <a:bodyPr/>
          <a:lstStyle/>
          <a:p>
            <a:r>
              <a:rPr lang="en-GB" b="1" dirty="0"/>
              <a:t>Segmentation, targeting audience and strategic positioning</a:t>
            </a:r>
            <a:endParaRPr lang="en-US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A0765A3-B2D2-5C69-B386-EE6B63B02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925" y="1294901"/>
            <a:ext cx="609600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092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EC1FB669-05D2-E3E3-8F84-7CA4397D7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463" y="-304799"/>
            <a:ext cx="12935328" cy="72761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8881" y="1742938"/>
            <a:ext cx="8623663" cy="4387352"/>
          </a:xfrm>
        </p:spPr>
        <p:txBody>
          <a:bodyPr>
            <a:normAutofit/>
          </a:bodyPr>
          <a:lstStyle/>
          <a:p>
            <a:r>
              <a:rPr lang="en-US" dirty="0"/>
              <a:t>Demographic</a:t>
            </a:r>
          </a:p>
          <a:p>
            <a:pPr lvl="1"/>
            <a:r>
              <a:rPr lang="en-US" dirty="0"/>
              <a:t>Age (10-25 years old)</a:t>
            </a:r>
          </a:p>
          <a:p>
            <a:pPr lvl="1"/>
            <a:r>
              <a:rPr lang="en-US" dirty="0"/>
              <a:t>Gender</a:t>
            </a:r>
          </a:p>
          <a:p>
            <a:pPr lvl="1"/>
            <a:r>
              <a:rPr lang="en-US" dirty="0"/>
              <a:t>Income</a:t>
            </a:r>
          </a:p>
          <a:p>
            <a:pPr lvl="1"/>
            <a:r>
              <a:rPr lang="en-US" dirty="0"/>
              <a:t>Family size</a:t>
            </a:r>
          </a:p>
          <a:p>
            <a:endParaRPr lang="en-US" dirty="0"/>
          </a:p>
          <a:p>
            <a:r>
              <a:rPr lang="en-US" dirty="0"/>
              <a:t>Geographic</a:t>
            </a:r>
          </a:p>
          <a:p>
            <a:pPr lvl="1"/>
            <a:r>
              <a:rPr lang="en-US" dirty="0"/>
              <a:t>Locations (formula)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C45081-E650-66FD-E7FD-DF4409546D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401" y="417376"/>
            <a:ext cx="3894024" cy="54669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CBDD0B1-97AF-E444-5767-EEFBDB4DB31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341" y="1080157"/>
            <a:ext cx="1584797" cy="46434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6201" y="354852"/>
            <a:ext cx="3926617" cy="1325563"/>
          </a:xfrm>
        </p:spPr>
        <p:txBody>
          <a:bodyPr/>
          <a:lstStyle/>
          <a:p>
            <a:pPr algn="r"/>
            <a:r>
              <a:rPr lang="en-US" dirty="0"/>
              <a:t>Segmentation</a:t>
            </a:r>
          </a:p>
        </p:txBody>
      </p:sp>
    </p:spTree>
    <p:extLst>
      <p:ext uri="{BB962C8B-B14F-4D97-AF65-F5344CB8AC3E}">
        <p14:creationId xmlns:p14="http://schemas.microsoft.com/office/powerpoint/2010/main" val="2059971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A266A90B-F336-B661-9380-0F415053C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032" y="-171938"/>
            <a:ext cx="12621731" cy="70997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9B4807-0137-2D03-7E65-E1271C7E7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marketing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73A8E-B024-7D7C-7FB3-28CF8E818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1465" y="1630846"/>
            <a:ext cx="8623663" cy="4488599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Product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Multiple brands</a:t>
            </a:r>
          </a:p>
          <a:p>
            <a:pPr>
              <a:lnSpc>
                <a:spcPct val="100000"/>
              </a:lnSpc>
            </a:pPr>
            <a:r>
              <a:rPr lang="en-US" dirty="0"/>
              <a:t>Price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Fixed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Strategy &amp; flexibility</a:t>
            </a:r>
          </a:p>
          <a:p>
            <a:pPr>
              <a:lnSpc>
                <a:spcPct val="100000"/>
              </a:lnSpc>
            </a:pPr>
            <a:r>
              <a:rPr lang="en-US" dirty="0"/>
              <a:t>Place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Distribution network, six operation regions, transport, leftovers get re-used</a:t>
            </a:r>
          </a:p>
          <a:p>
            <a:pPr>
              <a:lnSpc>
                <a:spcPct val="100000"/>
              </a:lnSpc>
            </a:pPr>
            <a:r>
              <a:rPr lang="en-US" dirty="0"/>
              <a:t>Promotion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4 million USD &amp; celebrities</a:t>
            </a:r>
          </a:p>
          <a:p>
            <a:endParaRPr lang="en-US" dirty="0"/>
          </a:p>
          <a:p>
            <a:endParaRPr lang="en-GB" dirty="0"/>
          </a:p>
        </p:txBody>
      </p:sp>
      <p:pic>
        <p:nvPicPr>
          <p:cNvPr id="6" name="Picture 5" descr="A bottle of soda&#10;&#10;Description automatically generated with low confidence">
            <a:extLst>
              <a:ext uri="{FF2B5EF4-FFF2-40B4-BE49-F238E27FC236}">
                <a16:creationId xmlns:a16="http://schemas.microsoft.com/office/drawing/2014/main" id="{31528EE8-FC79-4289-0B8D-A073CC59D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0" y="-171938"/>
            <a:ext cx="3890014" cy="549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7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22F6B814-AB31-71AC-DC98-7B6163D11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4617" y="-253761"/>
            <a:ext cx="13324363" cy="7494954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710588C-577D-65B1-441E-56778371EDAC}"/>
              </a:ext>
            </a:extLst>
          </p:cNvPr>
          <p:cNvGrpSpPr/>
          <p:nvPr/>
        </p:nvGrpSpPr>
        <p:grpSpPr>
          <a:xfrm>
            <a:off x="6854092" y="2117968"/>
            <a:ext cx="5212861" cy="3274647"/>
            <a:chOff x="1633460" y="1686111"/>
            <a:chExt cx="8925080" cy="4701963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1F7449F-06D6-2EF8-3A23-FA34064ABD4D}"/>
                </a:ext>
              </a:extLst>
            </p:cNvPr>
            <p:cNvSpPr/>
            <p:nvPr/>
          </p:nvSpPr>
          <p:spPr>
            <a:xfrm>
              <a:off x="3921894" y="1686111"/>
              <a:ext cx="651704" cy="333109"/>
            </a:xfrm>
            <a:custGeom>
              <a:avLst/>
              <a:gdLst>
                <a:gd name="connsiteX0" fmla="*/ 161010 w 651704"/>
                <a:gd name="connsiteY0" fmla="*/ 17139 h 333109"/>
                <a:gd name="connsiteX1" fmla="*/ 156988 w 651704"/>
                <a:gd name="connsiteY1" fmla="*/ 23460 h 333109"/>
                <a:gd name="connsiteX2" fmla="*/ 165115 w 651704"/>
                <a:gd name="connsiteY2" fmla="*/ 30438 h 333109"/>
                <a:gd name="connsiteX3" fmla="*/ 159286 w 651704"/>
                <a:gd name="connsiteY3" fmla="*/ 30766 h 333109"/>
                <a:gd name="connsiteX4" fmla="*/ 170697 w 651704"/>
                <a:gd name="connsiteY4" fmla="*/ 38729 h 333109"/>
                <a:gd name="connsiteX5" fmla="*/ 162160 w 651704"/>
                <a:gd name="connsiteY5" fmla="*/ 46692 h 333109"/>
                <a:gd name="connsiteX6" fmla="*/ 146726 w 651704"/>
                <a:gd name="connsiteY6" fmla="*/ 34296 h 333109"/>
                <a:gd name="connsiteX7" fmla="*/ 129241 w 651704"/>
                <a:gd name="connsiteY7" fmla="*/ 29453 h 333109"/>
                <a:gd name="connsiteX8" fmla="*/ 92218 w 651704"/>
                <a:gd name="connsiteY8" fmla="*/ 28467 h 333109"/>
                <a:gd name="connsiteX9" fmla="*/ 83844 w 651704"/>
                <a:gd name="connsiteY9" fmla="*/ 42095 h 333109"/>
                <a:gd name="connsiteX10" fmla="*/ 61351 w 651704"/>
                <a:gd name="connsiteY10" fmla="*/ 37744 h 333109"/>
                <a:gd name="connsiteX11" fmla="*/ 44769 w 651704"/>
                <a:gd name="connsiteY11" fmla="*/ 53259 h 333109"/>
                <a:gd name="connsiteX12" fmla="*/ 77687 w 651704"/>
                <a:gd name="connsiteY12" fmla="*/ 55393 h 333109"/>
                <a:gd name="connsiteX13" fmla="*/ 69642 w 651704"/>
                <a:gd name="connsiteY13" fmla="*/ 62207 h 333109"/>
                <a:gd name="connsiteX14" fmla="*/ 81135 w 651704"/>
                <a:gd name="connsiteY14" fmla="*/ 69842 h 333109"/>
                <a:gd name="connsiteX15" fmla="*/ 71859 w 651704"/>
                <a:gd name="connsiteY15" fmla="*/ 83961 h 333109"/>
                <a:gd name="connsiteX16" fmla="*/ 92218 w 651704"/>
                <a:gd name="connsiteY16" fmla="*/ 80924 h 333109"/>
                <a:gd name="connsiteX17" fmla="*/ 114957 w 651704"/>
                <a:gd name="connsiteY17" fmla="*/ 81909 h 333109"/>
                <a:gd name="connsiteX18" fmla="*/ 145577 w 651704"/>
                <a:gd name="connsiteY18" fmla="*/ 76901 h 333109"/>
                <a:gd name="connsiteX19" fmla="*/ 99195 w 651704"/>
                <a:gd name="connsiteY19" fmla="*/ 93238 h 333109"/>
                <a:gd name="connsiteX20" fmla="*/ 79165 w 651704"/>
                <a:gd name="connsiteY20" fmla="*/ 94469 h 333109"/>
                <a:gd name="connsiteX21" fmla="*/ 95173 w 651704"/>
                <a:gd name="connsiteY21" fmla="*/ 104238 h 333109"/>
                <a:gd name="connsiteX22" fmla="*/ 137778 w 651704"/>
                <a:gd name="connsiteY22" fmla="*/ 97342 h 333109"/>
                <a:gd name="connsiteX23" fmla="*/ 152719 w 651704"/>
                <a:gd name="connsiteY23" fmla="*/ 85685 h 333109"/>
                <a:gd name="connsiteX24" fmla="*/ 148040 w 651704"/>
                <a:gd name="connsiteY24" fmla="*/ 98163 h 333109"/>
                <a:gd name="connsiteX25" fmla="*/ 202302 w 651704"/>
                <a:gd name="connsiteY25" fmla="*/ 84043 h 333109"/>
                <a:gd name="connsiteX26" fmla="*/ 178578 w 651704"/>
                <a:gd name="connsiteY26" fmla="*/ 99312 h 333109"/>
                <a:gd name="connsiteX27" fmla="*/ 198198 w 651704"/>
                <a:gd name="connsiteY27" fmla="*/ 101118 h 333109"/>
                <a:gd name="connsiteX28" fmla="*/ 201481 w 651704"/>
                <a:gd name="connsiteY28" fmla="*/ 115484 h 333109"/>
                <a:gd name="connsiteX29" fmla="*/ 239326 w 651704"/>
                <a:gd name="connsiteY29" fmla="*/ 114007 h 333109"/>
                <a:gd name="connsiteX30" fmla="*/ 279468 w 651704"/>
                <a:gd name="connsiteY30" fmla="*/ 96603 h 333109"/>
                <a:gd name="connsiteX31" fmla="*/ 290550 w 651704"/>
                <a:gd name="connsiteY31" fmla="*/ 84782 h 333109"/>
                <a:gd name="connsiteX32" fmla="*/ 311237 w 651704"/>
                <a:gd name="connsiteY32" fmla="*/ 81088 h 333109"/>
                <a:gd name="connsiteX33" fmla="*/ 308118 w 651704"/>
                <a:gd name="connsiteY33" fmla="*/ 101693 h 333109"/>
                <a:gd name="connsiteX34" fmla="*/ 314521 w 651704"/>
                <a:gd name="connsiteY34" fmla="*/ 115074 h 333109"/>
                <a:gd name="connsiteX35" fmla="*/ 290797 w 651704"/>
                <a:gd name="connsiteY35" fmla="*/ 116552 h 333109"/>
                <a:gd name="connsiteX36" fmla="*/ 270356 w 651704"/>
                <a:gd name="connsiteY36" fmla="*/ 124186 h 333109"/>
                <a:gd name="connsiteX37" fmla="*/ 278401 w 651704"/>
                <a:gd name="connsiteY37" fmla="*/ 130179 h 333109"/>
                <a:gd name="connsiteX38" fmla="*/ 230952 w 651704"/>
                <a:gd name="connsiteY38" fmla="*/ 158664 h 333109"/>
                <a:gd name="connsiteX39" fmla="*/ 195078 w 651704"/>
                <a:gd name="connsiteY39" fmla="*/ 139291 h 333109"/>
                <a:gd name="connsiteX40" fmla="*/ 174473 w 651704"/>
                <a:gd name="connsiteY40" fmla="*/ 134201 h 333109"/>
                <a:gd name="connsiteX41" fmla="*/ 156003 w 651704"/>
                <a:gd name="connsiteY41" fmla="*/ 124925 h 333109"/>
                <a:gd name="connsiteX42" fmla="*/ 141555 w 651704"/>
                <a:gd name="connsiteY42" fmla="*/ 150948 h 333109"/>
                <a:gd name="connsiteX43" fmla="*/ 172257 w 651704"/>
                <a:gd name="connsiteY43" fmla="*/ 172127 h 333109"/>
                <a:gd name="connsiteX44" fmla="*/ 164376 w 651704"/>
                <a:gd name="connsiteY44" fmla="*/ 184277 h 333109"/>
                <a:gd name="connsiteX45" fmla="*/ 189906 w 651704"/>
                <a:gd name="connsiteY45" fmla="*/ 191665 h 333109"/>
                <a:gd name="connsiteX46" fmla="*/ 175458 w 651704"/>
                <a:gd name="connsiteY46" fmla="*/ 204307 h 333109"/>
                <a:gd name="connsiteX47" fmla="*/ 149764 w 651704"/>
                <a:gd name="connsiteY47" fmla="*/ 189367 h 333109"/>
                <a:gd name="connsiteX48" fmla="*/ 94270 w 651704"/>
                <a:gd name="connsiteY48" fmla="*/ 193471 h 333109"/>
                <a:gd name="connsiteX49" fmla="*/ 74732 w 651704"/>
                <a:gd name="connsiteY49" fmla="*/ 211203 h 333109"/>
                <a:gd name="connsiteX50" fmla="*/ 98374 w 651704"/>
                <a:gd name="connsiteY50" fmla="*/ 216046 h 333109"/>
                <a:gd name="connsiteX51" fmla="*/ 105434 w 651704"/>
                <a:gd name="connsiteY51" fmla="*/ 215472 h 333109"/>
                <a:gd name="connsiteX52" fmla="*/ 141391 w 651704"/>
                <a:gd name="connsiteY52" fmla="*/ 221464 h 333109"/>
                <a:gd name="connsiteX53" fmla="*/ 126121 w 651704"/>
                <a:gd name="connsiteY53" fmla="*/ 244040 h 333109"/>
                <a:gd name="connsiteX54" fmla="*/ 145905 w 651704"/>
                <a:gd name="connsiteY54" fmla="*/ 250443 h 333109"/>
                <a:gd name="connsiteX55" fmla="*/ 171189 w 651704"/>
                <a:gd name="connsiteY55" fmla="*/ 241823 h 333109"/>
                <a:gd name="connsiteX56" fmla="*/ 175787 w 651704"/>
                <a:gd name="connsiteY56" fmla="*/ 259801 h 333109"/>
                <a:gd name="connsiteX57" fmla="*/ 156988 w 651704"/>
                <a:gd name="connsiteY57" fmla="*/ 272689 h 333109"/>
                <a:gd name="connsiteX58" fmla="*/ 133345 w 651704"/>
                <a:gd name="connsiteY58" fmla="*/ 266697 h 333109"/>
                <a:gd name="connsiteX59" fmla="*/ 92300 w 651704"/>
                <a:gd name="connsiteY59" fmla="*/ 258406 h 333109"/>
                <a:gd name="connsiteX60" fmla="*/ 94024 w 651704"/>
                <a:gd name="connsiteY60" fmla="*/ 244368 h 333109"/>
                <a:gd name="connsiteX61" fmla="*/ 50105 w 651704"/>
                <a:gd name="connsiteY61" fmla="*/ 254219 h 333109"/>
                <a:gd name="connsiteX62" fmla="*/ 69314 w 651704"/>
                <a:gd name="connsiteY62" fmla="*/ 269652 h 333109"/>
                <a:gd name="connsiteX63" fmla="*/ 42716 w 651704"/>
                <a:gd name="connsiteY63" fmla="*/ 271869 h 333109"/>
                <a:gd name="connsiteX64" fmla="*/ 20059 w 651704"/>
                <a:gd name="connsiteY64" fmla="*/ 279996 h 333109"/>
                <a:gd name="connsiteX65" fmla="*/ 275 w 651704"/>
                <a:gd name="connsiteY65" fmla="*/ 293377 h 333109"/>
                <a:gd name="connsiteX66" fmla="*/ 16037 w 651704"/>
                <a:gd name="connsiteY66" fmla="*/ 296824 h 333109"/>
                <a:gd name="connsiteX67" fmla="*/ 30156 w 651704"/>
                <a:gd name="connsiteY67" fmla="*/ 304787 h 333109"/>
                <a:gd name="connsiteX68" fmla="*/ 40664 w 651704"/>
                <a:gd name="connsiteY68" fmla="*/ 315870 h 333109"/>
                <a:gd name="connsiteX69" fmla="*/ 49941 w 651704"/>
                <a:gd name="connsiteY69" fmla="*/ 313817 h 333109"/>
                <a:gd name="connsiteX70" fmla="*/ 57165 w 651704"/>
                <a:gd name="connsiteY70" fmla="*/ 317922 h 333109"/>
                <a:gd name="connsiteX71" fmla="*/ 63568 w 651704"/>
                <a:gd name="connsiteY71" fmla="*/ 313735 h 333109"/>
                <a:gd name="connsiteX72" fmla="*/ 72598 w 651704"/>
                <a:gd name="connsiteY72" fmla="*/ 314967 h 333109"/>
                <a:gd name="connsiteX73" fmla="*/ 88195 w 651704"/>
                <a:gd name="connsiteY73" fmla="*/ 312832 h 333109"/>
                <a:gd name="connsiteX74" fmla="*/ 119800 w 651704"/>
                <a:gd name="connsiteY74" fmla="*/ 319646 h 333109"/>
                <a:gd name="connsiteX75" fmla="*/ 116270 w 651704"/>
                <a:gd name="connsiteY75" fmla="*/ 313899 h 333109"/>
                <a:gd name="connsiteX76" fmla="*/ 126204 w 651704"/>
                <a:gd name="connsiteY76" fmla="*/ 312668 h 333109"/>
                <a:gd name="connsiteX77" fmla="*/ 131047 w 651704"/>
                <a:gd name="connsiteY77" fmla="*/ 313489 h 333109"/>
                <a:gd name="connsiteX78" fmla="*/ 133263 w 651704"/>
                <a:gd name="connsiteY78" fmla="*/ 307496 h 333109"/>
                <a:gd name="connsiteX79" fmla="*/ 151816 w 651704"/>
                <a:gd name="connsiteY79" fmla="*/ 313653 h 333109"/>
                <a:gd name="connsiteX80" fmla="*/ 159286 w 651704"/>
                <a:gd name="connsiteY80" fmla="*/ 318579 h 333109"/>
                <a:gd name="connsiteX81" fmla="*/ 167331 w 651704"/>
                <a:gd name="connsiteY81" fmla="*/ 313653 h 333109"/>
                <a:gd name="connsiteX82" fmla="*/ 178824 w 651704"/>
                <a:gd name="connsiteY82" fmla="*/ 319646 h 333109"/>
                <a:gd name="connsiteX83" fmla="*/ 193026 w 651704"/>
                <a:gd name="connsiteY83" fmla="*/ 318743 h 333109"/>
                <a:gd name="connsiteX84" fmla="*/ 202056 w 651704"/>
                <a:gd name="connsiteY84" fmla="*/ 324079 h 333109"/>
                <a:gd name="connsiteX85" fmla="*/ 214698 w 651704"/>
                <a:gd name="connsiteY85" fmla="*/ 327937 h 333109"/>
                <a:gd name="connsiteX86" fmla="*/ 225041 w 651704"/>
                <a:gd name="connsiteY86" fmla="*/ 333027 h 333109"/>
                <a:gd name="connsiteX87" fmla="*/ 238422 w 651704"/>
                <a:gd name="connsiteY87" fmla="*/ 329907 h 333109"/>
                <a:gd name="connsiteX88" fmla="*/ 252788 w 651704"/>
                <a:gd name="connsiteY88" fmla="*/ 329907 h 333109"/>
                <a:gd name="connsiteX89" fmla="*/ 262886 w 651704"/>
                <a:gd name="connsiteY89" fmla="*/ 306429 h 333109"/>
                <a:gd name="connsiteX90" fmla="*/ 259027 w 651704"/>
                <a:gd name="connsiteY90" fmla="*/ 309466 h 333109"/>
                <a:gd name="connsiteX91" fmla="*/ 254759 w 651704"/>
                <a:gd name="connsiteY91" fmla="*/ 297235 h 333109"/>
                <a:gd name="connsiteX92" fmla="*/ 238422 w 651704"/>
                <a:gd name="connsiteY92" fmla="*/ 298959 h 333109"/>
                <a:gd name="connsiteX93" fmla="*/ 228243 w 651704"/>
                <a:gd name="connsiteY93" fmla="*/ 287712 h 333109"/>
                <a:gd name="connsiteX94" fmla="*/ 204519 w 651704"/>
                <a:gd name="connsiteY94" fmla="*/ 272361 h 333109"/>
                <a:gd name="connsiteX95" fmla="*/ 227176 w 651704"/>
                <a:gd name="connsiteY95" fmla="*/ 270555 h 333109"/>
                <a:gd name="connsiteX96" fmla="*/ 260916 w 651704"/>
                <a:gd name="connsiteY96" fmla="*/ 282540 h 333109"/>
                <a:gd name="connsiteX97" fmla="*/ 272162 w 651704"/>
                <a:gd name="connsiteY97" fmla="*/ 266040 h 333109"/>
                <a:gd name="connsiteX98" fmla="*/ 285789 w 651704"/>
                <a:gd name="connsiteY98" fmla="*/ 252988 h 333109"/>
                <a:gd name="connsiteX99" fmla="*/ 292685 w 651704"/>
                <a:gd name="connsiteY99" fmla="*/ 250114 h 333109"/>
                <a:gd name="connsiteX100" fmla="*/ 301223 w 651704"/>
                <a:gd name="connsiteY100" fmla="*/ 255943 h 333109"/>
                <a:gd name="connsiteX101" fmla="*/ 321992 w 651704"/>
                <a:gd name="connsiteY101" fmla="*/ 251920 h 333109"/>
                <a:gd name="connsiteX102" fmla="*/ 346455 w 651704"/>
                <a:gd name="connsiteY102" fmla="*/ 225405 h 333109"/>
                <a:gd name="connsiteX103" fmla="*/ 339559 w 651704"/>
                <a:gd name="connsiteY103" fmla="*/ 220315 h 333109"/>
                <a:gd name="connsiteX104" fmla="*/ 350477 w 651704"/>
                <a:gd name="connsiteY104" fmla="*/ 211203 h 333109"/>
                <a:gd name="connsiteX105" fmla="*/ 333238 w 651704"/>
                <a:gd name="connsiteY105" fmla="*/ 209725 h 333109"/>
                <a:gd name="connsiteX106" fmla="*/ 311566 w 651704"/>
                <a:gd name="connsiteY106" fmla="*/ 208822 h 333109"/>
                <a:gd name="connsiteX107" fmla="*/ 316491 w 651704"/>
                <a:gd name="connsiteY107" fmla="*/ 201598 h 333109"/>
                <a:gd name="connsiteX108" fmla="*/ 320760 w 651704"/>
                <a:gd name="connsiteY108" fmla="*/ 181978 h 333109"/>
                <a:gd name="connsiteX109" fmla="*/ 340298 w 651704"/>
                <a:gd name="connsiteY109" fmla="*/ 187314 h 333109"/>
                <a:gd name="connsiteX110" fmla="*/ 356716 w 651704"/>
                <a:gd name="connsiteY110" fmla="*/ 193307 h 333109"/>
                <a:gd name="connsiteX111" fmla="*/ 359507 w 651704"/>
                <a:gd name="connsiteY111" fmla="*/ 186001 h 333109"/>
                <a:gd name="connsiteX112" fmla="*/ 368045 w 651704"/>
                <a:gd name="connsiteY112" fmla="*/ 185098 h 333109"/>
                <a:gd name="connsiteX113" fmla="*/ 379127 w 651704"/>
                <a:gd name="connsiteY113" fmla="*/ 175822 h 333109"/>
                <a:gd name="connsiteX114" fmla="*/ 405232 w 651704"/>
                <a:gd name="connsiteY114" fmla="*/ 170075 h 333109"/>
                <a:gd name="connsiteX115" fmla="*/ 433882 w 651704"/>
                <a:gd name="connsiteY115" fmla="*/ 168105 h 333109"/>
                <a:gd name="connsiteX116" fmla="*/ 439957 w 651704"/>
                <a:gd name="connsiteY116" fmla="*/ 146269 h 333109"/>
                <a:gd name="connsiteX117" fmla="*/ 462860 w 651704"/>
                <a:gd name="connsiteY117" fmla="*/ 142492 h 333109"/>
                <a:gd name="connsiteX118" fmla="*/ 466883 w 651704"/>
                <a:gd name="connsiteY118" fmla="*/ 132231 h 333109"/>
                <a:gd name="connsiteX119" fmla="*/ 477144 w 651704"/>
                <a:gd name="connsiteY119" fmla="*/ 140030 h 333109"/>
                <a:gd name="connsiteX120" fmla="*/ 494466 w 651704"/>
                <a:gd name="connsiteY120" fmla="*/ 135104 h 333109"/>
                <a:gd name="connsiteX121" fmla="*/ 497503 w 651704"/>
                <a:gd name="connsiteY121" fmla="*/ 123940 h 333109"/>
                <a:gd name="connsiteX122" fmla="*/ 508832 w 651704"/>
                <a:gd name="connsiteY122" fmla="*/ 119917 h 333109"/>
                <a:gd name="connsiteX123" fmla="*/ 547743 w 651704"/>
                <a:gd name="connsiteY123" fmla="*/ 97178 h 333109"/>
                <a:gd name="connsiteX124" fmla="*/ 530668 w 651704"/>
                <a:gd name="connsiteY124" fmla="*/ 103417 h 333109"/>
                <a:gd name="connsiteX125" fmla="*/ 511951 w 651704"/>
                <a:gd name="connsiteY125" fmla="*/ 108999 h 333109"/>
                <a:gd name="connsiteX126" fmla="*/ 476077 w 651704"/>
                <a:gd name="connsiteY126" fmla="*/ 111216 h 333109"/>
                <a:gd name="connsiteX127" fmla="*/ 516877 w 651704"/>
                <a:gd name="connsiteY127" fmla="*/ 91678 h 333109"/>
                <a:gd name="connsiteX128" fmla="*/ 545773 w 651704"/>
                <a:gd name="connsiteY128" fmla="*/ 82648 h 333109"/>
                <a:gd name="connsiteX129" fmla="*/ 584930 w 651704"/>
                <a:gd name="connsiteY129" fmla="*/ 78543 h 333109"/>
                <a:gd name="connsiteX130" fmla="*/ 610461 w 651704"/>
                <a:gd name="connsiteY130" fmla="*/ 78379 h 333109"/>
                <a:gd name="connsiteX131" fmla="*/ 621215 w 651704"/>
                <a:gd name="connsiteY131" fmla="*/ 64424 h 333109"/>
                <a:gd name="connsiteX132" fmla="*/ 651671 w 651704"/>
                <a:gd name="connsiteY132" fmla="*/ 42751 h 333109"/>
                <a:gd name="connsiteX133" fmla="*/ 626879 w 651704"/>
                <a:gd name="connsiteY133" fmla="*/ 40781 h 333109"/>
                <a:gd name="connsiteX134" fmla="*/ 601431 w 651704"/>
                <a:gd name="connsiteY134" fmla="*/ 34378 h 333109"/>
                <a:gd name="connsiteX135" fmla="*/ 546019 w 651704"/>
                <a:gd name="connsiteY135" fmla="*/ 43736 h 333109"/>
                <a:gd name="connsiteX136" fmla="*/ 574258 w 651704"/>
                <a:gd name="connsiteY136" fmla="*/ 35117 h 333109"/>
                <a:gd name="connsiteX137" fmla="*/ 546840 w 651704"/>
                <a:gd name="connsiteY137" fmla="*/ 31259 h 333109"/>
                <a:gd name="connsiteX138" fmla="*/ 529354 w 651704"/>
                <a:gd name="connsiteY138" fmla="*/ 15907 h 333109"/>
                <a:gd name="connsiteX139" fmla="*/ 504727 w 651704"/>
                <a:gd name="connsiteY139" fmla="*/ 13855 h 333109"/>
                <a:gd name="connsiteX140" fmla="*/ 493070 w 651704"/>
                <a:gd name="connsiteY140" fmla="*/ 20997 h 333109"/>
                <a:gd name="connsiteX141" fmla="*/ 484122 w 651704"/>
                <a:gd name="connsiteY141" fmla="*/ 19930 h 333109"/>
                <a:gd name="connsiteX142" fmla="*/ 463681 w 651704"/>
                <a:gd name="connsiteY142" fmla="*/ 16154 h 333109"/>
                <a:gd name="connsiteX143" fmla="*/ 463189 w 651704"/>
                <a:gd name="connsiteY143" fmla="*/ 39221 h 333109"/>
                <a:gd name="connsiteX144" fmla="*/ 453174 w 651704"/>
                <a:gd name="connsiteY144" fmla="*/ 27154 h 333109"/>
                <a:gd name="connsiteX145" fmla="*/ 439793 w 651704"/>
                <a:gd name="connsiteY145" fmla="*/ 6385 h 333109"/>
                <a:gd name="connsiteX146" fmla="*/ 408188 w 651704"/>
                <a:gd name="connsiteY146" fmla="*/ 3265 h 333109"/>
                <a:gd name="connsiteX147" fmla="*/ 371985 w 651704"/>
                <a:gd name="connsiteY147" fmla="*/ 8355 h 333109"/>
                <a:gd name="connsiteX148" fmla="*/ 379948 w 651704"/>
                <a:gd name="connsiteY148" fmla="*/ 28878 h 333109"/>
                <a:gd name="connsiteX149" fmla="*/ 359589 w 651704"/>
                <a:gd name="connsiteY149" fmla="*/ 13691 h 333109"/>
                <a:gd name="connsiteX150" fmla="*/ 333895 w 651704"/>
                <a:gd name="connsiteY150" fmla="*/ 8601 h 333109"/>
                <a:gd name="connsiteX151" fmla="*/ 315424 w 651704"/>
                <a:gd name="connsiteY151" fmla="*/ 21161 h 333109"/>
                <a:gd name="connsiteX152" fmla="*/ 285543 w 651704"/>
                <a:gd name="connsiteY152" fmla="*/ 27318 h 333109"/>
                <a:gd name="connsiteX153" fmla="*/ 276184 w 651704"/>
                <a:gd name="connsiteY153" fmla="*/ 33229 h 333109"/>
                <a:gd name="connsiteX154" fmla="*/ 279386 w 651704"/>
                <a:gd name="connsiteY154" fmla="*/ 42505 h 333109"/>
                <a:gd name="connsiteX155" fmla="*/ 254677 w 651704"/>
                <a:gd name="connsiteY155" fmla="*/ 36020 h 333109"/>
                <a:gd name="connsiteX156" fmla="*/ 221840 w 651704"/>
                <a:gd name="connsiteY156" fmla="*/ 27072 h 333109"/>
                <a:gd name="connsiteX157" fmla="*/ 160928 w 651704"/>
                <a:gd name="connsiteY157" fmla="*/ 16482 h 33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651704" h="333109">
                  <a:moveTo>
                    <a:pt x="161010" y="17139"/>
                  </a:moveTo>
                  <a:cubicBezTo>
                    <a:pt x="160600" y="20176"/>
                    <a:pt x="155017" y="20012"/>
                    <a:pt x="156988" y="23460"/>
                  </a:cubicBezTo>
                  <a:cubicBezTo>
                    <a:pt x="159368" y="27729"/>
                    <a:pt x="166921" y="21654"/>
                    <a:pt x="165115" y="30438"/>
                  </a:cubicBezTo>
                  <a:cubicBezTo>
                    <a:pt x="163391" y="30356"/>
                    <a:pt x="161010" y="31094"/>
                    <a:pt x="159286" y="30766"/>
                  </a:cubicBezTo>
                  <a:cubicBezTo>
                    <a:pt x="159368" y="38072"/>
                    <a:pt x="167742" y="33311"/>
                    <a:pt x="170697" y="38729"/>
                  </a:cubicBezTo>
                  <a:cubicBezTo>
                    <a:pt x="175130" y="46856"/>
                    <a:pt x="167824" y="48087"/>
                    <a:pt x="162160" y="46692"/>
                  </a:cubicBezTo>
                  <a:cubicBezTo>
                    <a:pt x="155017" y="44968"/>
                    <a:pt x="152473" y="37744"/>
                    <a:pt x="146726" y="34296"/>
                  </a:cubicBezTo>
                  <a:cubicBezTo>
                    <a:pt x="142293" y="31669"/>
                    <a:pt x="134248" y="30438"/>
                    <a:pt x="129241" y="29453"/>
                  </a:cubicBezTo>
                  <a:cubicBezTo>
                    <a:pt x="117584" y="27154"/>
                    <a:pt x="103792" y="26744"/>
                    <a:pt x="92218" y="28467"/>
                  </a:cubicBezTo>
                  <a:cubicBezTo>
                    <a:pt x="80068" y="30273"/>
                    <a:pt x="61269" y="36512"/>
                    <a:pt x="83844" y="42095"/>
                  </a:cubicBezTo>
                  <a:cubicBezTo>
                    <a:pt x="80889" y="51699"/>
                    <a:pt x="67180" y="38729"/>
                    <a:pt x="61351" y="37744"/>
                  </a:cubicBezTo>
                  <a:cubicBezTo>
                    <a:pt x="46575" y="35281"/>
                    <a:pt x="50269" y="45378"/>
                    <a:pt x="44769" y="53259"/>
                  </a:cubicBezTo>
                  <a:cubicBezTo>
                    <a:pt x="51254" y="58431"/>
                    <a:pt x="68986" y="54983"/>
                    <a:pt x="77687" y="55393"/>
                  </a:cubicBezTo>
                  <a:cubicBezTo>
                    <a:pt x="76456" y="58349"/>
                    <a:pt x="72762" y="60073"/>
                    <a:pt x="69642" y="62207"/>
                  </a:cubicBezTo>
                  <a:cubicBezTo>
                    <a:pt x="79329" y="62782"/>
                    <a:pt x="98046" y="60976"/>
                    <a:pt x="81135" y="69842"/>
                  </a:cubicBezTo>
                  <a:cubicBezTo>
                    <a:pt x="74486" y="73289"/>
                    <a:pt x="51993" y="82484"/>
                    <a:pt x="71859" y="83961"/>
                  </a:cubicBezTo>
                  <a:cubicBezTo>
                    <a:pt x="78755" y="84454"/>
                    <a:pt x="85404" y="81416"/>
                    <a:pt x="92218" y="80924"/>
                  </a:cubicBezTo>
                  <a:cubicBezTo>
                    <a:pt x="100016" y="80267"/>
                    <a:pt x="107487" y="81581"/>
                    <a:pt x="114957" y="81909"/>
                  </a:cubicBezTo>
                  <a:cubicBezTo>
                    <a:pt x="127189" y="82484"/>
                    <a:pt x="135069" y="80021"/>
                    <a:pt x="145577" y="76901"/>
                  </a:cubicBezTo>
                  <a:cubicBezTo>
                    <a:pt x="144017" y="93073"/>
                    <a:pt x="110524" y="92663"/>
                    <a:pt x="99195" y="93238"/>
                  </a:cubicBezTo>
                  <a:cubicBezTo>
                    <a:pt x="95419" y="93402"/>
                    <a:pt x="81792" y="91103"/>
                    <a:pt x="79165" y="94469"/>
                  </a:cubicBezTo>
                  <a:cubicBezTo>
                    <a:pt x="74240" y="100790"/>
                    <a:pt x="91068" y="103581"/>
                    <a:pt x="95173" y="104238"/>
                  </a:cubicBezTo>
                  <a:cubicBezTo>
                    <a:pt x="111017" y="106783"/>
                    <a:pt x="125383" y="107768"/>
                    <a:pt x="137778" y="97342"/>
                  </a:cubicBezTo>
                  <a:cubicBezTo>
                    <a:pt x="141555" y="94141"/>
                    <a:pt x="147137" y="85931"/>
                    <a:pt x="152719" y="85685"/>
                  </a:cubicBezTo>
                  <a:cubicBezTo>
                    <a:pt x="163719" y="85193"/>
                    <a:pt x="148286" y="93812"/>
                    <a:pt x="148040" y="98163"/>
                  </a:cubicBezTo>
                  <a:cubicBezTo>
                    <a:pt x="166510" y="101118"/>
                    <a:pt x="182600" y="82484"/>
                    <a:pt x="202302" y="84043"/>
                  </a:cubicBezTo>
                  <a:cubicBezTo>
                    <a:pt x="200825" y="91842"/>
                    <a:pt x="184489" y="94715"/>
                    <a:pt x="178578" y="99312"/>
                  </a:cubicBezTo>
                  <a:cubicBezTo>
                    <a:pt x="183585" y="101365"/>
                    <a:pt x="193190" y="97999"/>
                    <a:pt x="198198" y="101118"/>
                  </a:cubicBezTo>
                  <a:cubicBezTo>
                    <a:pt x="205586" y="105716"/>
                    <a:pt x="197048" y="108589"/>
                    <a:pt x="201481" y="115484"/>
                  </a:cubicBezTo>
                  <a:cubicBezTo>
                    <a:pt x="209362" y="127470"/>
                    <a:pt x="230378" y="118440"/>
                    <a:pt x="239326" y="114007"/>
                  </a:cubicBezTo>
                  <a:cubicBezTo>
                    <a:pt x="253117" y="107111"/>
                    <a:pt x="267154" y="105880"/>
                    <a:pt x="279468" y="96603"/>
                  </a:cubicBezTo>
                  <a:cubicBezTo>
                    <a:pt x="284394" y="92909"/>
                    <a:pt x="285789" y="88558"/>
                    <a:pt x="290550" y="84782"/>
                  </a:cubicBezTo>
                  <a:cubicBezTo>
                    <a:pt x="295722" y="80596"/>
                    <a:pt x="304916" y="82073"/>
                    <a:pt x="311237" y="81088"/>
                  </a:cubicBezTo>
                  <a:cubicBezTo>
                    <a:pt x="312879" y="90447"/>
                    <a:pt x="298760" y="93073"/>
                    <a:pt x="308118" y="101693"/>
                  </a:cubicBezTo>
                  <a:cubicBezTo>
                    <a:pt x="311812" y="105141"/>
                    <a:pt x="326178" y="106044"/>
                    <a:pt x="314521" y="115074"/>
                  </a:cubicBezTo>
                  <a:cubicBezTo>
                    <a:pt x="308364" y="119835"/>
                    <a:pt x="298677" y="113596"/>
                    <a:pt x="290797" y="116552"/>
                  </a:cubicBezTo>
                  <a:cubicBezTo>
                    <a:pt x="282916" y="119507"/>
                    <a:pt x="280125" y="124925"/>
                    <a:pt x="270356" y="124186"/>
                  </a:cubicBezTo>
                  <a:cubicBezTo>
                    <a:pt x="272080" y="126567"/>
                    <a:pt x="275692" y="127716"/>
                    <a:pt x="278401" y="130179"/>
                  </a:cubicBezTo>
                  <a:cubicBezTo>
                    <a:pt x="265348" y="138224"/>
                    <a:pt x="220198" y="133545"/>
                    <a:pt x="230952" y="158664"/>
                  </a:cubicBezTo>
                  <a:cubicBezTo>
                    <a:pt x="211332" y="165560"/>
                    <a:pt x="207556" y="148649"/>
                    <a:pt x="195078" y="139291"/>
                  </a:cubicBezTo>
                  <a:cubicBezTo>
                    <a:pt x="188018" y="134037"/>
                    <a:pt x="182518" y="136254"/>
                    <a:pt x="174473" y="134201"/>
                  </a:cubicBezTo>
                  <a:cubicBezTo>
                    <a:pt x="167577" y="132395"/>
                    <a:pt x="162898" y="125992"/>
                    <a:pt x="156003" y="124925"/>
                  </a:cubicBezTo>
                  <a:cubicBezTo>
                    <a:pt x="140651" y="122544"/>
                    <a:pt x="132853" y="140194"/>
                    <a:pt x="141555" y="150948"/>
                  </a:cubicBezTo>
                  <a:cubicBezTo>
                    <a:pt x="147794" y="158664"/>
                    <a:pt x="163473" y="170404"/>
                    <a:pt x="172257" y="172127"/>
                  </a:cubicBezTo>
                  <a:cubicBezTo>
                    <a:pt x="170697" y="180172"/>
                    <a:pt x="155838" y="174672"/>
                    <a:pt x="164376" y="184277"/>
                  </a:cubicBezTo>
                  <a:cubicBezTo>
                    <a:pt x="170615" y="191255"/>
                    <a:pt x="185227" y="185837"/>
                    <a:pt x="189906" y="191665"/>
                  </a:cubicBezTo>
                  <a:cubicBezTo>
                    <a:pt x="197213" y="200695"/>
                    <a:pt x="182354" y="206524"/>
                    <a:pt x="175458" y="204307"/>
                  </a:cubicBezTo>
                  <a:cubicBezTo>
                    <a:pt x="166757" y="201598"/>
                    <a:pt x="158794" y="192568"/>
                    <a:pt x="149764" y="189367"/>
                  </a:cubicBezTo>
                  <a:cubicBezTo>
                    <a:pt x="132360" y="183128"/>
                    <a:pt x="110688" y="184359"/>
                    <a:pt x="94270" y="193471"/>
                  </a:cubicBezTo>
                  <a:cubicBezTo>
                    <a:pt x="88688" y="196591"/>
                    <a:pt x="73829" y="203486"/>
                    <a:pt x="74732" y="211203"/>
                  </a:cubicBezTo>
                  <a:cubicBezTo>
                    <a:pt x="75964" y="222367"/>
                    <a:pt x="91725" y="215964"/>
                    <a:pt x="98374" y="216046"/>
                  </a:cubicBezTo>
                  <a:cubicBezTo>
                    <a:pt x="100673" y="216046"/>
                    <a:pt x="102972" y="215225"/>
                    <a:pt x="105434" y="215472"/>
                  </a:cubicBezTo>
                  <a:cubicBezTo>
                    <a:pt x="106912" y="234435"/>
                    <a:pt x="147055" y="202255"/>
                    <a:pt x="141391" y="221464"/>
                  </a:cubicBezTo>
                  <a:cubicBezTo>
                    <a:pt x="139174" y="228935"/>
                    <a:pt x="123412" y="232957"/>
                    <a:pt x="126121" y="244040"/>
                  </a:cubicBezTo>
                  <a:cubicBezTo>
                    <a:pt x="128338" y="252823"/>
                    <a:pt x="139502" y="251674"/>
                    <a:pt x="145905" y="250443"/>
                  </a:cubicBezTo>
                  <a:cubicBezTo>
                    <a:pt x="153047" y="249047"/>
                    <a:pt x="164048" y="240428"/>
                    <a:pt x="171189" y="241823"/>
                  </a:cubicBezTo>
                  <a:cubicBezTo>
                    <a:pt x="176361" y="242808"/>
                    <a:pt x="179070" y="254219"/>
                    <a:pt x="175787" y="259801"/>
                  </a:cubicBezTo>
                  <a:cubicBezTo>
                    <a:pt x="173570" y="263659"/>
                    <a:pt x="161421" y="271048"/>
                    <a:pt x="156988" y="272689"/>
                  </a:cubicBezTo>
                  <a:cubicBezTo>
                    <a:pt x="145659" y="276876"/>
                    <a:pt x="141144" y="273839"/>
                    <a:pt x="133345" y="266697"/>
                  </a:cubicBezTo>
                  <a:cubicBezTo>
                    <a:pt x="118651" y="253152"/>
                    <a:pt x="108800" y="261197"/>
                    <a:pt x="92300" y="258406"/>
                  </a:cubicBezTo>
                  <a:cubicBezTo>
                    <a:pt x="91233" y="253480"/>
                    <a:pt x="93613" y="249129"/>
                    <a:pt x="94024" y="244368"/>
                  </a:cubicBezTo>
                  <a:cubicBezTo>
                    <a:pt x="83270" y="239853"/>
                    <a:pt x="50023" y="235584"/>
                    <a:pt x="50105" y="254219"/>
                  </a:cubicBezTo>
                  <a:cubicBezTo>
                    <a:pt x="62418" y="258241"/>
                    <a:pt x="73419" y="252331"/>
                    <a:pt x="69314" y="269652"/>
                  </a:cubicBezTo>
                  <a:cubicBezTo>
                    <a:pt x="61105" y="273100"/>
                    <a:pt x="51500" y="271951"/>
                    <a:pt x="42716" y="271869"/>
                  </a:cubicBezTo>
                  <a:cubicBezTo>
                    <a:pt x="30649" y="271704"/>
                    <a:pt x="29254" y="275481"/>
                    <a:pt x="20059" y="279996"/>
                  </a:cubicBezTo>
                  <a:cubicBezTo>
                    <a:pt x="11932" y="284018"/>
                    <a:pt x="2245" y="280981"/>
                    <a:pt x="275" y="293377"/>
                  </a:cubicBezTo>
                  <a:cubicBezTo>
                    <a:pt x="-1859" y="306757"/>
                    <a:pt x="8895" y="304705"/>
                    <a:pt x="16037" y="296824"/>
                  </a:cubicBezTo>
                  <a:cubicBezTo>
                    <a:pt x="13984" y="313161"/>
                    <a:pt x="19977" y="305198"/>
                    <a:pt x="30156" y="304787"/>
                  </a:cubicBezTo>
                  <a:cubicBezTo>
                    <a:pt x="29336" y="311847"/>
                    <a:pt x="34589" y="315131"/>
                    <a:pt x="40664" y="315870"/>
                  </a:cubicBezTo>
                  <a:cubicBezTo>
                    <a:pt x="43455" y="316198"/>
                    <a:pt x="46246" y="313407"/>
                    <a:pt x="49941" y="313817"/>
                  </a:cubicBezTo>
                  <a:cubicBezTo>
                    <a:pt x="52649" y="314064"/>
                    <a:pt x="55030" y="318086"/>
                    <a:pt x="57165" y="317922"/>
                  </a:cubicBezTo>
                  <a:cubicBezTo>
                    <a:pt x="60202" y="317676"/>
                    <a:pt x="61926" y="313817"/>
                    <a:pt x="63568" y="313735"/>
                  </a:cubicBezTo>
                  <a:cubicBezTo>
                    <a:pt x="67180" y="313571"/>
                    <a:pt x="69068" y="314556"/>
                    <a:pt x="72598" y="314967"/>
                  </a:cubicBezTo>
                  <a:cubicBezTo>
                    <a:pt x="77687" y="315623"/>
                    <a:pt x="87867" y="321944"/>
                    <a:pt x="88195" y="312832"/>
                  </a:cubicBezTo>
                  <a:cubicBezTo>
                    <a:pt x="98703" y="312258"/>
                    <a:pt x="107733" y="321616"/>
                    <a:pt x="119800" y="319646"/>
                  </a:cubicBezTo>
                  <a:cubicBezTo>
                    <a:pt x="118569" y="318332"/>
                    <a:pt x="117666" y="315295"/>
                    <a:pt x="116270" y="313899"/>
                  </a:cubicBezTo>
                  <a:cubicBezTo>
                    <a:pt x="119800" y="311026"/>
                    <a:pt x="122756" y="313571"/>
                    <a:pt x="126204" y="312668"/>
                  </a:cubicBezTo>
                  <a:cubicBezTo>
                    <a:pt x="128256" y="312093"/>
                    <a:pt x="128831" y="314392"/>
                    <a:pt x="131047" y="313489"/>
                  </a:cubicBezTo>
                  <a:cubicBezTo>
                    <a:pt x="132442" y="312914"/>
                    <a:pt x="133510" y="307414"/>
                    <a:pt x="133263" y="307496"/>
                  </a:cubicBezTo>
                  <a:cubicBezTo>
                    <a:pt x="139174" y="305854"/>
                    <a:pt x="145905" y="309959"/>
                    <a:pt x="151816" y="313653"/>
                  </a:cubicBezTo>
                  <a:cubicBezTo>
                    <a:pt x="151816" y="313653"/>
                    <a:pt x="160436" y="318661"/>
                    <a:pt x="159286" y="318579"/>
                  </a:cubicBezTo>
                  <a:cubicBezTo>
                    <a:pt x="166592" y="319153"/>
                    <a:pt x="162077" y="317347"/>
                    <a:pt x="167331" y="313653"/>
                  </a:cubicBezTo>
                  <a:cubicBezTo>
                    <a:pt x="174145" y="308810"/>
                    <a:pt x="179152" y="307332"/>
                    <a:pt x="178824" y="319646"/>
                  </a:cubicBezTo>
                  <a:cubicBezTo>
                    <a:pt x="183503" y="320302"/>
                    <a:pt x="188839" y="318004"/>
                    <a:pt x="193026" y="318743"/>
                  </a:cubicBezTo>
                  <a:cubicBezTo>
                    <a:pt x="198855" y="319892"/>
                    <a:pt x="197705" y="321698"/>
                    <a:pt x="202056" y="324079"/>
                  </a:cubicBezTo>
                  <a:cubicBezTo>
                    <a:pt x="206817" y="326788"/>
                    <a:pt x="209198" y="326131"/>
                    <a:pt x="214698" y="327937"/>
                  </a:cubicBezTo>
                  <a:cubicBezTo>
                    <a:pt x="218638" y="329168"/>
                    <a:pt x="220773" y="332288"/>
                    <a:pt x="225041" y="333027"/>
                  </a:cubicBezTo>
                  <a:cubicBezTo>
                    <a:pt x="228407" y="333683"/>
                    <a:pt x="234564" y="330236"/>
                    <a:pt x="238422" y="329907"/>
                  </a:cubicBezTo>
                  <a:cubicBezTo>
                    <a:pt x="242609" y="329497"/>
                    <a:pt x="248930" y="331467"/>
                    <a:pt x="252788" y="329907"/>
                  </a:cubicBezTo>
                  <a:cubicBezTo>
                    <a:pt x="260833" y="326870"/>
                    <a:pt x="264528" y="315131"/>
                    <a:pt x="262886" y="306429"/>
                  </a:cubicBezTo>
                  <a:cubicBezTo>
                    <a:pt x="261983" y="307414"/>
                    <a:pt x="259930" y="308481"/>
                    <a:pt x="259027" y="309466"/>
                  </a:cubicBezTo>
                  <a:cubicBezTo>
                    <a:pt x="255251" y="306429"/>
                    <a:pt x="255579" y="302078"/>
                    <a:pt x="254759" y="297235"/>
                  </a:cubicBezTo>
                  <a:cubicBezTo>
                    <a:pt x="248191" y="293705"/>
                    <a:pt x="244087" y="301093"/>
                    <a:pt x="238422" y="298959"/>
                  </a:cubicBezTo>
                  <a:cubicBezTo>
                    <a:pt x="235467" y="297809"/>
                    <a:pt x="231691" y="290093"/>
                    <a:pt x="228243" y="287712"/>
                  </a:cubicBezTo>
                  <a:cubicBezTo>
                    <a:pt x="217982" y="281145"/>
                    <a:pt x="208870" y="285414"/>
                    <a:pt x="204519" y="272361"/>
                  </a:cubicBezTo>
                  <a:cubicBezTo>
                    <a:pt x="197869" y="252085"/>
                    <a:pt x="216832" y="264152"/>
                    <a:pt x="227176" y="270555"/>
                  </a:cubicBezTo>
                  <a:cubicBezTo>
                    <a:pt x="236452" y="276302"/>
                    <a:pt x="249505" y="285167"/>
                    <a:pt x="260916" y="282540"/>
                  </a:cubicBezTo>
                  <a:cubicBezTo>
                    <a:pt x="260587" y="272361"/>
                    <a:pt x="264774" y="270637"/>
                    <a:pt x="272162" y="266040"/>
                  </a:cubicBezTo>
                  <a:cubicBezTo>
                    <a:pt x="278319" y="262182"/>
                    <a:pt x="280946" y="257256"/>
                    <a:pt x="285789" y="252988"/>
                  </a:cubicBezTo>
                  <a:cubicBezTo>
                    <a:pt x="289483" y="249786"/>
                    <a:pt x="286200" y="248883"/>
                    <a:pt x="292685" y="250114"/>
                  </a:cubicBezTo>
                  <a:cubicBezTo>
                    <a:pt x="293834" y="250361"/>
                    <a:pt x="299088" y="255122"/>
                    <a:pt x="301223" y="255943"/>
                  </a:cubicBezTo>
                  <a:cubicBezTo>
                    <a:pt x="308200" y="258734"/>
                    <a:pt x="317066" y="258159"/>
                    <a:pt x="321992" y="251920"/>
                  </a:cubicBezTo>
                  <a:cubicBezTo>
                    <a:pt x="302864" y="239196"/>
                    <a:pt x="343417" y="235338"/>
                    <a:pt x="346455" y="225405"/>
                  </a:cubicBezTo>
                  <a:cubicBezTo>
                    <a:pt x="342432" y="225733"/>
                    <a:pt x="339641" y="224091"/>
                    <a:pt x="339559" y="220315"/>
                  </a:cubicBezTo>
                  <a:cubicBezTo>
                    <a:pt x="344402" y="218017"/>
                    <a:pt x="353433" y="217770"/>
                    <a:pt x="350477" y="211203"/>
                  </a:cubicBezTo>
                  <a:cubicBezTo>
                    <a:pt x="347112" y="203815"/>
                    <a:pt x="337753" y="208904"/>
                    <a:pt x="333238" y="209725"/>
                  </a:cubicBezTo>
                  <a:cubicBezTo>
                    <a:pt x="325768" y="211121"/>
                    <a:pt x="318626" y="211778"/>
                    <a:pt x="311566" y="208822"/>
                  </a:cubicBezTo>
                  <a:cubicBezTo>
                    <a:pt x="300073" y="203979"/>
                    <a:pt x="306476" y="201106"/>
                    <a:pt x="316491" y="201598"/>
                  </a:cubicBezTo>
                  <a:cubicBezTo>
                    <a:pt x="316409" y="193061"/>
                    <a:pt x="295312" y="172620"/>
                    <a:pt x="320760" y="181978"/>
                  </a:cubicBezTo>
                  <a:cubicBezTo>
                    <a:pt x="328477" y="184852"/>
                    <a:pt x="331104" y="186904"/>
                    <a:pt x="340298" y="187314"/>
                  </a:cubicBezTo>
                  <a:cubicBezTo>
                    <a:pt x="346619" y="187561"/>
                    <a:pt x="352612" y="188464"/>
                    <a:pt x="356716" y="193307"/>
                  </a:cubicBezTo>
                  <a:cubicBezTo>
                    <a:pt x="357127" y="192404"/>
                    <a:pt x="359261" y="186165"/>
                    <a:pt x="359507" y="186001"/>
                  </a:cubicBezTo>
                  <a:cubicBezTo>
                    <a:pt x="362216" y="184687"/>
                    <a:pt x="367142" y="185508"/>
                    <a:pt x="368045" y="185098"/>
                  </a:cubicBezTo>
                  <a:cubicBezTo>
                    <a:pt x="372478" y="182799"/>
                    <a:pt x="373299" y="178038"/>
                    <a:pt x="379127" y="175822"/>
                  </a:cubicBezTo>
                  <a:cubicBezTo>
                    <a:pt x="386351" y="173030"/>
                    <a:pt x="409337" y="188135"/>
                    <a:pt x="405232" y="170075"/>
                  </a:cubicBezTo>
                  <a:cubicBezTo>
                    <a:pt x="414509" y="167448"/>
                    <a:pt x="425837" y="172538"/>
                    <a:pt x="433882" y="168105"/>
                  </a:cubicBezTo>
                  <a:cubicBezTo>
                    <a:pt x="445211" y="161948"/>
                    <a:pt x="436099" y="153903"/>
                    <a:pt x="439957" y="146269"/>
                  </a:cubicBezTo>
                  <a:cubicBezTo>
                    <a:pt x="444718" y="136910"/>
                    <a:pt x="455472" y="149060"/>
                    <a:pt x="462860" y="142492"/>
                  </a:cubicBezTo>
                  <a:cubicBezTo>
                    <a:pt x="465898" y="139783"/>
                    <a:pt x="464338" y="133545"/>
                    <a:pt x="466883" y="132231"/>
                  </a:cubicBezTo>
                  <a:cubicBezTo>
                    <a:pt x="472219" y="129440"/>
                    <a:pt x="477062" y="135186"/>
                    <a:pt x="477144" y="140030"/>
                  </a:cubicBezTo>
                  <a:cubicBezTo>
                    <a:pt x="485682" y="143067"/>
                    <a:pt x="491100" y="141672"/>
                    <a:pt x="494466" y="135104"/>
                  </a:cubicBezTo>
                  <a:cubicBezTo>
                    <a:pt x="496354" y="131410"/>
                    <a:pt x="494219" y="127306"/>
                    <a:pt x="497503" y="123940"/>
                  </a:cubicBezTo>
                  <a:cubicBezTo>
                    <a:pt x="499227" y="122216"/>
                    <a:pt x="506369" y="120820"/>
                    <a:pt x="508832" y="119917"/>
                  </a:cubicBezTo>
                  <a:cubicBezTo>
                    <a:pt x="519504" y="116223"/>
                    <a:pt x="547415" y="111626"/>
                    <a:pt x="547743" y="97178"/>
                  </a:cubicBezTo>
                  <a:cubicBezTo>
                    <a:pt x="540765" y="95865"/>
                    <a:pt x="536496" y="100872"/>
                    <a:pt x="530668" y="103417"/>
                  </a:cubicBezTo>
                  <a:cubicBezTo>
                    <a:pt x="524593" y="106126"/>
                    <a:pt x="518518" y="107111"/>
                    <a:pt x="511951" y="108999"/>
                  </a:cubicBezTo>
                  <a:cubicBezTo>
                    <a:pt x="500294" y="112365"/>
                    <a:pt x="487816" y="116059"/>
                    <a:pt x="476077" y="111216"/>
                  </a:cubicBezTo>
                  <a:cubicBezTo>
                    <a:pt x="473450" y="99969"/>
                    <a:pt x="508503" y="92909"/>
                    <a:pt x="516877" y="91678"/>
                  </a:cubicBezTo>
                  <a:cubicBezTo>
                    <a:pt x="513675" y="74357"/>
                    <a:pt x="537399" y="82319"/>
                    <a:pt x="545773" y="82648"/>
                  </a:cubicBezTo>
                  <a:cubicBezTo>
                    <a:pt x="560221" y="83305"/>
                    <a:pt x="571796" y="80185"/>
                    <a:pt x="584930" y="78543"/>
                  </a:cubicBezTo>
                  <a:cubicBezTo>
                    <a:pt x="592237" y="77640"/>
                    <a:pt x="604140" y="81663"/>
                    <a:pt x="610461" y="78379"/>
                  </a:cubicBezTo>
                  <a:cubicBezTo>
                    <a:pt x="615961" y="75424"/>
                    <a:pt x="616125" y="68610"/>
                    <a:pt x="621215" y="64424"/>
                  </a:cubicBezTo>
                  <a:cubicBezTo>
                    <a:pt x="628521" y="58595"/>
                    <a:pt x="652738" y="55147"/>
                    <a:pt x="651671" y="42751"/>
                  </a:cubicBezTo>
                  <a:cubicBezTo>
                    <a:pt x="640342" y="41766"/>
                    <a:pt x="637469" y="46610"/>
                    <a:pt x="626879" y="40781"/>
                  </a:cubicBezTo>
                  <a:cubicBezTo>
                    <a:pt x="618342" y="36184"/>
                    <a:pt x="611774" y="33311"/>
                    <a:pt x="601431" y="34378"/>
                  </a:cubicBezTo>
                  <a:cubicBezTo>
                    <a:pt x="594617" y="35117"/>
                    <a:pt x="543803" y="61468"/>
                    <a:pt x="546019" y="43736"/>
                  </a:cubicBezTo>
                  <a:cubicBezTo>
                    <a:pt x="555049" y="40945"/>
                    <a:pt x="566870" y="40371"/>
                    <a:pt x="574258" y="35117"/>
                  </a:cubicBezTo>
                  <a:cubicBezTo>
                    <a:pt x="565393" y="31587"/>
                    <a:pt x="555706" y="34296"/>
                    <a:pt x="546840" y="31259"/>
                  </a:cubicBezTo>
                  <a:cubicBezTo>
                    <a:pt x="538549" y="28385"/>
                    <a:pt x="536496" y="19930"/>
                    <a:pt x="529354" y="15907"/>
                  </a:cubicBezTo>
                  <a:cubicBezTo>
                    <a:pt x="522869" y="12213"/>
                    <a:pt x="512033" y="12049"/>
                    <a:pt x="504727" y="13855"/>
                  </a:cubicBezTo>
                  <a:cubicBezTo>
                    <a:pt x="497831" y="15579"/>
                    <a:pt x="497749" y="18699"/>
                    <a:pt x="493070" y="20997"/>
                  </a:cubicBezTo>
                  <a:cubicBezTo>
                    <a:pt x="484697" y="25020"/>
                    <a:pt x="490197" y="24527"/>
                    <a:pt x="484122" y="19930"/>
                  </a:cubicBezTo>
                  <a:cubicBezTo>
                    <a:pt x="479771" y="16564"/>
                    <a:pt x="470577" y="8191"/>
                    <a:pt x="463681" y="16154"/>
                  </a:cubicBezTo>
                  <a:cubicBezTo>
                    <a:pt x="458263" y="22475"/>
                    <a:pt x="469099" y="33147"/>
                    <a:pt x="463189" y="39221"/>
                  </a:cubicBezTo>
                  <a:cubicBezTo>
                    <a:pt x="453174" y="49483"/>
                    <a:pt x="453748" y="31587"/>
                    <a:pt x="453174" y="27154"/>
                  </a:cubicBezTo>
                  <a:cubicBezTo>
                    <a:pt x="452024" y="18370"/>
                    <a:pt x="447756" y="11146"/>
                    <a:pt x="439793" y="6385"/>
                  </a:cubicBezTo>
                  <a:cubicBezTo>
                    <a:pt x="429039" y="-18"/>
                    <a:pt x="418613" y="5400"/>
                    <a:pt x="408188" y="3265"/>
                  </a:cubicBezTo>
                  <a:cubicBezTo>
                    <a:pt x="400307" y="1624"/>
                    <a:pt x="373463" y="-5436"/>
                    <a:pt x="371985" y="8355"/>
                  </a:cubicBezTo>
                  <a:cubicBezTo>
                    <a:pt x="376829" y="10407"/>
                    <a:pt x="388157" y="24035"/>
                    <a:pt x="379948" y="28878"/>
                  </a:cubicBezTo>
                  <a:cubicBezTo>
                    <a:pt x="374530" y="32079"/>
                    <a:pt x="364104" y="15907"/>
                    <a:pt x="359589" y="13691"/>
                  </a:cubicBezTo>
                  <a:cubicBezTo>
                    <a:pt x="352940" y="10325"/>
                    <a:pt x="341283" y="8601"/>
                    <a:pt x="333895" y="8601"/>
                  </a:cubicBezTo>
                  <a:cubicBezTo>
                    <a:pt x="320432" y="8601"/>
                    <a:pt x="323633" y="16072"/>
                    <a:pt x="315424" y="21161"/>
                  </a:cubicBezTo>
                  <a:cubicBezTo>
                    <a:pt x="307708" y="25841"/>
                    <a:pt x="294327" y="23706"/>
                    <a:pt x="285543" y="27318"/>
                  </a:cubicBezTo>
                  <a:cubicBezTo>
                    <a:pt x="282259" y="28632"/>
                    <a:pt x="276923" y="29535"/>
                    <a:pt x="276184" y="33229"/>
                  </a:cubicBezTo>
                  <a:cubicBezTo>
                    <a:pt x="275364" y="37087"/>
                    <a:pt x="286117" y="37826"/>
                    <a:pt x="279386" y="42505"/>
                  </a:cubicBezTo>
                  <a:cubicBezTo>
                    <a:pt x="275117" y="45542"/>
                    <a:pt x="259274" y="37580"/>
                    <a:pt x="254677" y="36020"/>
                  </a:cubicBezTo>
                  <a:cubicBezTo>
                    <a:pt x="244005" y="32408"/>
                    <a:pt x="232019" y="30848"/>
                    <a:pt x="221840" y="27072"/>
                  </a:cubicBezTo>
                  <a:cubicBezTo>
                    <a:pt x="204601" y="20669"/>
                    <a:pt x="177264" y="-6832"/>
                    <a:pt x="160928" y="1648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7166233-BD6E-4536-D000-0F0E7B93ED00}"/>
                </a:ext>
              </a:extLst>
            </p:cNvPr>
            <p:cNvSpPr/>
            <p:nvPr/>
          </p:nvSpPr>
          <p:spPr>
            <a:xfrm>
              <a:off x="3921894" y="1686111"/>
              <a:ext cx="651704" cy="333109"/>
            </a:xfrm>
            <a:custGeom>
              <a:avLst/>
              <a:gdLst>
                <a:gd name="connsiteX0" fmla="*/ 161010 w 651704"/>
                <a:gd name="connsiteY0" fmla="*/ 17139 h 333109"/>
                <a:gd name="connsiteX1" fmla="*/ 156988 w 651704"/>
                <a:gd name="connsiteY1" fmla="*/ 23460 h 333109"/>
                <a:gd name="connsiteX2" fmla="*/ 165115 w 651704"/>
                <a:gd name="connsiteY2" fmla="*/ 30438 h 333109"/>
                <a:gd name="connsiteX3" fmla="*/ 159286 w 651704"/>
                <a:gd name="connsiteY3" fmla="*/ 30766 h 333109"/>
                <a:gd name="connsiteX4" fmla="*/ 170697 w 651704"/>
                <a:gd name="connsiteY4" fmla="*/ 38729 h 333109"/>
                <a:gd name="connsiteX5" fmla="*/ 162160 w 651704"/>
                <a:gd name="connsiteY5" fmla="*/ 46692 h 333109"/>
                <a:gd name="connsiteX6" fmla="*/ 146726 w 651704"/>
                <a:gd name="connsiteY6" fmla="*/ 34296 h 333109"/>
                <a:gd name="connsiteX7" fmla="*/ 129241 w 651704"/>
                <a:gd name="connsiteY7" fmla="*/ 29453 h 333109"/>
                <a:gd name="connsiteX8" fmla="*/ 92218 w 651704"/>
                <a:gd name="connsiteY8" fmla="*/ 28467 h 333109"/>
                <a:gd name="connsiteX9" fmla="*/ 83844 w 651704"/>
                <a:gd name="connsiteY9" fmla="*/ 42095 h 333109"/>
                <a:gd name="connsiteX10" fmla="*/ 61351 w 651704"/>
                <a:gd name="connsiteY10" fmla="*/ 37744 h 333109"/>
                <a:gd name="connsiteX11" fmla="*/ 44769 w 651704"/>
                <a:gd name="connsiteY11" fmla="*/ 53259 h 333109"/>
                <a:gd name="connsiteX12" fmla="*/ 77687 w 651704"/>
                <a:gd name="connsiteY12" fmla="*/ 55393 h 333109"/>
                <a:gd name="connsiteX13" fmla="*/ 69642 w 651704"/>
                <a:gd name="connsiteY13" fmla="*/ 62207 h 333109"/>
                <a:gd name="connsiteX14" fmla="*/ 81135 w 651704"/>
                <a:gd name="connsiteY14" fmla="*/ 69842 h 333109"/>
                <a:gd name="connsiteX15" fmla="*/ 71859 w 651704"/>
                <a:gd name="connsiteY15" fmla="*/ 83961 h 333109"/>
                <a:gd name="connsiteX16" fmla="*/ 92218 w 651704"/>
                <a:gd name="connsiteY16" fmla="*/ 80924 h 333109"/>
                <a:gd name="connsiteX17" fmla="*/ 114957 w 651704"/>
                <a:gd name="connsiteY17" fmla="*/ 81909 h 333109"/>
                <a:gd name="connsiteX18" fmla="*/ 145577 w 651704"/>
                <a:gd name="connsiteY18" fmla="*/ 76901 h 333109"/>
                <a:gd name="connsiteX19" fmla="*/ 99195 w 651704"/>
                <a:gd name="connsiteY19" fmla="*/ 93238 h 333109"/>
                <a:gd name="connsiteX20" fmla="*/ 79165 w 651704"/>
                <a:gd name="connsiteY20" fmla="*/ 94469 h 333109"/>
                <a:gd name="connsiteX21" fmla="*/ 95173 w 651704"/>
                <a:gd name="connsiteY21" fmla="*/ 104238 h 333109"/>
                <a:gd name="connsiteX22" fmla="*/ 137778 w 651704"/>
                <a:gd name="connsiteY22" fmla="*/ 97342 h 333109"/>
                <a:gd name="connsiteX23" fmla="*/ 152719 w 651704"/>
                <a:gd name="connsiteY23" fmla="*/ 85685 h 333109"/>
                <a:gd name="connsiteX24" fmla="*/ 148040 w 651704"/>
                <a:gd name="connsiteY24" fmla="*/ 98163 h 333109"/>
                <a:gd name="connsiteX25" fmla="*/ 202302 w 651704"/>
                <a:gd name="connsiteY25" fmla="*/ 84043 h 333109"/>
                <a:gd name="connsiteX26" fmla="*/ 178578 w 651704"/>
                <a:gd name="connsiteY26" fmla="*/ 99312 h 333109"/>
                <a:gd name="connsiteX27" fmla="*/ 198198 w 651704"/>
                <a:gd name="connsiteY27" fmla="*/ 101118 h 333109"/>
                <a:gd name="connsiteX28" fmla="*/ 201481 w 651704"/>
                <a:gd name="connsiteY28" fmla="*/ 115484 h 333109"/>
                <a:gd name="connsiteX29" fmla="*/ 239326 w 651704"/>
                <a:gd name="connsiteY29" fmla="*/ 114007 h 333109"/>
                <a:gd name="connsiteX30" fmla="*/ 279468 w 651704"/>
                <a:gd name="connsiteY30" fmla="*/ 96603 h 333109"/>
                <a:gd name="connsiteX31" fmla="*/ 290550 w 651704"/>
                <a:gd name="connsiteY31" fmla="*/ 84782 h 333109"/>
                <a:gd name="connsiteX32" fmla="*/ 311237 w 651704"/>
                <a:gd name="connsiteY32" fmla="*/ 81088 h 333109"/>
                <a:gd name="connsiteX33" fmla="*/ 308118 w 651704"/>
                <a:gd name="connsiteY33" fmla="*/ 101693 h 333109"/>
                <a:gd name="connsiteX34" fmla="*/ 314521 w 651704"/>
                <a:gd name="connsiteY34" fmla="*/ 115074 h 333109"/>
                <a:gd name="connsiteX35" fmla="*/ 290797 w 651704"/>
                <a:gd name="connsiteY35" fmla="*/ 116552 h 333109"/>
                <a:gd name="connsiteX36" fmla="*/ 270356 w 651704"/>
                <a:gd name="connsiteY36" fmla="*/ 124186 h 333109"/>
                <a:gd name="connsiteX37" fmla="*/ 278401 w 651704"/>
                <a:gd name="connsiteY37" fmla="*/ 130179 h 333109"/>
                <a:gd name="connsiteX38" fmla="*/ 230952 w 651704"/>
                <a:gd name="connsiteY38" fmla="*/ 158664 h 333109"/>
                <a:gd name="connsiteX39" fmla="*/ 195078 w 651704"/>
                <a:gd name="connsiteY39" fmla="*/ 139291 h 333109"/>
                <a:gd name="connsiteX40" fmla="*/ 174473 w 651704"/>
                <a:gd name="connsiteY40" fmla="*/ 134201 h 333109"/>
                <a:gd name="connsiteX41" fmla="*/ 156003 w 651704"/>
                <a:gd name="connsiteY41" fmla="*/ 124925 h 333109"/>
                <a:gd name="connsiteX42" fmla="*/ 141555 w 651704"/>
                <a:gd name="connsiteY42" fmla="*/ 150948 h 333109"/>
                <a:gd name="connsiteX43" fmla="*/ 172257 w 651704"/>
                <a:gd name="connsiteY43" fmla="*/ 172127 h 333109"/>
                <a:gd name="connsiteX44" fmla="*/ 164376 w 651704"/>
                <a:gd name="connsiteY44" fmla="*/ 184277 h 333109"/>
                <a:gd name="connsiteX45" fmla="*/ 189906 w 651704"/>
                <a:gd name="connsiteY45" fmla="*/ 191665 h 333109"/>
                <a:gd name="connsiteX46" fmla="*/ 175458 w 651704"/>
                <a:gd name="connsiteY46" fmla="*/ 204307 h 333109"/>
                <a:gd name="connsiteX47" fmla="*/ 149764 w 651704"/>
                <a:gd name="connsiteY47" fmla="*/ 189367 h 333109"/>
                <a:gd name="connsiteX48" fmla="*/ 94270 w 651704"/>
                <a:gd name="connsiteY48" fmla="*/ 193471 h 333109"/>
                <a:gd name="connsiteX49" fmla="*/ 74732 w 651704"/>
                <a:gd name="connsiteY49" fmla="*/ 211203 h 333109"/>
                <a:gd name="connsiteX50" fmla="*/ 98374 w 651704"/>
                <a:gd name="connsiteY50" fmla="*/ 216046 h 333109"/>
                <a:gd name="connsiteX51" fmla="*/ 105434 w 651704"/>
                <a:gd name="connsiteY51" fmla="*/ 215472 h 333109"/>
                <a:gd name="connsiteX52" fmla="*/ 141391 w 651704"/>
                <a:gd name="connsiteY52" fmla="*/ 221464 h 333109"/>
                <a:gd name="connsiteX53" fmla="*/ 126121 w 651704"/>
                <a:gd name="connsiteY53" fmla="*/ 244040 h 333109"/>
                <a:gd name="connsiteX54" fmla="*/ 145905 w 651704"/>
                <a:gd name="connsiteY54" fmla="*/ 250443 h 333109"/>
                <a:gd name="connsiteX55" fmla="*/ 171189 w 651704"/>
                <a:gd name="connsiteY55" fmla="*/ 241823 h 333109"/>
                <a:gd name="connsiteX56" fmla="*/ 175787 w 651704"/>
                <a:gd name="connsiteY56" fmla="*/ 259801 h 333109"/>
                <a:gd name="connsiteX57" fmla="*/ 156988 w 651704"/>
                <a:gd name="connsiteY57" fmla="*/ 272689 h 333109"/>
                <a:gd name="connsiteX58" fmla="*/ 133345 w 651704"/>
                <a:gd name="connsiteY58" fmla="*/ 266697 h 333109"/>
                <a:gd name="connsiteX59" fmla="*/ 92300 w 651704"/>
                <a:gd name="connsiteY59" fmla="*/ 258406 h 333109"/>
                <a:gd name="connsiteX60" fmla="*/ 94024 w 651704"/>
                <a:gd name="connsiteY60" fmla="*/ 244368 h 333109"/>
                <a:gd name="connsiteX61" fmla="*/ 50105 w 651704"/>
                <a:gd name="connsiteY61" fmla="*/ 254219 h 333109"/>
                <a:gd name="connsiteX62" fmla="*/ 69314 w 651704"/>
                <a:gd name="connsiteY62" fmla="*/ 269652 h 333109"/>
                <a:gd name="connsiteX63" fmla="*/ 42716 w 651704"/>
                <a:gd name="connsiteY63" fmla="*/ 271869 h 333109"/>
                <a:gd name="connsiteX64" fmla="*/ 20059 w 651704"/>
                <a:gd name="connsiteY64" fmla="*/ 279996 h 333109"/>
                <a:gd name="connsiteX65" fmla="*/ 275 w 651704"/>
                <a:gd name="connsiteY65" fmla="*/ 293377 h 333109"/>
                <a:gd name="connsiteX66" fmla="*/ 16037 w 651704"/>
                <a:gd name="connsiteY66" fmla="*/ 296824 h 333109"/>
                <a:gd name="connsiteX67" fmla="*/ 30156 w 651704"/>
                <a:gd name="connsiteY67" fmla="*/ 304787 h 333109"/>
                <a:gd name="connsiteX68" fmla="*/ 40664 w 651704"/>
                <a:gd name="connsiteY68" fmla="*/ 315870 h 333109"/>
                <a:gd name="connsiteX69" fmla="*/ 49941 w 651704"/>
                <a:gd name="connsiteY69" fmla="*/ 313817 h 333109"/>
                <a:gd name="connsiteX70" fmla="*/ 57165 w 651704"/>
                <a:gd name="connsiteY70" fmla="*/ 317922 h 333109"/>
                <a:gd name="connsiteX71" fmla="*/ 63568 w 651704"/>
                <a:gd name="connsiteY71" fmla="*/ 313735 h 333109"/>
                <a:gd name="connsiteX72" fmla="*/ 72598 w 651704"/>
                <a:gd name="connsiteY72" fmla="*/ 314967 h 333109"/>
                <a:gd name="connsiteX73" fmla="*/ 88195 w 651704"/>
                <a:gd name="connsiteY73" fmla="*/ 312832 h 333109"/>
                <a:gd name="connsiteX74" fmla="*/ 119800 w 651704"/>
                <a:gd name="connsiteY74" fmla="*/ 319646 h 333109"/>
                <a:gd name="connsiteX75" fmla="*/ 116270 w 651704"/>
                <a:gd name="connsiteY75" fmla="*/ 313899 h 333109"/>
                <a:gd name="connsiteX76" fmla="*/ 126204 w 651704"/>
                <a:gd name="connsiteY76" fmla="*/ 312668 h 333109"/>
                <a:gd name="connsiteX77" fmla="*/ 131047 w 651704"/>
                <a:gd name="connsiteY77" fmla="*/ 313489 h 333109"/>
                <a:gd name="connsiteX78" fmla="*/ 133263 w 651704"/>
                <a:gd name="connsiteY78" fmla="*/ 307496 h 333109"/>
                <a:gd name="connsiteX79" fmla="*/ 151816 w 651704"/>
                <a:gd name="connsiteY79" fmla="*/ 313653 h 333109"/>
                <a:gd name="connsiteX80" fmla="*/ 159286 w 651704"/>
                <a:gd name="connsiteY80" fmla="*/ 318579 h 333109"/>
                <a:gd name="connsiteX81" fmla="*/ 167331 w 651704"/>
                <a:gd name="connsiteY81" fmla="*/ 313653 h 333109"/>
                <a:gd name="connsiteX82" fmla="*/ 178824 w 651704"/>
                <a:gd name="connsiteY82" fmla="*/ 319646 h 333109"/>
                <a:gd name="connsiteX83" fmla="*/ 193026 w 651704"/>
                <a:gd name="connsiteY83" fmla="*/ 318743 h 333109"/>
                <a:gd name="connsiteX84" fmla="*/ 202056 w 651704"/>
                <a:gd name="connsiteY84" fmla="*/ 324079 h 333109"/>
                <a:gd name="connsiteX85" fmla="*/ 214698 w 651704"/>
                <a:gd name="connsiteY85" fmla="*/ 327937 h 333109"/>
                <a:gd name="connsiteX86" fmla="*/ 225041 w 651704"/>
                <a:gd name="connsiteY86" fmla="*/ 333027 h 333109"/>
                <a:gd name="connsiteX87" fmla="*/ 238422 w 651704"/>
                <a:gd name="connsiteY87" fmla="*/ 329907 h 333109"/>
                <a:gd name="connsiteX88" fmla="*/ 252788 w 651704"/>
                <a:gd name="connsiteY88" fmla="*/ 329907 h 333109"/>
                <a:gd name="connsiteX89" fmla="*/ 262886 w 651704"/>
                <a:gd name="connsiteY89" fmla="*/ 306429 h 333109"/>
                <a:gd name="connsiteX90" fmla="*/ 259027 w 651704"/>
                <a:gd name="connsiteY90" fmla="*/ 309466 h 333109"/>
                <a:gd name="connsiteX91" fmla="*/ 254759 w 651704"/>
                <a:gd name="connsiteY91" fmla="*/ 297235 h 333109"/>
                <a:gd name="connsiteX92" fmla="*/ 238422 w 651704"/>
                <a:gd name="connsiteY92" fmla="*/ 298959 h 333109"/>
                <a:gd name="connsiteX93" fmla="*/ 228243 w 651704"/>
                <a:gd name="connsiteY93" fmla="*/ 287712 h 333109"/>
                <a:gd name="connsiteX94" fmla="*/ 204519 w 651704"/>
                <a:gd name="connsiteY94" fmla="*/ 272361 h 333109"/>
                <a:gd name="connsiteX95" fmla="*/ 227176 w 651704"/>
                <a:gd name="connsiteY95" fmla="*/ 270555 h 333109"/>
                <a:gd name="connsiteX96" fmla="*/ 260916 w 651704"/>
                <a:gd name="connsiteY96" fmla="*/ 282540 h 333109"/>
                <a:gd name="connsiteX97" fmla="*/ 272162 w 651704"/>
                <a:gd name="connsiteY97" fmla="*/ 266040 h 333109"/>
                <a:gd name="connsiteX98" fmla="*/ 285789 w 651704"/>
                <a:gd name="connsiteY98" fmla="*/ 252988 h 333109"/>
                <a:gd name="connsiteX99" fmla="*/ 292685 w 651704"/>
                <a:gd name="connsiteY99" fmla="*/ 250114 h 333109"/>
                <a:gd name="connsiteX100" fmla="*/ 301223 w 651704"/>
                <a:gd name="connsiteY100" fmla="*/ 255943 h 333109"/>
                <a:gd name="connsiteX101" fmla="*/ 321992 w 651704"/>
                <a:gd name="connsiteY101" fmla="*/ 251920 h 333109"/>
                <a:gd name="connsiteX102" fmla="*/ 346455 w 651704"/>
                <a:gd name="connsiteY102" fmla="*/ 225405 h 333109"/>
                <a:gd name="connsiteX103" fmla="*/ 339559 w 651704"/>
                <a:gd name="connsiteY103" fmla="*/ 220315 h 333109"/>
                <a:gd name="connsiteX104" fmla="*/ 350477 w 651704"/>
                <a:gd name="connsiteY104" fmla="*/ 211203 h 333109"/>
                <a:gd name="connsiteX105" fmla="*/ 333238 w 651704"/>
                <a:gd name="connsiteY105" fmla="*/ 209725 h 333109"/>
                <a:gd name="connsiteX106" fmla="*/ 311566 w 651704"/>
                <a:gd name="connsiteY106" fmla="*/ 208822 h 333109"/>
                <a:gd name="connsiteX107" fmla="*/ 316491 w 651704"/>
                <a:gd name="connsiteY107" fmla="*/ 201598 h 333109"/>
                <a:gd name="connsiteX108" fmla="*/ 320760 w 651704"/>
                <a:gd name="connsiteY108" fmla="*/ 181978 h 333109"/>
                <a:gd name="connsiteX109" fmla="*/ 340298 w 651704"/>
                <a:gd name="connsiteY109" fmla="*/ 187314 h 333109"/>
                <a:gd name="connsiteX110" fmla="*/ 356716 w 651704"/>
                <a:gd name="connsiteY110" fmla="*/ 193307 h 333109"/>
                <a:gd name="connsiteX111" fmla="*/ 359507 w 651704"/>
                <a:gd name="connsiteY111" fmla="*/ 186001 h 333109"/>
                <a:gd name="connsiteX112" fmla="*/ 368045 w 651704"/>
                <a:gd name="connsiteY112" fmla="*/ 185098 h 333109"/>
                <a:gd name="connsiteX113" fmla="*/ 379127 w 651704"/>
                <a:gd name="connsiteY113" fmla="*/ 175822 h 333109"/>
                <a:gd name="connsiteX114" fmla="*/ 405232 w 651704"/>
                <a:gd name="connsiteY114" fmla="*/ 170075 h 333109"/>
                <a:gd name="connsiteX115" fmla="*/ 433882 w 651704"/>
                <a:gd name="connsiteY115" fmla="*/ 168105 h 333109"/>
                <a:gd name="connsiteX116" fmla="*/ 439957 w 651704"/>
                <a:gd name="connsiteY116" fmla="*/ 146269 h 333109"/>
                <a:gd name="connsiteX117" fmla="*/ 462860 w 651704"/>
                <a:gd name="connsiteY117" fmla="*/ 142492 h 333109"/>
                <a:gd name="connsiteX118" fmla="*/ 466883 w 651704"/>
                <a:gd name="connsiteY118" fmla="*/ 132231 h 333109"/>
                <a:gd name="connsiteX119" fmla="*/ 477144 w 651704"/>
                <a:gd name="connsiteY119" fmla="*/ 140030 h 333109"/>
                <a:gd name="connsiteX120" fmla="*/ 494466 w 651704"/>
                <a:gd name="connsiteY120" fmla="*/ 135104 h 333109"/>
                <a:gd name="connsiteX121" fmla="*/ 497503 w 651704"/>
                <a:gd name="connsiteY121" fmla="*/ 123940 h 333109"/>
                <a:gd name="connsiteX122" fmla="*/ 508832 w 651704"/>
                <a:gd name="connsiteY122" fmla="*/ 119917 h 333109"/>
                <a:gd name="connsiteX123" fmla="*/ 547743 w 651704"/>
                <a:gd name="connsiteY123" fmla="*/ 97178 h 333109"/>
                <a:gd name="connsiteX124" fmla="*/ 530668 w 651704"/>
                <a:gd name="connsiteY124" fmla="*/ 103417 h 333109"/>
                <a:gd name="connsiteX125" fmla="*/ 511951 w 651704"/>
                <a:gd name="connsiteY125" fmla="*/ 108999 h 333109"/>
                <a:gd name="connsiteX126" fmla="*/ 476077 w 651704"/>
                <a:gd name="connsiteY126" fmla="*/ 111216 h 333109"/>
                <a:gd name="connsiteX127" fmla="*/ 516877 w 651704"/>
                <a:gd name="connsiteY127" fmla="*/ 91678 h 333109"/>
                <a:gd name="connsiteX128" fmla="*/ 545773 w 651704"/>
                <a:gd name="connsiteY128" fmla="*/ 82648 h 333109"/>
                <a:gd name="connsiteX129" fmla="*/ 584930 w 651704"/>
                <a:gd name="connsiteY129" fmla="*/ 78543 h 333109"/>
                <a:gd name="connsiteX130" fmla="*/ 610461 w 651704"/>
                <a:gd name="connsiteY130" fmla="*/ 78379 h 333109"/>
                <a:gd name="connsiteX131" fmla="*/ 621215 w 651704"/>
                <a:gd name="connsiteY131" fmla="*/ 64424 h 333109"/>
                <a:gd name="connsiteX132" fmla="*/ 651671 w 651704"/>
                <a:gd name="connsiteY132" fmla="*/ 42751 h 333109"/>
                <a:gd name="connsiteX133" fmla="*/ 626879 w 651704"/>
                <a:gd name="connsiteY133" fmla="*/ 40781 h 333109"/>
                <a:gd name="connsiteX134" fmla="*/ 601431 w 651704"/>
                <a:gd name="connsiteY134" fmla="*/ 34378 h 333109"/>
                <a:gd name="connsiteX135" fmla="*/ 546019 w 651704"/>
                <a:gd name="connsiteY135" fmla="*/ 43736 h 333109"/>
                <a:gd name="connsiteX136" fmla="*/ 574258 w 651704"/>
                <a:gd name="connsiteY136" fmla="*/ 35117 h 333109"/>
                <a:gd name="connsiteX137" fmla="*/ 546840 w 651704"/>
                <a:gd name="connsiteY137" fmla="*/ 31259 h 333109"/>
                <a:gd name="connsiteX138" fmla="*/ 529354 w 651704"/>
                <a:gd name="connsiteY138" fmla="*/ 15907 h 333109"/>
                <a:gd name="connsiteX139" fmla="*/ 504727 w 651704"/>
                <a:gd name="connsiteY139" fmla="*/ 13855 h 333109"/>
                <a:gd name="connsiteX140" fmla="*/ 493070 w 651704"/>
                <a:gd name="connsiteY140" fmla="*/ 20997 h 333109"/>
                <a:gd name="connsiteX141" fmla="*/ 484122 w 651704"/>
                <a:gd name="connsiteY141" fmla="*/ 19930 h 333109"/>
                <a:gd name="connsiteX142" fmla="*/ 463681 w 651704"/>
                <a:gd name="connsiteY142" fmla="*/ 16154 h 333109"/>
                <a:gd name="connsiteX143" fmla="*/ 463189 w 651704"/>
                <a:gd name="connsiteY143" fmla="*/ 39221 h 333109"/>
                <a:gd name="connsiteX144" fmla="*/ 453174 w 651704"/>
                <a:gd name="connsiteY144" fmla="*/ 27154 h 333109"/>
                <a:gd name="connsiteX145" fmla="*/ 439793 w 651704"/>
                <a:gd name="connsiteY145" fmla="*/ 6385 h 333109"/>
                <a:gd name="connsiteX146" fmla="*/ 408188 w 651704"/>
                <a:gd name="connsiteY146" fmla="*/ 3265 h 333109"/>
                <a:gd name="connsiteX147" fmla="*/ 371985 w 651704"/>
                <a:gd name="connsiteY147" fmla="*/ 8355 h 333109"/>
                <a:gd name="connsiteX148" fmla="*/ 379948 w 651704"/>
                <a:gd name="connsiteY148" fmla="*/ 28878 h 333109"/>
                <a:gd name="connsiteX149" fmla="*/ 359589 w 651704"/>
                <a:gd name="connsiteY149" fmla="*/ 13691 h 333109"/>
                <a:gd name="connsiteX150" fmla="*/ 333895 w 651704"/>
                <a:gd name="connsiteY150" fmla="*/ 8601 h 333109"/>
                <a:gd name="connsiteX151" fmla="*/ 315424 w 651704"/>
                <a:gd name="connsiteY151" fmla="*/ 21161 h 333109"/>
                <a:gd name="connsiteX152" fmla="*/ 285543 w 651704"/>
                <a:gd name="connsiteY152" fmla="*/ 27318 h 333109"/>
                <a:gd name="connsiteX153" fmla="*/ 276184 w 651704"/>
                <a:gd name="connsiteY153" fmla="*/ 33229 h 333109"/>
                <a:gd name="connsiteX154" fmla="*/ 279386 w 651704"/>
                <a:gd name="connsiteY154" fmla="*/ 42505 h 333109"/>
                <a:gd name="connsiteX155" fmla="*/ 254677 w 651704"/>
                <a:gd name="connsiteY155" fmla="*/ 36020 h 333109"/>
                <a:gd name="connsiteX156" fmla="*/ 221840 w 651704"/>
                <a:gd name="connsiteY156" fmla="*/ 27072 h 333109"/>
                <a:gd name="connsiteX157" fmla="*/ 160928 w 651704"/>
                <a:gd name="connsiteY157" fmla="*/ 16482 h 333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651704" h="333109">
                  <a:moveTo>
                    <a:pt x="161010" y="17139"/>
                  </a:moveTo>
                  <a:cubicBezTo>
                    <a:pt x="160600" y="20176"/>
                    <a:pt x="155017" y="20012"/>
                    <a:pt x="156988" y="23460"/>
                  </a:cubicBezTo>
                  <a:cubicBezTo>
                    <a:pt x="159368" y="27729"/>
                    <a:pt x="166921" y="21654"/>
                    <a:pt x="165115" y="30438"/>
                  </a:cubicBezTo>
                  <a:cubicBezTo>
                    <a:pt x="163391" y="30356"/>
                    <a:pt x="161010" y="31094"/>
                    <a:pt x="159286" y="30766"/>
                  </a:cubicBezTo>
                  <a:cubicBezTo>
                    <a:pt x="159368" y="38072"/>
                    <a:pt x="167742" y="33311"/>
                    <a:pt x="170697" y="38729"/>
                  </a:cubicBezTo>
                  <a:cubicBezTo>
                    <a:pt x="175130" y="46856"/>
                    <a:pt x="167824" y="48087"/>
                    <a:pt x="162160" y="46692"/>
                  </a:cubicBezTo>
                  <a:cubicBezTo>
                    <a:pt x="155017" y="44968"/>
                    <a:pt x="152473" y="37744"/>
                    <a:pt x="146726" y="34296"/>
                  </a:cubicBezTo>
                  <a:cubicBezTo>
                    <a:pt x="142293" y="31669"/>
                    <a:pt x="134248" y="30438"/>
                    <a:pt x="129241" y="29453"/>
                  </a:cubicBezTo>
                  <a:cubicBezTo>
                    <a:pt x="117584" y="27154"/>
                    <a:pt x="103792" y="26744"/>
                    <a:pt x="92218" y="28467"/>
                  </a:cubicBezTo>
                  <a:cubicBezTo>
                    <a:pt x="80068" y="30273"/>
                    <a:pt x="61269" y="36512"/>
                    <a:pt x="83844" y="42095"/>
                  </a:cubicBezTo>
                  <a:cubicBezTo>
                    <a:pt x="80889" y="51699"/>
                    <a:pt x="67180" y="38729"/>
                    <a:pt x="61351" y="37744"/>
                  </a:cubicBezTo>
                  <a:cubicBezTo>
                    <a:pt x="46575" y="35281"/>
                    <a:pt x="50269" y="45378"/>
                    <a:pt x="44769" y="53259"/>
                  </a:cubicBezTo>
                  <a:cubicBezTo>
                    <a:pt x="51254" y="58431"/>
                    <a:pt x="68986" y="54983"/>
                    <a:pt x="77687" y="55393"/>
                  </a:cubicBezTo>
                  <a:cubicBezTo>
                    <a:pt x="76456" y="58349"/>
                    <a:pt x="72762" y="60073"/>
                    <a:pt x="69642" y="62207"/>
                  </a:cubicBezTo>
                  <a:cubicBezTo>
                    <a:pt x="79329" y="62782"/>
                    <a:pt x="98046" y="60976"/>
                    <a:pt x="81135" y="69842"/>
                  </a:cubicBezTo>
                  <a:cubicBezTo>
                    <a:pt x="74486" y="73289"/>
                    <a:pt x="51993" y="82484"/>
                    <a:pt x="71859" y="83961"/>
                  </a:cubicBezTo>
                  <a:cubicBezTo>
                    <a:pt x="78755" y="84454"/>
                    <a:pt x="85404" y="81416"/>
                    <a:pt x="92218" y="80924"/>
                  </a:cubicBezTo>
                  <a:cubicBezTo>
                    <a:pt x="100016" y="80267"/>
                    <a:pt x="107487" y="81581"/>
                    <a:pt x="114957" y="81909"/>
                  </a:cubicBezTo>
                  <a:cubicBezTo>
                    <a:pt x="127189" y="82484"/>
                    <a:pt x="135069" y="80021"/>
                    <a:pt x="145577" y="76901"/>
                  </a:cubicBezTo>
                  <a:cubicBezTo>
                    <a:pt x="144017" y="93073"/>
                    <a:pt x="110524" y="92663"/>
                    <a:pt x="99195" y="93238"/>
                  </a:cubicBezTo>
                  <a:cubicBezTo>
                    <a:pt x="95419" y="93402"/>
                    <a:pt x="81792" y="91103"/>
                    <a:pt x="79165" y="94469"/>
                  </a:cubicBezTo>
                  <a:cubicBezTo>
                    <a:pt x="74240" y="100790"/>
                    <a:pt x="91068" y="103581"/>
                    <a:pt x="95173" y="104238"/>
                  </a:cubicBezTo>
                  <a:cubicBezTo>
                    <a:pt x="111017" y="106783"/>
                    <a:pt x="125383" y="107768"/>
                    <a:pt x="137778" y="97342"/>
                  </a:cubicBezTo>
                  <a:cubicBezTo>
                    <a:pt x="141555" y="94141"/>
                    <a:pt x="147137" y="85931"/>
                    <a:pt x="152719" y="85685"/>
                  </a:cubicBezTo>
                  <a:cubicBezTo>
                    <a:pt x="163719" y="85193"/>
                    <a:pt x="148286" y="93812"/>
                    <a:pt x="148040" y="98163"/>
                  </a:cubicBezTo>
                  <a:cubicBezTo>
                    <a:pt x="166510" y="101118"/>
                    <a:pt x="182600" y="82484"/>
                    <a:pt x="202302" y="84043"/>
                  </a:cubicBezTo>
                  <a:cubicBezTo>
                    <a:pt x="200825" y="91842"/>
                    <a:pt x="184489" y="94715"/>
                    <a:pt x="178578" y="99312"/>
                  </a:cubicBezTo>
                  <a:cubicBezTo>
                    <a:pt x="183585" y="101365"/>
                    <a:pt x="193190" y="97999"/>
                    <a:pt x="198198" y="101118"/>
                  </a:cubicBezTo>
                  <a:cubicBezTo>
                    <a:pt x="205586" y="105716"/>
                    <a:pt x="197048" y="108589"/>
                    <a:pt x="201481" y="115484"/>
                  </a:cubicBezTo>
                  <a:cubicBezTo>
                    <a:pt x="209362" y="127470"/>
                    <a:pt x="230378" y="118440"/>
                    <a:pt x="239326" y="114007"/>
                  </a:cubicBezTo>
                  <a:cubicBezTo>
                    <a:pt x="253117" y="107111"/>
                    <a:pt x="267154" y="105880"/>
                    <a:pt x="279468" y="96603"/>
                  </a:cubicBezTo>
                  <a:cubicBezTo>
                    <a:pt x="284394" y="92909"/>
                    <a:pt x="285789" y="88558"/>
                    <a:pt x="290550" y="84782"/>
                  </a:cubicBezTo>
                  <a:cubicBezTo>
                    <a:pt x="295722" y="80596"/>
                    <a:pt x="304916" y="82073"/>
                    <a:pt x="311237" y="81088"/>
                  </a:cubicBezTo>
                  <a:cubicBezTo>
                    <a:pt x="312879" y="90447"/>
                    <a:pt x="298760" y="93073"/>
                    <a:pt x="308118" y="101693"/>
                  </a:cubicBezTo>
                  <a:cubicBezTo>
                    <a:pt x="311812" y="105141"/>
                    <a:pt x="326178" y="106044"/>
                    <a:pt x="314521" y="115074"/>
                  </a:cubicBezTo>
                  <a:cubicBezTo>
                    <a:pt x="308364" y="119835"/>
                    <a:pt x="298677" y="113596"/>
                    <a:pt x="290797" y="116552"/>
                  </a:cubicBezTo>
                  <a:cubicBezTo>
                    <a:pt x="282916" y="119507"/>
                    <a:pt x="280125" y="124925"/>
                    <a:pt x="270356" y="124186"/>
                  </a:cubicBezTo>
                  <a:cubicBezTo>
                    <a:pt x="272080" y="126567"/>
                    <a:pt x="275692" y="127716"/>
                    <a:pt x="278401" y="130179"/>
                  </a:cubicBezTo>
                  <a:cubicBezTo>
                    <a:pt x="265348" y="138224"/>
                    <a:pt x="220198" y="133545"/>
                    <a:pt x="230952" y="158664"/>
                  </a:cubicBezTo>
                  <a:cubicBezTo>
                    <a:pt x="211332" y="165560"/>
                    <a:pt x="207556" y="148649"/>
                    <a:pt x="195078" y="139291"/>
                  </a:cubicBezTo>
                  <a:cubicBezTo>
                    <a:pt x="188018" y="134037"/>
                    <a:pt x="182518" y="136254"/>
                    <a:pt x="174473" y="134201"/>
                  </a:cubicBezTo>
                  <a:cubicBezTo>
                    <a:pt x="167577" y="132395"/>
                    <a:pt x="162898" y="125992"/>
                    <a:pt x="156003" y="124925"/>
                  </a:cubicBezTo>
                  <a:cubicBezTo>
                    <a:pt x="140651" y="122544"/>
                    <a:pt x="132853" y="140194"/>
                    <a:pt x="141555" y="150948"/>
                  </a:cubicBezTo>
                  <a:cubicBezTo>
                    <a:pt x="147794" y="158664"/>
                    <a:pt x="163473" y="170404"/>
                    <a:pt x="172257" y="172127"/>
                  </a:cubicBezTo>
                  <a:cubicBezTo>
                    <a:pt x="170697" y="180172"/>
                    <a:pt x="155838" y="174672"/>
                    <a:pt x="164376" y="184277"/>
                  </a:cubicBezTo>
                  <a:cubicBezTo>
                    <a:pt x="170615" y="191255"/>
                    <a:pt x="185227" y="185837"/>
                    <a:pt x="189906" y="191665"/>
                  </a:cubicBezTo>
                  <a:cubicBezTo>
                    <a:pt x="197213" y="200695"/>
                    <a:pt x="182354" y="206524"/>
                    <a:pt x="175458" y="204307"/>
                  </a:cubicBezTo>
                  <a:cubicBezTo>
                    <a:pt x="166757" y="201598"/>
                    <a:pt x="158794" y="192568"/>
                    <a:pt x="149764" y="189367"/>
                  </a:cubicBezTo>
                  <a:cubicBezTo>
                    <a:pt x="132360" y="183128"/>
                    <a:pt x="110688" y="184359"/>
                    <a:pt x="94270" y="193471"/>
                  </a:cubicBezTo>
                  <a:cubicBezTo>
                    <a:pt x="88688" y="196591"/>
                    <a:pt x="73829" y="203486"/>
                    <a:pt x="74732" y="211203"/>
                  </a:cubicBezTo>
                  <a:cubicBezTo>
                    <a:pt x="75964" y="222367"/>
                    <a:pt x="91725" y="215964"/>
                    <a:pt x="98374" y="216046"/>
                  </a:cubicBezTo>
                  <a:cubicBezTo>
                    <a:pt x="100673" y="216046"/>
                    <a:pt x="102972" y="215225"/>
                    <a:pt x="105434" y="215472"/>
                  </a:cubicBezTo>
                  <a:cubicBezTo>
                    <a:pt x="106912" y="234435"/>
                    <a:pt x="147055" y="202255"/>
                    <a:pt x="141391" y="221464"/>
                  </a:cubicBezTo>
                  <a:cubicBezTo>
                    <a:pt x="139174" y="228935"/>
                    <a:pt x="123412" y="232957"/>
                    <a:pt x="126121" y="244040"/>
                  </a:cubicBezTo>
                  <a:cubicBezTo>
                    <a:pt x="128338" y="252823"/>
                    <a:pt x="139502" y="251674"/>
                    <a:pt x="145905" y="250443"/>
                  </a:cubicBezTo>
                  <a:cubicBezTo>
                    <a:pt x="153047" y="249047"/>
                    <a:pt x="164048" y="240428"/>
                    <a:pt x="171189" y="241823"/>
                  </a:cubicBezTo>
                  <a:cubicBezTo>
                    <a:pt x="176361" y="242808"/>
                    <a:pt x="179070" y="254219"/>
                    <a:pt x="175787" y="259801"/>
                  </a:cubicBezTo>
                  <a:cubicBezTo>
                    <a:pt x="173570" y="263659"/>
                    <a:pt x="161421" y="271048"/>
                    <a:pt x="156988" y="272689"/>
                  </a:cubicBezTo>
                  <a:cubicBezTo>
                    <a:pt x="145659" y="276876"/>
                    <a:pt x="141144" y="273839"/>
                    <a:pt x="133345" y="266697"/>
                  </a:cubicBezTo>
                  <a:cubicBezTo>
                    <a:pt x="118651" y="253152"/>
                    <a:pt x="108800" y="261197"/>
                    <a:pt x="92300" y="258406"/>
                  </a:cubicBezTo>
                  <a:cubicBezTo>
                    <a:pt x="91233" y="253480"/>
                    <a:pt x="93613" y="249129"/>
                    <a:pt x="94024" y="244368"/>
                  </a:cubicBezTo>
                  <a:cubicBezTo>
                    <a:pt x="83270" y="239853"/>
                    <a:pt x="50023" y="235584"/>
                    <a:pt x="50105" y="254219"/>
                  </a:cubicBezTo>
                  <a:cubicBezTo>
                    <a:pt x="62418" y="258241"/>
                    <a:pt x="73419" y="252331"/>
                    <a:pt x="69314" y="269652"/>
                  </a:cubicBezTo>
                  <a:cubicBezTo>
                    <a:pt x="61105" y="273100"/>
                    <a:pt x="51500" y="271951"/>
                    <a:pt x="42716" y="271869"/>
                  </a:cubicBezTo>
                  <a:cubicBezTo>
                    <a:pt x="30649" y="271704"/>
                    <a:pt x="29254" y="275481"/>
                    <a:pt x="20059" y="279996"/>
                  </a:cubicBezTo>
                  <a:cubicBezTo>
                    <a:pt x="11932" y="284018"/>
                    <a:pt x="2245" y="280981"/>
                    <a:pt x="275" y="293377"/>
                  </a:cubicBezTo>
                  <a:cubicBezTo>
                    <a:pt x="-1859" y="306757"/>
                    <a:pt x="8895" y="304705"/>
                    <a:pt x="16037" y="296824"/>
                  </a:cubicBezTo>
                  <a:cubicBezTo>
                    <a:pt x="13984" y="313161"/>
                    <a:pt x="19977" y="305198"/>
                    <a:pt x="30156" y="304787"/>
                  </a:cubicBezTo>
                  <a:cubicBezTo>
                    <a:pt x="29336" y="311847"/>
                    <a:pt x="34589" y="315131"/>
                    <a:pt x="40664" y="315870"/>
                  </a:cubicBezTo>
                  <a:cubicBezTo>
                    <a:pt x="43455" y="316198"/>
                    <a:pt x="46246" y="313407"/>
                    <a:pt x="49941" y="313817"/>
                  </a:cubicBezTo>
                  <a:cubicBezTo>
                    <a:pt x="52649" y="314064"/>
                    <a:pt x="55030" y="318086"/>
                    <a:pt x="57165" y="317922"/>
                  </a:cubicBezTo>
                  <a:cubicBezTo>
                    <a:pt x="60202" y="317676"/>
                    <a:pt x="61926" y="313817"/>
                    <a:pt x="63568" y="313735"/>
                  </a:cubicBezTo>
                  <a:cubicBezTo>
                    <a:pt x="67180" y="313571"/>
                    <a:pt x="69068" y="314556"/>
                    <a:pt x="72598" y="314967"/>
                  </a:cubicBezTo>
                  <a:cubicBezTo>
                    <a:pt x="77687" y="315623"/>
                    <a:pt x="87867" y="321944"/>
                    <a:pt x="88195" y="312832"/>
                  </a:cubicBezTo>
                  <a:cubicBezTo>
                    <a:pt x="98703" y="312258"/>
                    <a:pt x="107733" y="321616"/>
                    <a:pt x="119800" y="319646"/>
                  </a:cubicBezTo>
                  <a:cubicBezTo>
                    <a:pt x="118569" y="318332"/>
                    <a:pt x="117666" y="315295"/>
                    <a:pt x="116270" y="313899"/>
                  </a:cubicBezTo>
                  <a:cubicBezTo>
                    <a:pt x="119800" y="311026"/>
                    <a:pt x="122756" y="313571"/>
                    <a:pt x="126204" y="312668"/>
                  </a:cubicBezTo>
                  <a:cubicBezTo>
                    <a:pt x="128256" y="312093"/>
                    <a:pt x="128831" y="314392"/>
                    <a:pt x="131047" y="313489"/>
                  </a:cubicBezTo>
                  <a:cubicBezTo>
                    <a:pt x="132442" y="312914"/>
                    <a:pt x="133510" y="307414"/>
                    <a:pt x="133263" y="307496"/>
                  </a:cubicBezTo>
                  <a:cubicBezTo>
                    <a:pt x="139174" y="305854"/>
                    <a:pt x="145905" y="309959"/>
                    <a:pt x="151816" y="313653"/>
                  </a:cubicBezTo>
                  <a:cubicBezTo>
                    <a:pt x="151816" y="313653"/>
                    <a:pt x="160436" y="318661"/>
                    <a:pt x="159286" y="318579"/>
                  </a:cubicBezTo>
                  <a:cubicBezTo>
                    <a:pt x="166592" y="319153"/>
                    <a:pt x="162077" y="317347"/>
                    <a:pt x="167331" y="313653"/>
                  </a:cubicBezTo>
                  <a:cubicBezTo>
                    <a:pt x="174145" y="308810"/>
                    <a:pt x="179152" y="307332"/>
                    <a:pt x="178824" y="319646"/>
                  </a:cubicBezTo>
                  <a:cubicBezTo>
                    <a:pt x="183503" y="320302"/>
                    <a:pt x="188839" y="318004"/>
                    <a:pt x="193026" y="318743"/>
                  </a:cubicBezTo>
                  <a:cubicBezTo>
                    <a:pt x="198855" y="319892"/>
                    <a:pt x="197705" y="321698"/>
                    <a:pt x="202056" y="324079"/>
                  </a:cubicBezTo>
                  <a:cubicBezTo>
                    <a:pt x="206817" y="326788"/>
                    <a:pt x="209198" y="326131"/>
                    <a:pt x="214698" y="327937"/>
                  </a:cubicBezTo>
                  <a:cubicBezTo>
                    <a:pt x="218638" y="329168"/>
                    <a:pt x="220773" y="332288"/>
                    <a:pt x="225041" y="333027"/>
                  </a:cubicBezTo>
                  <a:cubicBezTo>
                    <a:pt x="228407" y="333683"/>
                    <a:pt x="234564" y="330236"/>
                    <a:pt x="238422" y="329907"/>
                  </a:cubicBezTo>
                  <a:cubicBezTo>
                    <a:pt x="242609" y="329497"/>
                    <a:pt x="248930" y="331467"/>
                    <a:pt x="252788" y="329907"/>
                  </a:cubicBezTo>
                  <a:cubicBezTo>
                    <a:pt x="260833" y="326870"/>
                    <a:pt x="264528" y="315131"/>
                    <a:pt x="262886" y="306429"/>
                  </a:cubicBezTo>
                  <a:cubicBezTo>
                    <a:pt x="261983" y="307414"/>
                    <a:pt x="259930" y="308481"/>
                    <a:pt x="259027" y="309466"/>
                  </a:cubicBezTo>
                  <a:cubicBezTo>
                    <a:pt x="255251" y="306429"/>
                    <a:pt x="255579" y="302078"/>
                    <a:pt x="254759" y="297235"/>
                  </a:cubicBezTo>
                  <a:cubicBezTo>
                    <a:pt x="248191" y="293705"/>
                    <a:pt x="244087" y="301093"/>
                    <a:pt x="238422" y="298959"/>
                  </a:cubicBezTo>
                  <a:cubicBezTo>
                    <a:pt x="235467" y="297809"/>
                    <a:pt x="231691" y="290093"/>
                    <a:pt x="228243" y="287712"/>
                  </a:cubicBezTo>
                  <a:cubicBezTo>
                    <a:pt x="217982" y="281145"/>
                    <a:pt x="208870" y="285414"/>
                    <a:pt x="204519" y="272361"/>
                  </a:cubicBezTo>
                  <a:cubicBezTo>
                    <a:pt x="197869" y="252085"/>
                    <a:pt x="216832" y="264152"/>
                    <a:pt x="227176" y="270555"/>
                  </a:cubicBezTo>
                  <a:cubicBezTo>
                    <a:pt x="236452" y="276302"/>
                    <a:pt x="249505" y="285167"/>
                    <a:pt x="260916" y="282540"/>
                  </a:cubicBezTo>
                  <a:cubicBezTo>
                    <a:pt x="260587" y="272361"/>
                    <a:pt x="264774" y="270637"/>
                    <a:pt x="272162" y="266040"/>
                  </a:cubicBezTo>
                  <a:cubicBezTo>
                    <a:pt x="278319" y="262182"/>
                    <a:pt x="280946" y="257256"/>
                    <a:pt x="285789" y="252988"/>
                  </a:cubicBezTo>
                  <a:cubicBezTo>
                    <a:pt x="289483" y="249786"/>
                    <a:pt x="286200" y="248883"/>
                    <a:pt x="292685" y="250114"/>
                  </a:cubicBezTo>
                  <a:cubicBezTo>
                    <a:pt x="293834" y="250361"/>
                    <a:pt x="299088" y="255122"/>
                    <a:pt x="301223" y="255943"/>
                  </a:cubicBezTo>
                  <a:cubicBezTo>
                    <a:pt x="308200" y="258734"/>
                    <a:pt x="317066" y="258159"/>
                    <a:pt x="321992" y="251920"/>
                  </a:cubicBezTo>
                  <a:cubicBezTo>
                    <a:pt x="302864" y="239196"/>
                    <a:pt x="343417" y="235338"/>
                    <a:pt x="346455" y="225405"/>
                  </a:cubicBezTo>
                  <a:cubicBezTo>
                    <a:pt x="342432" y="225733"/>
                    <a:pt x="339641" y="224091"/>
                    <a:pt x="339559" y="220315"/>
                  </a:cubicBezTo>
                  <a:cubicBezTo>
                    <a:pt x="344402" y="218017"/>
                    <a:pt x="353433" y="217770"/>
                    <a:pt x="350477" y="211203"/>
                  </a:cubicBezTo>
                  <a:cubicBezTo>
                    <a:pt x="347112" y="203815"/>
                    <a:pt x="337753" y="208904"/>
                    <a:pt x="333238" y="209725"/>
                  </a:cubicBezTo>
                  <a:cubicBezTo>
                    <a:pt x="325768" y="211121"/>
                    <a:pt x="318626" y="211778"/>
                    <a:pt x="311566" y="208822"/>
                  </a:cubicBezTo>
                  <a:cubicBezTo>
                    <a:pt x="300073" y="203979"/>
                    <a:pt x="306476" y="201106"/>
                    <a:pt x="316491" y="201598"/>
                  </a:cubicBezTo>
                  <a:cubicBezTo>
                    <a:pt x="316409" y="193061"/>
                    <a:pt x="295312" y="172620"/>
                    <a:pt x="320760" y="181978"/>
                  </a:cubicBezTo>
                  <a:cubicBezTo>
                    <a:pt x="328477" y="184852"/>
                    <a:pt x="331104" y="186904"/>
                    <a:pt x="340298" y="187314"/>
                  </a:cubicBezTo>
                  <a:cubicBezTo>
                    <a:pt x="346619" y="187561"/>
                    <a:pt x="352612" y="188464"/>
                    <a:pt x="356716" y="193307"/>
                  </a:cubicBezTo>
                  <a:cubicBezTo>
                    <a:pt x="357127" y="192404"/>
                    <a:pt x="359261" y="186165"/>
                    <a:pt x="359507" y="186001"/>
                  </a:cubicBezTo>
                  <a:cubicBezTo>
                    <a:pt x="362216" y="184687"/>
                    <a:pt x="367142" y="185508"/>
                    <a:pt x="368045" y="185098"/>
                  </a:cubicBezTo>
                  <a:cubicBezTo>
                    <a:pt x="372478" y="182799"/>
                    <a:pt x="373299" y="178038"/>
                    <a:pt x="379127" y="175822"/>
                  </a:cubicBezTo>
                  <a:cubicBezTo>
                    <a:pt x="386351" y="173030"/>
                    <a:pt x="409337" y="188135"/>
                    <a:pt x="405232" y="170075"/>
                  </a:cubicBezTo>
                  <a:cubicBezTo>
                    <a:pt x="414509" y="167448"/>
                    <a:pt x="425837" y="172538"/>
                    <a:pt x="433882" y="168105"/>
                  </a:cubicBezTo>
                  <a:cubicBezTo>
                    <a:pt x="445211" y="161948"/>
                    <a:pt x="436099" y="153903"/>
                    <a:pt x="439957" y="146269"/>
                  </a:cubicBezTo>
                  <a:cubicBezTo>
                    <a:pt x="444718" y="136910"/>
                    <a:pt x="455472" y="149060"/>
                    <a:pt x="462860" y="142492"/>
                  </a:cubicBezTo>
                  <a:cubicBezTo>
                    <a:pt x="465898" y="139783"/>
                    <a:pt x="464338" y="133545"/>
                    <a:pt x="466883" y="132231"/>
                  </a:cubicBezTo>
                  <a:cubicBezTo>
                    <a:pt x="472219" y="129440"/>
                    <a:pt x="477062" y="135186"/>
                    <a:pt x="477144" y="140030"/>
                  </a:cubicBezTo>
                  <a:cubicBezTo>
                    <a:pt x="485682" y="143067"/>
                    <a:pt x="491100" y="141672"/>
                    <a:pt x="494466" y="135104"/>
                  </a:cubicBezTo>
                  <a:cubicBezTo>
                    <a:pt x="496354" y="131410"/>
                    <a:pt x="494219" y="127306"/>
                    <a:pt x="497503" y="123940"/>
                  </a:cubicBezTo>
                  <a:cubicBezTo>
                    <a:pt x="499227" y="122216"/>
                    <a:pt x="506369" y="120820"/>
                    <a:pt x="508832" y="119917"/>
                  </a:cubicBezTo>
                  <a:cubicBezTo>
                    <a:pt x="519504" y="116223"/>
                    <a:pt x="547415" y="111626"/>
                    <a:pt x="547743" y="97178"/>
                  </a:cubicBezTo>
                  <a:cubicBezTo>
                    <a:pt x="540765" y="95865"/>
                    <a:pt x="536496" y="100872"/>
                    <a:pt x="530668" y="103417"/>
                  </a:cubicBezTo>
                  <a:cubicBezTo>
                    <a:pt x="524593" y="106126"/>
                    <a:pt x="518518" y="107111"/>
                    <a:pt x="511951" y="108999"/>
                  </a:cubicBezTo>
                  <a:cubicBezTo>
                    <a:pt x="500294" y="112365"/>
                    <a:pt x="487816" y="116059"/>
                    <a:pt x="476077" y="111216"/>
                  </a:cubicBezTo>
                  <a:cubicBezTo>
                    <a:pt x="473450" y="99969"/>
                    <a:pt x="508503" y="92909"/>
                    <a:pt x="516877" y="91678"/>
                  </a:cubicBezTo>
                  <a:cubicBezTo>
                    <a:pt x="513675" y="74357"/>
                    <a:pt x="537399" y="82319"/>
                    <a:pt x="545773" y="82648"/>
                  </a:cubicBezTo>
                  <a:cubicBezTo>
                    <a:pt x="560221" y="83305"/>
                    <a:pt x="571796" y="80185"/>
                    <a:pt x="584930" y="78543"/>
                  </a:cubicBezTo>
                  <a:cubicBezTo>
                    <a:pt x="592237" y="77640"/>
                    <a:pt x="604140" y="81663"/>
                    <a:pt x="610461" y="78379"/>
                  </a:cubicBezTo>
                  <a:cubicBezTo>
                    <a:pt x="615961" y="75424"/>
                    <a:pt x="616125" y="68610"/>
                    <a:pt x="621215" y="64424"/>
                  </a:cubicBezTo>
                  <a:cubicBezTo>
                    <a:pt x="628521" y="58595"/>
                    <a:pt x="652738" y="55147"/>
                    <a:pt x="651671" y="42751"/>
                  </a:cubicBezTo>
                  <a:cubicBezTo>
                    <a:pt x="640342" y="41766"/>
                    <a:pt x="637469" y="46610"/>
                    <a:pt x="626879" y="40781"/>
                  </a:cubicBezTo>
                  <a:cubicBezTo>
                    <a:pt x="618342" y="36184"/>
                    <a:pt x="611774" y="33311"/>
                    <a:pt x="601431" y="34378"/>
                  </a:cubicBezTo>
                  <a:cubicBezTo>
                    <a:pt x="594617" y="35117"/>
                    <a:pt x="543803" y="61468"/>
                    <a:pt x="546019" y="43736"/>
                  </a:cubicBezTo>
                  <a:cubicBezTo>
                    <a:pt x="555049" y="40945"/>
                    <a:pt x="566870" y="40371"/>
                    <a:pt x="574258" y="35117"/>
                  </a:cubicBezTo>
                  <a:cubicBezTo>
                    <a:pt x="565393" y="31587"/>
                    <a:pt x="555706" y="34296"/>
                    <a:pt x="546840" y="31259"/>
                  </a:cubicBezTo>
                  <a:cubicBezTo>
                    <a:pt x="538549" y="28385"/>
                    <a:pt x="536496" y="19930"/>
                    <a:pt x="529354" y="15907"/>
                  </a:cubicBezTo>
                  <a:cubicBezTo>
                    <a:pt x="522869" y="12213"/>
                    <a:pt x="512033" y="12049"/>
                    <a:pt x="504727" y="13855"/>
                  </a:cubicBezTo>
                  <a:cubicBezTo>
                    <a:pt x="497831" y="15579"/>
                    <a:pt x="497749" y="18699"/>
                    <a:pt x="493070" y="20997"/>
                  </a:cubicBezTo>
                  <a:cubicBezTo>
                    <a:pt x="484697" y="25020"/>
                    <a:pt x="490197" y="24527"/>
                    <a:pt x="484122" y="19930"/>
                  </a:cubicBezTo>
                  <a:cubicBezTo>
                    <a:pt x="479771" y="16564"/>
                    <a:pt x="470577" y="8191"/>
                    <a:pt x="463681" y="16154"/>
                  </a:cubicBezTo>
                  <a:cubicBezTo>
                    <a:pt x="458263" y="22475"/>
                    <a:pt x="469099" y="33147"/>
                    <a:pt x="463189" y="39221"/>
                  </a:cubicBezTo>
                  <a:cubicBezTo>
                    <a:pt x="453174" y="49483"/>
                    <a:pt x="453748" y="31587"/>
                    <a:pt x="453174" y="27154"/>
                  </a:cubicBezTo>
                  <a:cubicBezTo>
                    <a:pt x="452024" y="18370"/>
                    <a:pt x="447756" y="11146"/>
                    <a:pt x="439793" y="6385"/>
                  </a:cubicBezTo>
                  <a:cubicBezTo>
                    <a:pt x="429039" y="-18"/>
                    <a:pt x="418613" y="5400"/>
                    <a:pt x="408188" y="3265"/>
                  </a:cubicBezTo>
                  <a:cubicBezTo>
                    <a:pt x="400307" y="1624"/>
                    <a:pt x="373463" y="-5436"/>
                    <a:pt x="371985" y="8355"/>
                  </a:cubicBezTo>
                  <a:cubicBezTo>
                    <a:pt x="376829" y="10407"/>
                    <a:pt x="388157" y="24035"/>
                    <a:pt x="379948" y="28878"/>
                  </a:cubicBezTo>
                  <a:cubicBezTo>
                    <a:pt x="374530" y="32079"/>
                    <a:pt x="364104" y="15907"/>
                    <a:pt x="359589" y="13691"/>
                  </a:cubicBezTo>
                  <a:cubicBezTo>
                    <a:pt x="352940" y="10325"/>
                    <a:pt x="341283" y="8601"/>
                    <a:pt x="333895" y="8601"/>
                  </a:cubicBezTo>
                  <a:cubicBezTo>
                    <a:pt x="320432" y="8601"/>
                    <a:pt x="323633" y="16072"/>
                    <a:pt x="315424" y="21161"/>
                  </a:cubicBezTo>
                  <a:cubicBezTo>
                    <a:pt x="307708" y="25841"/>
                    <a:pt x="294327" y="23706"/>
                    <a:pt x="285543" y="27318"/>
                  </a:cubicBezTo>
                  <a:cubicBezTo>
                    <a:pt x="282259" y="28632"/>
                    <a:pt x="276923" y="29535"/>
                    <a:pt x="276184" y="33229"/>
                  </a:cubicBezTo>
                  <a:cubicBezTo>
                    <a:pt x="275364" y="37087"/>
                    <a:pt x="286117" y="37826"/>
                    <a:pt x="279386" y="42505"/>
                  </a:cubicBezTo>
                  <a:cubicBezTo>
                    <a:pt x="275117" y="45542"/>
                    <a:pt x="259274" y="37580"/>
                    <a:pt x="254677" y="36020"/>
                  </a:cubicBezTo>
                  <a:cubicBezTo>
                    <a:pt x="244005" y="32408"/>
                    <a:pt x="232019" y="30848"/>
                    <a:pt x="221840" y="27072"/>
                  </a:cubicBezTo>
                  <a:cubicBezTo>
                    <a:pt x="204601" y="20669"/>
                    <a:pt x="177264" y="-6832"/>
                    <a:pt x="160928" y="1648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4AFA507-FF54-2B71-2AE3-E4D7C0A1C47E}"/>
                </a:ext>
              </a:extLst>
            </p:cNvPr>
            <p:cNvSpPr/>
            <p:nvPr/>
          </p:nvSpPr>
          <p:spPr>
            <a:xfrm>
              <a:off x="3810207" y="1737041"/>
              <a:ext cx="228206" cy="162462"/>
            </a:xfrm>
            <a:custGeom>
              <a:avLst/>
              <a:gdLst>
                <a:gd name="connsiteX0" fmla="*/ 68207 w 228206"/>
                <a:gd name="connsiteY0" fmla="*/ 442 h 162462"/>
                <a:gd name="connsiteX1" fmla="*/ 64924 w 228206"/>
                <a:gd name="connsiteY1" fmla="*/ 8405 h 162462"/>
                <a:gd name="connsiteX2" fmla="*/ 56058 w 228206"/>
                <a:gd name="connsiteY2" fmla="*/ 14972 h 162462"/>
                <a:gd name="connsiteX3" fmla="*/ 40050 w 228206"/>
                <a:gd name="connsiteY3" fmla="*/ 25808 h 162462"/>
                <a:gd name="connsiteX4" fmla="*/ 45960 w 228206"/>
                <a:gd name="connsiteY4" fmla="*/ 34017 h 162462"/>
                <a:gd name="connsiteX5" fmla="*/ 50065 w 228206"/>
                <a:gd name="connsiteY5" fmla="*/ 42473 h 162462"/>
                <a:gd name="connsiteX6" fmla="*/ 48998 w 228206"/>
                <a:gd name="connsiteY6" fmla="*/ 46495 h 162462"/>
                <a:gd name="connsiteX7" fmla="*/ 43826 w 228206"/>
                <a:gd name="connsiteY7" fmla="*/ 47891 h 162462"/>
                <a:gd name="connsiteX8" fmla="*/ 28146 w 228206"/>
                <a:gd name="connsiteY8" fmla="*/ 48301 h 162462"/>
                <a:gd name="connsiteX9" fmla="*/ 18788 w 228206"/>
                <a:gd name="connsiteY9" fmla="*/ 49451 h 162462"/>
                <a:gd name="connsiteX10" fmla="*/ 17639 w 228206"/>
                <a:gd name="connsiteY10" fmla="*/ 59548 h 162462"/>
                <a:gd name="connsiteX11" fmla="*/ 11810 w 228206"/>
                <a:gd name="connsiteY11" fmla="*/ 65376 h 162462"/>
                <a:gd name="connsiteX12" fmla="*/ 4833 w 228206"/>
                <a:gd name="connsiteY12" fmla="*/ 59876 h 162462"/>
                <a:gd name="connsiteX13" fmla="*/ 2124 w 228206"/>
                <a:gd name="connsiteY13" fmla="*/ 80153 h 162462"/>
                <a:gd name="connsiteX14" fmla="*/ 27654 w 228206"/>
                <a:gd name="connsiteY14" fmla="*/ 79250 h 162462"/>
                <a:gd name="connsiteX15" fmla="*/ 28721 w 228206"/>
                <a:gd name="connsiteY15" fmla="*/ 83108 h 162462"/>
                <a:gd name="connsiteX16" fmla="*/ 9758 w 228206"/>
                <a:gd name="connsiteY16" fmla="*/ 94026 h 162462"/>
                <a:gd name="connsiteX17" fmla="*/ 24124 w 228206"/>
                <a:gd name="connsiteY17" fmla="*/ 95093 h 162462"/>
                <a:gd name="connsiteX18" fmla="*/ 43662 w 228206"/>
                <a:gd name="connsiteY18" fmla="*/ 93944 h 162462"/>
                <a:gd name="connsiteX19" fmla="*/ 55237 w 228206"/>
                <a:gd name="connsiteY19" fmla="*/ 100676 h 162462"/>
                <a:gd name="connsiteX20" fmla="*/ 69192 w 228206"/>
                <a:gd name="connsiteY20" fmla="*/ 97967 h 162462"/>
                <a:gd name="connsiteX21" fmla="*/ 95051 w 228206"/>
                <a:gd name="connsiteY21" fmla="*/ 88690 h 162462"/>
                <a:gd name="connsiteX22" fmla="*/ 97760 w 228206"/>
                <a:gd name="connsiteY22" fmla="*/ 91728 h 162462"/>
                <a:gd name="connsiteX23" fmla="*/ 83887 w 228206"/>
                <a:gd name="connsiteY23" fmla="*/ 93534 h 162462"/>
                <a:gd name="connsiteX24" fmla="*/ 80357 w 228206"/>
                <a:gd name="connsiteY24" fmla="*/ 95914 h 162462"/>
                <a:gd name="connsiteX25" fmla="*/ 87006 w 228206"/>
                <a:gd name="connsiteY25" fmla="*/ 98213 h 162462"/>
                <a:gd name="connsiteX26" fmla="*/ 106626 w 228206"/>
                <a:gd name="connsiteY26" fmla="*/ 107900 h 162462"/>
                <a:gd name="connsiteX27" fmla="*/ 89961 w 228206"/>
                <a:gd name="connsiteY27" fmla="*/ 109459 h 162462"/>
                <a:gd name="connsiteX28" fmla="*/ 66812 w 228206"/>
                <a:gd name="connsiteY28" fmla="*/ 107900 h 162462"/>
                <a:gd name="connsiteX29" fmla="*/ 49408 w 228206"/>
                <a:gd name="connsiteY29" fmla="*/ 111922 h 162462"/>
                <a:gd name="connsiteX30" fmla="*/ 39229 w 228206"/>
                <a:gd name="connsiteY30" fmla="*/ 122676 h 162462"/>
                <a:gd name="connsiteX31" fmla="*/ 60655 w 228206"/>
                <a:gd name="connsiteY31" fmla="*/ 128505 h 162462"/>
                <a:gd name="connsiteX32" fmla="*/ 66812 w 228206"/>
                <a:gd name="connsiteY32" fmla="*/ 134333 h 162462"/>
                <a:gd name="connsiteX33" fmla="*/ 65662 w 228206"/>
                <a:gd name="connsiteY33" fmla="*/ 143117 h 162462"/>
                <a:gd name="connsiteX34" fmla="*/ 73461 w 228206"/>
                <a:gd name="connsiteY34" fmla="*/ 144020 h 162462"/>
                <a:gd name="connsiteX35" fmla="*/ 85118 w 228206"/>
                <a:gd name="connsiteY35" fmla="*/ 145908 h 162462"/>
                <a:gd name="connsiteX36" fmla="*/ 101208 w 228206"/>
                <a:gd name="connsiteY36" fmla="*/ 152804 h 162462"/>
                <a:gd name="connsiteX37" fmla="*/ 106790 w 228206"/>
                <a:gd name="connsiteY37" fmla="*/ 157072 h 162462"/>
                <a:gd name="connsiteX38" fmla="*/ 109417 w 228206"/>
                <a:gd name="connsiteY38" fmla="*/ 161834 h 162462"/>
                <a:gd name="connsiteX39" fmla="*/ 121320 w 228206"/>
                <a:gd name="connsiteY39" fmla="*/ 157811 h 162462"/>
                <a:gd name="connsiteX40" fmla="*/ 132239 w 228206"/>
                <a:gd name="connsiteY40" fmla="*/ 158960 h 162462"/>
                <a:gd name="connsiteX41" fmla="*/ 137656 w 228206"/>
                <a:gd name="connsiteY41" fmla="*/ 158960 h 162462"/>
                <a:gd name="connsiteX42" fmla="*/ 134209 w 228206"/>
                <a:gd name="connsiteY42" fmla="*/ 151654 h 162462"/>
                <a:gd name="connsiteX43" fmla="*/ 145045 w 228206"/>
                <a:gd name="connsiteY43" fmla="*/ 151572 h 162462"/>
                <a:gd name="connsiteX44" fmla="*/ 153172 w 228206"/>
                <a:gd name="connsiteY44" fmla="*/ 154363 h 162462"/>
                <a:gd name="connsiteX45" fmla="*/ 151612 w 228206"/>
                <a:gd name="connsiteY45" fmla="*/ 141885 h 162462"/>
                <a:gd name="connsiteX46" fmla="*/ 157030 w 228206"/>
                <a:gd name="connsiteY46" fmla="*/ 131378 h 162462"/>
                <a:gd name="connsiteX47" fmla="*/ 165157 w 228206"/>
                <a:gd name="connsiteY47" fmla="*/ 131132 h 162462"/>
                <a:gd name="connsiteX48" fmla="*/ 172627 w 228206"/>
                <a:gd name="connsiteY48" fmla="*/ 133020 h 162462"/>
                <a:gd name="connsiteX49" fmla="*/ 183135 w 228206"/>
                <a:gd name="connsiteY49" fmla="*/ 133758 h 162462"/>
                <a:gd name="connsiteX50" fmla="*/ 200457 w 228206"/>
                <a:gd name="connsiteY50" fmla="*/ 126042 h 162462"/>
                <a:gd name="connsiteX51" fmla="*/ 221061 w 228206"/>
                <a:gd name="connsiteY51" fmla="*/ 118407 h 162462"/>
                <a:gd name="connsiteX52" fmla="*/ 227957 w 228206"/>
                <a:gd name="connsiteY52" fmla="*/ 108556 h 162462"/>
                <a:gd name="connsiteX53" fmla="*/ 227629 w 228206"/>
                <a:gd name="connsiteY53" fmla="*/ 102153 h 162462"/>
                <a:gd name="connsiteX54" fmla="*/ 218270 w 228206"/>
                <a:gd name="connsiteY54" fmla="*/ 102810 h 162462"/>
                <a:gd name="connsiteX55" fmla="*/ 199061 w 228206"/>
                <a:gd name="connsiteY55" fmla="*/ 108556 h 162462"/>
                <a:gd name="connsiteX56" fmla="*/ 199718 w 228206"/>
                <a:gd name="connsiteY56" fmla="*/ 94190 h 162462"/>
                <a:gd name="connsiteX57" fmla="*/ 205136 w 228206"/>
                <a:gd name="connsiteY57" fmla="*/ 83108 h 162462"/>
                <a:gd name="connsiteX58" fmla="*/ 193807 w 228206"/>
                <a:gd name="connsiteY58" fmla="*/ 71779 h 162462"/>
                <a:gd name="connsiteX59" fmla="*/ 176896 w 228206"/>
                <a:gd name="connsiteY59" fmla="*/ 60533 h 162462"/>
                <a:gd name="connsiteX60" fmla="*/ 177881 w 228206"/>
                <a:gd name="connsiteY60" fmla="*/ 71205 h 162462"/>
                <a:gd name="connsiteX61" fmla="*/ 167538 w 228206"/>
                <a:gd name="connsiteY61" fmla="*/ 65130 h 162462"/>
                <a:gd name="connsiteX62" fmla="*/ 152433 w 228206"/>
                <a:gd name="connsiteY62" fmla="*/ 54704 h 162462"/>
                <a:gd name="connsiteX63" fmla="*/ 148246 w 228206"/>
                <a:gd name="connsiteY63" fmla="*/ 46988 h 162462"/>
                <a:gd name="connsiteX64" fmla="*/ 139381 w 228206"/>
                <a:gd name="connsiteY64" fmla="*/ 45756 h 162462"/>
                <a:gd name="connsiteX65" fmla="*/ 132321 w 228206"/>
                <a:gd name="connsiteY65" fmla="*/ 38368 h 162462"/>
                <a:gd name="connsiteX66" fmla="*/ 114178 w 228206"/>
                <a:gd name="connsiteY66" fmla="*/ 14726 h 162462"/>
                <a:gd name="connsiteX67" fmla="*/ 85282 w 228206"/>
                <a:gd name="connsiteY67" fmla="*/ 4711 h 162462"/>
                <a:gd name="connsiteX68" fmla="*/ 74775 w 228206"/>
                <a:gd name="connsiteY68" fmla="*/ 2412 h 162462"/>
                <a:gd name="connsiteX69" fmla="*/ 67879 w 228206"/>
                <a:gd name="connsiteY69" fmla="*/ 114 h 16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28206" h="162462">
                  <a:moveTo>
                    <a:pt x="68207" y="442"/>
                  </a:moveTo>
                  <a:cubicBezTo>
                    <a:pt x="67222" y="4300"/>
                    <a:pt x="67304" y="5367"/>
                    <a:pt x="64924" y="8405"/>
                  </a:cubicBezTo>
                  <a:cubicBezTo>
                    <a:pt x="62461" y="11524"/>
                    <a:pt x="59670" y="13084"/>
                    <a:pt x="56058" y="14972"/>
                  </a:cubicBezTo>
                  <a:cubicBezTo>
                    <a:pt x="51214" y="17353"/>
                    <a:pt x="42020" y="20226"/>
                    <a:pt x="40050" y="25808"/>
                  </a:cubicBezTo>
                  <a:cubicBezTo>
                    <a:pt x="38572" y="30323"/>
                    <a:pt x="43169" y="31390"/>
                    <a:pt x="45960" y="34017"/>
                  </a:cubicBezTo>
                  <a:cubicBezTo>
                    <a:pt x="48095" y="36070"/>
                    <a:pt x="49572" y="39517"/>
                    <a:pt x="50065" y="42473"/>
                  </a:cubicBezTo>
                  <a:cubicBezTo>
                    <a:pt x="50475" y="45100"/>
                    <a:pt x="51379" y="44525"/>
                    <a:pt x="48998" y="46495"/>
                  </a:cubicBezTo>
                  <a:cubicBezTo>
                    <a:pt x="47766" y="47480"/>
                    <a:pt x="45386" y="47727"/>
                    <a:pt x="43826" y="47891"/>
                  </a:cubicBezTo>
                  <a:cubicBezTo>
                    <a:pt x="38819" y="48465"/>
                    <a:pt x="33072" y="48548"/>
                    <a:pt x="28146" y="48301"/>
                  </a:cubicBezTo>
                  <a:cubicBezTo>
                    <a:pt x="25027" y="48137"/>
                    <a:pt x="21251" y="46988"/>
                    <a:pt x="18788" y="49451"/>
                  </a:cubicBezTo>
                  <a:cubicBezTo>
                    <a:pt x="16161" y="52077"/>
                    <a:pt x="17475" y="56182"/>
                    <a:pt x="17639" y="59548"/>
                  </a:cubicBezTo>
                  <a:cubicBezTo>
                    <a:pt x="17885" y="63570"/>
                    <a:pt x="16900" y="66443"/>
                    <a:pt x="11810" y="65376"/>
                  </a:cubicBezTo>
                  <a:cubicBezTo>
                    <a:pt x="8937" y="64802"/>
                    <a:pt x="7788" y="59794"/>
                    <a:pt x="4833" y="59876"/>
                  </a:cubicBezTo>
                  <a:cubicBezTo>
                    <a:pt x="-175" y="60040"/>
                    <a:pt x="-1652" y="78100"/>
                    <a:pt x="2124" y="80153"/>
                  </a:cubicBezTo>
                  <a:cubicBezTo>
                    <a:pt x="8937" y="83765"/>
                    <a:pt x="21908" y="72108"/>
                    <a:pt x="27654" y="79250"/>
                  </a:cubicBezTo>
                  <a:cubicBezTo>
                    <a:pt x="28557" y="80399"/>
                    <a:pt x="29050" y="81548"/>
                    <a:pt x="28721" y="83108"/>
                  </a:cubicBezTo>
                  <a:cubicBezTo>
                    <a:pt x="23796" y="84750"/>
                    <a:pt x="153" y="83108"/>
                    <a:pt x="9758" y="94026"/>
                  </a:cubicBezTo>
                  <a:cubicBezTo>
                    <a:pt x="14191" y="99034"/>
                    <a:pt x="18624" y="96325"/>
                    <a:pt x="24124" y="95093"/>
                  </a:cubicBezTo>
                  <a:cubicBezTo>
                    <a:pt x="29953" y="93780"/>
                    <a:pt x="37915" y="91892"/>
                    <a:pt x="43662" y="93944"/>
                  </a:cubicBezTo>
                  <a:cubicBezTo>
                    <a:pt x="48095" y="95504"/>
                    <a:pt x="50393" y="99937"/>
                    <a:pt x="55237" y="100676"/>
                  </a:cubicBezTo>
                  <a:cubicBezTo>
                    <a:pt x="60080" y="101414"/>
                    <a:pt x="65170" y="100676"/>
                    <a:pt x="69192" y="97967"/>
                  </a:cubicBezTo>
                  <a:cubicBezTo>
                    <a:pt x="76170" y="93205"/>
                    <a:pt x="85939" y="81548"/>
                    <a:pt x="95051" y="88690"/>
                  </a:cubicBezTo>
                  <a:cubicBezTo>
                    <a:pt x="96283" y="89675"/>
                    <a:pt x="97268" y="90168"/>
                    <a:pt x="97760" y="91728"/>
                  </a:cubicBezTo>
                  <a:cubicBezTo>
                    <a:pt x="93656" y="93534"/>
                    <a:pt x="88402" y="92302"/>
                    <a:pt x="83887" y="93534"/>
                  </a:cubicBezTo>
                  <a:cubicBezTo>
                    <a:pt x="82245" y="94026"/>
                    <a:pt x="80275" y="93698"/>
                    <a:pt x="80357" y="95914"/>
                  </a:cubicBezTo>
                  <a:cubicBezTo>
                    <a:pt x="80439" y="98870"/>
                    <a:pt x="84708" y="98049"/>
                    <a:pt x="87006" y="98213"/>
                  </a:cubicBezTo>
                  <a:cubicBezTo>
                    <a:pt x="90454" y="98459"/>
                    <a:pt x="109581" y="101250"/>
                    <a:pt x="106626" y="107900"/>
                  </a:cubicBezTo>
                  <a:cubicBezTo>
                    <a:pt x="105066" y="111347"/>
                    <a:pt x="92835" y="109624"/>
                    <a:pt x="89961" y="109459"/>
                  </a:cubicBezTo>
                  <a:cubicBezTo>
                    <a:pt x="82163" y="108967"/>
                    <a:pt x="74692" y="107900"/>
                    <a:pt x="66812" y="107900"/>
                  </a:cubicBezTo>
                  <a:cubicBezTo>
                    <a:pt x="60162" y="107900"/>
                    <a:pt x="55401" y="108967"/>
                    <a:pt x="49408" y="111922"/>
                  </a:cubicBezTo>
                  <a:cubicBezTo>
                    <a:pt x="46125" y="113482"/>
                    <a:pt x="38162" y="118079"/>
                    <a:pt x="39229" y="122676"/>
                  </a:cubicBezTo>
                  <a:cubicBezTo>
                    <a:pt x="40706" y="128997"/>
                    <a:pt x="55893" y="127848"/>
                    <a:pt x="60655" y="128505"/>
                  </a:cubicBezTo>
                  <a:cubicBezTo>
                    <a:pt x="66155" y="129161"/>
                    <a:pt x="69521" y="128997"/>
                    <a:pt x="66812" y="134333"/>
                  </a:cubicBezTo>
                  <a:cubicBezTo>
                    <a:pt x="65334" y="137124"/>
                    <a:pt x="62215" y="140490"/>
                    <a:pt x="65662" y="143117"/>
                  </a:cubicBezTo>
                  <a:cubicBezTo>
                    <a:pt x="67551" y="144594"/>
                    <a:pt x="71244" y="143856"/>
                    <a:pt x="73461" y="144020"/>
                  </a:cubicBezTo>
                  <a:cubicBezTo>
                    <a:pt x="77319" y="144348"/>
                    <a:pt x="81342" y="145087"/>
                    <a:pt x="85118" y="145908"/>
                  </a:cubicBezTo>
                  <a:cubicBezTo>
                    <a:pt x="90947" y="147303"/>
                    <a:pt x="96118" y="149766"/>
                    <a:pt x="101208" y="152804"/>
                  </a:cubicBezTo>
                  <a:cubicBezTo>
                    <a:pt x="103260" y="154035"/>
                    <a:pt x="105230" y="155020"/>
                    <a:pt x="106790" y="157072"/>
                  </a:cubicBezTo>
                  <a:cubicBezTo>
                    <a:pt x="107775" y="158386"/>
                    <a:pt x="108104" y="160931"/>
                    <a:pt x="109417" y="161834"/>
                  </a:cubicBezTo>
                  <a:cubicBezTo>
                    <a:pt x="112947" y="164296"/>
                    <a:pt x="117462" y="158796"/>
                    <a:pt x="121320" y="157811"/>
                  </a:cubicBezTo>
                  <a:cubicBezTo>
                    <a:pt x="125261" y="156908"/>
                    <a:pt x="128380" y="158550"/>
                    <a:pt x="132239" y="158960"/>
                  </a:cubicBezTo>
                  <a:cubicBezTo>
                    <a:pt x="133962" y="159125"/>
                    <a:pt x="135851" y="158960"/>
                    <a:pt x="137656" y="158960"/>
                  </a:cubicBezTo>
                  <a:cubicBezTo>
                    <a:pt x="138313" y="155923"/>
                    <a:pt x="135112" y="154199"/>
                    <a:pt x="134209" y="151654"/>
                  </a:cubicBezTo>
                  <a:cubicBezTo>
                    <a:pt x="137328" y="149684"/>
                    <a:pt x="141679" y="150505"/>
                    <a:pt x="145045" y="151572"/>
                  </a:cubicBezTo>
                  <a:cubicBezTo>
                    <a:pt x="146933" y="152147"/>
                    <a:pt x="151612" y="155513"/>
                    <a:pt x="153172" y="154363"/>
                  </a:cubicBezTo>
                  <a:cubicBezTo>
                    <a:pt x="156045" y="152475"/>
                    <a:pt x="151858" y="144348"/>
                    <a:pt x="151612" y="141885"/>
                  </a:cubicBezTo>
                  <a:cubicBezTo>
                    <a:pt x="151120" y="137042"/>
                    <a:pt x="152843" y="133594"/>
                    <a:pt x="157030" y="131378"/>
                  </a:cubicBezTo>
                  <a:cubicBezTo>
                    <a:pt x="160067" y="129736"/>
                    <a:pt x="162777" y="128833"/>
                    <a:pt x="165157" y="131132"/>
                  </a:cubicBezTo>
                  <a:cubicBezTo>
                    <a:pt x="168194" y="134005"/>
                    <a:pt x="167620" y="136714"/>
                    <a:pt x="172627" y="133020"/>
                  </a:cubicBezTo>
                  <a:cubicBezTo>
                    <a:pt x="177963" y="129079"/>
                    <a:pt x="182560" y="124482"/>
                    <a:pt x="183135" y="133758"/>
                  </a:cubicBezTo>
                  <a:cubicBezTo>
                    <a:pt x="189210" y="134579"/>
                    <a:pt x="195531" y="128669"/>
                    <a:pt x="200457" y="126042"/>
                  </a:cubicBezTo>
                  <a:cubicBezTo>
                    <a:pt x="206942" y="122676"/>
                    <a:pt x="214248" y="120542"/>
                    <a:pt x="221061" y="118407"/>
                  </a:cubicBezTo>
                  <a:cubicBezTo>
                    <a:pt x="226890" y="116519"/>
                    <a:pt x="227957" y="115042"/>
                    <a:pt x="227957" y="108556"/>
                  </a:cubicBezTo>
                  <a:cubicBezTo>
                    <a:pt x="227957" y="107079"/>
                    <a:pt x="228696" y="103220"/>
                    <a:pt x="227629" y="102153"/>
                  </a:cubicBezTo>
                  <a:cubicBezTo>
                    <a:pt x="225823" y="100347"/>
                    <a:pt x="220241" y="102153"/>
                    <a:pt x="218270" y="102810"/>
                  </a:cubicBezTo>
                  <a:cubicBezTo>
                    <a:pt x="212606" y="104780"/>
                    <a:pt x="205300" y="111265"/>
                    <a:pt x="199061" y="108556"/>
                  </a:cubicBezTo>
                  <a:cubicBezTo>
                    <a:pt x="192412" y="105683"/>
                    <a:pt x="197091" y="98295"/>
                    <a:pt x="199718" y="94190"/>
                  </a:cubicBezTo>
                  <a:cubicBezTo>
                    <a:pt x="201770" y="91071"/>
                    <a:pt x="205546" y="86966"/>
                    <a:pt x="205136" y="83108"/>
                  </a:cubicBezTo>
                  <a:cubicBezTo>
                    <a:pt x="204725" y="78429"/>
                    <a:pt x="197501" y="74406"/>
                    <a:pt x="193807" y="71779"/>
                  </a:cubicBezTo>
                  <a:cubicBezTo>
                    <a:pt x="188471" y="68249"/>
                    <a:pt x="183135" y="61846"/>
                    <a:pt x="176896" y="60533"/>
                  </a:cubicBezTo>
                  <a:cubicBezTo>
                    <a:pt x="176075" y="63160"/>
                    <a:pt x="180016" y="69809"/>
                    <a:pt x="177881" y="71205"/>
                  </a:cubicBezTo>
                  <a:cubicBezTo>
                    <a:pt x="175419" y="72847"/>
                    <a:pt x="168933" y="66197"/>
                    <a:pt x="167538" y="65130"/>
                  </a:cubicBezTo>
                  <a:cubicBezTo>
                    <a:pt x="162694" y="61354"/>
                    <a:pt x="157194" y="58563"/>
                    <a:pt x="152433" y="54704"/>
                  </a:cubicBezTo>
                  <a:cubicBezTo>
                    <a:pt x="149231" y="52077"/>
                    <a:pt x="150463" y="49533"/>
                    <a:pt x="148246" y="46988"/>
                  </a:cubicBezTo>
                  <a:cubicBezTo>
                    <a:pt x="145455" y="43786"/>
                    <a:pt x="142746" y="46085"/>
                    <a:pt x="139381" y="45756"/>
                  </a:cubicBezTo>
                  <a:cubicBezTo>
                    <a:pt x="134619" y="45346"/>
                    <a:pt x="133798" y="41898"/>
                    <a:pt x="132321" y="38368"/>
                  </a:cubicBezTo>
                  <a:cubicBezTo>
                    <a:pt x="128544" y="29420"/>
                    <a:pt x="121731" y="20883"/>
                    <a:pt x="114178" y="14726"/>
                  </a:cubicBezTo>
                  <a:cubicBezTo>
                    <a:pt x="105723" y="7912"/>
                    <a:pt x="95626" y="5778"/>
                    <a:pt x="85282" y="4711"/>
                  </a:cubicBezTo>
                  <a:cubicBezTo>
                    <a:pt x="81670" y="4300"/>
                    <a:pt x="78304" y="3397"/>
                    <a:pt x="74775" y="2412"/>
                  </a:cubicBezTo>
                  <a:cubicBezTo>
                    <a:pt x="72722" y="1837"/>
                    <a:pt x="69849" y="-543"/>
                    <a:pt x="67879" y="11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40B9EA8-71B5-05CE-1BF7-D019509CFBAA}"/>
                </a:ext>
              </a:extLst>
            </p:cNvPr>
            <p:cNvSpPr/>
            <p:nvPr/>
          </p:nvSpPr>
          <p:spPr>
            <a:xfrm>
              <a:off x="3810207" y="1737041"/>
              <a:ext cx="228206" cy="162462"/>
            </a:xfrm>
            <a:custGeom>
              <a:avLst/>
              <a:gdLst>
                <a:gd name="connsiteX0" fmla="*/ 68207 w 228206"/>
                <a:gd name="connsiteY0" fmla="*/ 442 h 162462"/>
                <a:gd name="connsiteX1" fmla="*/ 64924 w 228206"/>
                <a:gd name="connsiteY1" fmla="*/ 8405 h 162462"/>
                <a:gd name="connsiteX2" fmla="*/ 56058 w 228206"/>
                <a:gd name="connsiteY2" fmla="*/ 14972 h 162462"/>
                <a:gd name="connsiteX3" fmla="*/ 40050 w 228206"/>
                <a:gd name="connsiteY3" fmla="*/ 25808 h 162462"/>
                <a:gd name="connsiteX4" fmla="*/ 45960 w 228206"/>
                <a:gd name="connsiteY4" fmla="*/ 34017 h 162462"/>
                <a:gd name="connsiteX5" fmla="*/ 50065 w 228206"/>
                <a:gd name="connsiteY5" fmla="*/ 42473 h 162462"/>
                <a:gd name="connsiteX6" fmla="*/ 48998 w 228206"/>
                <a:gd name="connsiteY6" fmla="*/ 46495 h 162462"/>
                <a:gd name="connsiteX7" fmla="*/ 43826 w 228206"/>
                <a:gd name="connsiteY7" fmla="*/ 47891 h 162462"/>
                <a:gd name="connsiteX8" fmla="*/ 28146 w 228206"/>
                <a:gd name="connsiteY8" fmla="*/ 48301 h 162462"/>
                <a:gd name="connsiteX9" fmla="*/ 18788 w 228206"/>
                <a:gd name="connsiteY9" fmla="*/ 49451 h 162462"/>
                <a:gd name="connsiteX10" fmla="*/ 17639 w 228206"/>
                <a:gd name="connsiteY10" fmla="*/ 59548 h 162462"/>
                <a:gd name="connsiteX11" fmla="*/ 11810 w 228206"/>
                <a:gd name="connsiteY11" fmla="*/ 65376 h 162462"/>
                <a:gd name="connsiteX12" fmla="*/ 4833 w 228206"/>
                <a:gd name="connsiteY12" fmla="*/ 59876 h 162462"/>
                <a:gd name="connsiteX13" fmla="*/ 2124 w 228206"/>
                <a:gd name="connsiteY13" fmla="*/ 80153 h 162462"/>
                <a:gd name="connsiteX14" fmla="*/ 27654 w 228206"/>
                <a:gd name="connsiteY14" fmla="*/ 79250 h 162462"/>
                <a:gd name="connsiteX15" fmla="*/ 28721 w 228206"/>
                <a:gd name="connsiteY15" fmla="*/ 83108 h 162462"/>
                <a:gd name="connsiteX16" fmla="*/ 9758 w 228206"/>
                <a:gd name="connsiteY16" fmla="*/ 94026 h 162462"/>
                <a:gd name="connsiteX17" fmla="*/ 24124 w 228206"/>
                <a:gd name="connsiteY17" fmla="*/ 95093 h 162462"/>
                <a:gd name="connsiteX18" fmla="*/ 43662 w 228206"/>
                <a:gd name="connsiteY18" fmla="*/ 93944 h 162462"/>
                <a:gd name="connsiteX19" fmla="*/ 55237 w 228206"/>
                <a:gd name="connsiteY19" fmla="*/ 100676 h 162462"/>
                <a:gd name="connsiteX20" fmla="*/ 69192 w 228206"/>
                <a:gd name="connsiteY20" fmla="*/ 97967 h 162462"/>
                <a:gd name="connsiteX21" fmla="*/ 95051 w 228206"/>
                <a:gd name="connsiteY21" fmla="*/ 88690 h 162462"/>
                <a:gd name="connsiteX22" fmla="*/ 97760 w 228206"/>
                <a:gd name="connsiteY22" fmla="*/ 91728 h 162462"/>
                <a:gd name="connsiteX23" fmla="*/ 83887 w 228206"/>
                <a:gd name="connsiteY23" fmla="*/ 93534 h 162462"/>
                <a:gd name="connsiteX24" fmla="*/ 80357 w 228206"/>
                <a:gd name="connsiteY24" fmla="*/ 95914 h 162462"/>
                <a:gd name="connsiteX25" fmla="*/ 87006 w 228206"/>
                <a:gd name="connsiteY25" fmla="*/ 98213 h 162462"/>
                <a:gd name="connsiteX26" fmla="*/ 106626 w 228206"/>
                <a:gd name="connsiteY26" fmla="*/ 107900 h 162462"/>
                <a:gd name="connsiteX27" fmla="*/ 89961 w 228206"/>
                <a:gd name="connsiteY27" fmla="*/ 109459 h 162462"/>
                <a:gd name="connsiteX28" fmla="*/ 66812 w 228206"/>
                <a:gd name="connsiteY28" fmla="*/ 107900 h 162462"/>
                <a:gd name="connsiteX29" fmla="*/ 49408 w 228206"/>
                <a:gd name="connsiteY29" fmla="*/ 111922 h 162462"/>
                <a:gd name="connsiteX30" fmla="*/ 39229 w 228206"/>
                <a:gd name="connsiteY30" fmla="*/ 122676 h 162462"/>
                <a:gd name="connsiteX31" fmla="*/ 60655 w 228206"/>
                <a:gd name="connsiteY31" fmla="*/ 128505 h 162462"/>
                <a:gd name="connsiteX32" fmla="*/ 66812 w 228206"/>
                <a:gd name="connsiteY32" fmla="*/ 134333 h 162462"/>
                <a:gd name="connsiteX33" fmla="*/ 65662 w 228206"/>
                <a:gd name="connsiteY33" fmla="*/ 143117 h 162462"/>
                <a:gd name="connsiteX34" fmla="*/ 73461 w 228206"/>
                <a:gd name="connsiteY34" fmla="*/ 144020 h 162462"/>
                <a:gd name="connsiteX35" fmla="*/ 85118 w 228206"/>
                <a:gd name="connsiteY35" fmla="*/ 145908 h 162462"/>
                <a:gd name="connsiteX36" fmla="*/ 101208 w 228206"/>
                <a:gd name="connsiteY36" fmla="*/ 152804 h 162462"/>
                <a:gd name="connsiteX37" fmla="*/ 106790 w 228206"/>
                <a:gd name="connsiteY37" fmla="*/ 157072 h 162462"/>
                <a:gd name="connsiteX38" fmla="*/ 109417 w 228206"/>
                <a:gd name="connsiteY38" fmla="*/ 161834 h 162462"/>
                <a:gd name="connsiteX39" fmla="*/ 121320 w 228206"/>
                <a:gd name="connsiteY39" fmla="*/ 157811 h 162462"/>
                <a:gd name="connsiteX40" fmla="*/ 132239 w 228206"/>
                <a:gd name="connsiteY40" fmla="*/ 158960 h 162462"/>
                <a:gd name="connsiteX41" fmla="*/ 137656 w 228206"/>
                <a:gd name="connsiteY41" fmla="*/ 158960 h 162462"/>
                <a:gd name="connsiteX42" fmla="*/ 134209 w 228206"/>
                <a:gd name="connsiteY42" fmla="*/ 151654 h 162462"/>
                <a:gd name="connsiteX43" fmla="*/ 145045 w 228206"/>
                <a:gd name="connsiteY43" fmla="*/ 151572 h 162462"/>
                <a:gd name="connsiteX44" fmla="*/ 153172 w 228206"/>
                <a:gd name="connsiteY44" fmla="*/ 154363 h 162462"/>
                <a:gd name="connsiteX45" fmla="*/ 151612 w 228206"/>
                <a:gd name="connsiteY45" fmla="*/ 141885 h 162462"/>
                <a:gd name="connsiteX46" fmla="*/ 157030 w 228206"/>
                <a:gd name="connsiteY46" fmla="*/ 131378 h 162462"/>
                <a:gd name="connsiteX47" fmla="*/ 165157 w 228206"/>
                <a:gd name="connsiteY47" fmla="*/ 131132 h 162462"/>
                <a:gd name="connsiteX48" fmla="*/ 172627 w 228206"/>
                <a:gd name="connsiteY48" fmla="*/ 133020 h 162462"/>
                <a:gd name="connsiteX49" fmla="*/ 183135 w 228206"/>
                <a:gd name="connsiteY49" fmla="*/ 133758 h 162462"/>
                <a:gd name="connsiteX50" fmla="*/ 200457 w 228206"/>
                <a:gd name="connsiteY50" fmla="*/ 126042 h 162462"/>
                <a:gd name="connsiteX51" fmla="*/ 221061 w 228206"/>
                <a:gd name="connsiteY51" fmla="*/ 118407 h 162462"/>
                <a:gd name="connsiteX52" fmla="*/ 227957 w 228206"/>
                <a:gd name="connsiteY52" fmla="*/ 108556 h 162462"/>
                <a:gd name="connsiteX53" fmla="*/ 227629 w 228206"/>
                <a:gd name="connsiteY53" fmla="*/ 102153 h 162462"/>
                <a:gd name="connsiteX54" fmla="*/ 218270 w 228206"/>
                <a:gd name="connsiteY54" fmla="*/ 102810 h 162462"/>
                <a:gd name="connsiteX55" fmla="*/ 199061 w 228206"/>
                <a:gd name="connsiteY55" fmla="*/ 108556 h 162462"/>
                <a:gd name="connsiteX56" fmla="*/ 199718 w 228206"/>
                <a:gd name="connsiteY56" fmla="*/ 94190 h 162462"/>
                <a:gd name="connsiteX57" fmla="*/ 205136 w 228206"/>
                <a:gd name="connsiteY57" fmla="*/ 83108 h 162462"/>
                <a:gd name="connsiteX58" fmla="*/ 193807 w 228206"/>
                <a:gd name="connsiteY58" fmla="*/ 71779 h 162462"/>
                <a:gd name="connsiteX59" fmla="*/ 176896 w 228206"/>
                <a:gd name="connsiteY59" fmla="*/ 60533 h 162462"/>
                <a:gd name="connsiteX60" fmla="*/ 177881 w 228206"/>
                <a:gd name="connsiteY60" fmla="*/ 71205 h 162462"/>
                <a:gd name="connsiteX61" fmla="*/ 167538 w 228206"/>
                <a:gd name="connsiteY61" fmla="*/ 65130 h 162462"/>
                <a:gd name="connsiteX62" fmla="*/ 152433 w 228206"/>
                <a:gd name="connsiteY62" fmla="*/ 54704 h 162462"/>
                <a:gd name="connsiteX63" fmla="*/ 148246 w 228206"/>
                <a:gd name="connsiteY63" fmla="*/ 46988 h 162462"/>
                <a:gd name="connsiteX64" fmla="*/ 139381 w 228206"/>
                <a:gd name="connsiteY64" fmla="*/ 45756 h 162462"/>
                <a:gd name="connsiteX65" fmla="*/ 132321 w 228206"/>
                <a:gd name="connsiteY65" fmla="*/ 38368 h 162462"/>
                <a:gd name="connsiteX66" fmla="*/ 114178 w 228206"/>
                <a:gd name="connsiteY66" fmla="*/ 14726 h 162462"/>
                <a:gd name="connsiteX67" fmla="*/ 85282 w 228206"/>
                <a:gd name="connsiteY67" fmla="*/ 4711 h 162462"/>
                <a:gd name="connsiteX68" fmla="*/ 74775 w 228206"/>
                <a:gd name="connsiteY68" fmla="*/ 2412 h 162462"/>
                <a:gd name="connsiteX69" fmla="*/ 67879 w 228206"/>
                <a:gd name="connsiteY69" fmla="*/ 114 h 16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28206" h="162462">
                  <a:moveTo>
                    <a:pt x="68207" y="442"/>
                  </a:moveTo>
                  <a:cubicBezTo>
                    <a:pt x="67222" y="4300"/>
                    <a:pt x="67304" y="5367"/>
                    <a:pt x="64924" y="8405"/>
                  </a:cubicBezTo>
                  <a:cubicBezTo>
                    <a:pt x="62461" y="11524"/>
                    <a:pt x="59670" y="13084"/>
                    <a:pt x="56058" y="14972"/>
                  </a:cubicBezTo>
                  <a:cubicBezTo>
                    <a:pt x="51214" y="17353"/>
                    <a:pt x="42020" y="20226"/>
                    <a:pt x="40050" y="25808"/>
                  </a:cubicBezTo>
                  <a:cubicBezTo>
                    <a:pt x="38572" y="30323"/>
                    <a:pt x="43169" y="31390"/>
                    <a:pt x="45960" y="34017"/>
                  </a:cubicBezTo>
                  <a:cubicBezTo>
                    <a:pt x="48095" y="36070"/>
                    <a:pt x="49572" y="39517"/>
                    <a:pt x="50065" y="42473"/>
                  </a:cubicBezTo>
                  <a:cubicBezTo>
                    <a:pt x="50475" y="45100"/>
                    <a:pt x="51379" y="44525"/>
                    <a:pt x="48998" y="46495"/>
                  </a:cubicBezTo>
                  <a:cubicBezTo>
                    <a:pt x="47766" y="47480"/>
                    <a:pt x="45386" y="47727"/>
                    <a:pt x="43826" y="47891"/>
                  </a:cubicBezTo>
                  <a:cubicBezTo>
                    <a:pt x="38819" y="48465"/>
                    <a:pt x="33072" y="48548"/>
                    <a:pt x="28146" y="48301"/>
                  </a:cubicBezTo>
                  <a:cubicBezTo>
                    <a:pt x="25027" y="48137"/>
                    <a:pt x="21251" y="46988"/>
                    <a:pt x="18788" y="49451"/>
                  </a:cubicBezTo>
                  <a:cubicBezTo>
                    <a:pt x="16161" y="52077"/>
                    <a:pt x="17475" y="56182"/>
                    <a:pt x="17639" y="59548"/>
                  </a:cubicBezTo>
                  <a:cubicBezTo>
                    <a:pt x="17885" y="63570"/>
                    <a:pt x="16900" y="66443"/>
                    <a:pt x="11810" y="65376"/>
                  </a:cubicBezTo>
                  <a:cubicBezTo>
                    <a:pt x="8937" y="64802"/>
                    <a:pt x="7788" y="59794"/>
                    <a:pt x="4833" y="59876"/>
                  </a:cubicBezTo>
                  <a:cubicBezTo>
                    <a:pt x="-175" y="60040"/>
                    <a:pt x="-1652" y="78100"/>
                    <a:pt x="2124" y="80153"/>
                  </a:cubicBezTo>
                  <a:cubicBezTo>
                    <a:pt x="8937" y="83765"/>
                    <a:pt x="21908" y="72108"/>
                    <a:pt x="27654" y="79250"/>
                  </a:cubicBezTo>
                  <a:cubicBezTo>
                    <a:pt x="28557" y="80399"/>
                    <a:pt x="29050" y="81548"/>
                    <a:pt x="28721" y="83108"/>
                  </a:cubicBezTo>
                  <a:cubicBezTo>
                    <a:pt x="23796" y="84750"/>
                    <a:pt x="153" y="83108"/>
                    <a:pt x="9758" y="94026"/>
                  </a:cubicBezTo>
                  <a:cubicBezTo>
                    <a:pt x="14191" y="99034"/>
                    <a:pt x="18624" y="96325"/>
                    <a:pt x="24124" y="95093"/>
                  </a:cubicBezTo>
                  <a:cubicBezTo>
                    <a:pt x="29953" y="93780"/>
                    <a:pt x="37915" y="91892"/>
                    <a:pt x="43662" y="93944"/>
                  </a:cubicBezTo>
                  <a:cubicBezTo>
                    <a:pt x="48095" y="95504"/>
                    <a:pt x="50393" y="99937"/>
                    <a:pt x="55237" y="100676"/>
                  </a:cubicBezTo>
                  <a:cubicBezTo>
                    <a:pt x="60080" y="101414"/>
                    <a:pt x="65170" y="100676"/>
                    <a:pt x="69192" y="97967"/>
                  </a:cubicBezTo>
                  <a:cubicBezTo>
                    <a:pt x="76170" y="93205"/>
                    <a:pt x="85939" y="81548"/>
                    <a:pt x="95051" y="88690"/>
                  </a:cubicBezTo>
                  <a:cubicBezTo>
                    <a:pt x="96283" y="89675"/>
                    <a:pt x="97268" y="90168"/>
                    <a:pt x="97760" y="91728"/>
                  </a:cubicBezTo>
                  <a:cubicBezTo>
                    <a:pt x="93656" y="93534"/>
                    <a:pt x="88402" y="92302"/>
                    <a:pt x="83887" y="93534"/>
                  </a:cubicBezTo>
                  <a:cubicBezTo>
                    <a:pt x="82245" y="94026"/>
                    <a:pt x="80275" y="93698"/>
                    <a:pt x="80357" y="95914"/>
                  </a:cubicBezTo>
                  <a:cubicBezTo>
                    <a:pt x="80439" y="98870"/>
                    <a:pt x="84708" y="98049"/>
                    <a:pt x="87006" y="98213"/>
                  </a:cubicBezTo>
                  <a:cubicBezTo>
                    <a:pt x="90454" y="98459"/>
                    <a:pt x="109581" y="101250"/>
                    <a:pt x="106626" y="107900"/>
                  </a:cubicBezTo>
                  <a:cubicBezTo>
                    <a:pt x="105066" y="111347"/>
                    <a:pt x="92835" y="109624"/>
                    <a:pt x="89961" y="109459"/>
                  </a:cubicBezTo>
                  <a:cubicBezTo>
                    <a:pt x="82163" y="108967"/>
                    <a:pt x="74692" y="107900"/>
                    <a:pt x="66812" y="107900"/>
                  </a:cubicBezTo>
                  <a:cubicBezTo>
                    <a:pt x="60162" y="107900"/>
                    <a:pt x="55401" y="108967"/>
                    <a:pt x="49408" y="111922"/>
                  </a:cubicBezTo>
                  <a:cubicBezTo>
                    <a:pt x="46125" y="113482"/>
                    <a:pt x="38162" y="118079"/>
                    <a:pt x="39229" y="122676"/>
                  </a:cubicBezTo>
                  <a:cubicBezTo>
                    <a:pt x="40706" y="128997"/>
                    <a:pt x="55893" y="127848"/>
                    <a:pt x="60655" y="128505"/>
                  </a:cubicBezTo>
                  <a:cubicBezTo>
                    <a:pt x="66155" y="129161"/>
                    <a:pt x="69521" y="128997"/>
                    <a:pt x="66812" y="134333"/>
                  </a:cubicBezTo>
                  <a:cubicBezTo>
                    <a:pt x="65334" y="137124"/>
                    <a:pt x="62215" y="140490"/>
                    <a:pt x="65662" y="143117"/>
                  </a:cubicBezTo>
                  <a:cubicBezTo>
                    <a:pt x="67551" y="144594"/>
                    <a:pt x="71244" y="143856"/>
                    <a:pt x="73461" y="144020"/>
                  </a:cubicBezTo>
                  <a:cubicBezTo>
                    <a:pt x="77319" y="144348"/>
                    <a:pt x="81342" y="145087"/>
                    <a:pt x="85118" y="145908"/>
                  </a:cubicBezTo>
                  <a:cubicBezTo>
                    <a:pt x="90947" y="147303"/>
                    <a:pt x="96118" y="149766"/>
                    <a:pt x="101208" y="152804"/>
                  </a:cubicBezTo>
                  <a:cubicBezTo>
                    <a:pt x="103260" y="154035"/>
                    <a:pt x="105230" y="155020"/>
                    <a:pt x="106790" y="157072"/>
                  </a:cubicBezTo>
                  <a:cubicBezTo>
                    <a:pt x="107775" y="158386"/>
                    <a:pt x="108104" y="160931"/>
                    <a:pt x="109417" y="161834"/>
                  </a:cubicBezTo>
                  <a:cubicBezTo>
                    <a:pt x="112947" y="164296"/>
                    <a:pt x="117462" y="158796"/>
                    <a:pt x="121320" y="157811"/>
                  </a:cubicBezTo>
                  <a:cubicBezTo>
                    <a:pt x="125261" y="156908"/>
                    <a:pt x="128380" y="158550"/>
                    <a:pt x="132239" y="158960"/>
                  </a:cubicBezTo>
                  <a:cubicBezTo>
                    <a:pt x="133962" y="159125"/>
                    <a:pt x="135851" y="158960"/>
                    <a:pt x="137656" y="158960"/>
                  </a:cubicBezTo>
                  <a:cubicBezTo>
                    <a:pt x="138313" y="155923"/>
                    <a:pt x="135112" y="154199"/>
                    <a:pt x="134209" y="151654"/>
                  </a:cubicBezTo>
                  <a:cubicBezTo>
                    <a:pt x="137328" y="149684"/>
                    <a:pt x="141679" y="150505"/>
                    <a:pt x="145045" y="151572"/>
                  </a:cubicBezTo>
                  <a:cubicBezTo>
                    <a:pt x="146933" y="152147"/>
                    <a:pt x="151612" y="155513"/>
                    <a:pt x="153172" y="154363"/>
                  </a:cubicBezTo>
                  <a:cubicBezTo>
                    <a:pt x="156045" y="152475"/>
                    <a:pt x="151858" y="144348"/>
                    <a:pt x="151612" y="141885"/>
                  </a:cubicBezTo>
                  <a:cubicBezTo>
                    <a:pt x="151120" y="137042"/>
                    <a:pt x="152843" y="133594"/>
                    <a:pt x="157030" y="131378"/>
                  </a:cubicBezTo>
                  <a:cubicBezTo>
                    <a:pt x="160067" y="129736"/>
                    <a:pt x="162777" y="128833"/>
                    <a:pt x="165157" y="131132"/>
                  </a:cubicBezTo>
                  <a:cubicBezTo>
                    <a:pt x="168194" y="134005"/>
                    <a:pt x="167620" y="136714"/>
                    <a:pt x="172627" y="133020"/>
                  </a:cubicBezTo>
                  <a:cubicBezTo>
                    <a:pt x="177963" y="129079"/>
                    <a:pt x="182560" y="124482"/>
                    <a:pt x="183135" y="133758"/>
                  </a:cubicBezTo>
                  <a:cubicBezTo>
                    <a:pt x="189210" y="134579"/>
                    <a:pt x="195531" y="128669"/>
                    <a:pt x="200457" y="126042"/>
                  </a:cubicBezTo>
                  <a:cubicBezTo>
                    <a:pt x="206942" y="122676"/>
                    <a:pt x="214248" y="120542"/>
                    <a:pt x="221061" y="118407"/>
                  </a:cubicBezTo>
                  <a:cubicBezTo>
                    <a:pt x="226890" y="116519"/>
                    <a:pt x="227957" y="115042"/>
                    <a:pt x="227957" y="108556"/>
                  </a:cubicBezTo>
                  <a:cubicBezTo>
                    <a:pt x="227957" y="107079"/>
                    <a:pt x="228696" y="103220"/>
                    <a:pt x="227629" y="102153"/>
                  </a:cubicBezTo>
                  <a:cubicBezTo>
                    <a:pt x="225823" y="100347"/>
                    <a:pt x="220241" y="102153"/>
                    <a:pt x="218270" y="102810"/>
                  </a:cubicBezTo>
                  <a:cubicBezTo>
                    <a:pt x="212606" y="104780"/>
                    <a:pt x="205300" y="111265"/>
                    <a:pt x="199061" y="108556"/>
                  </a:cubicBezTo>
                  <a:cubicBezTo>
                    <a:pt x="192412" y="105683"/>
                    <a:pt x="197091" y="98295"/>
                    <a:pt x="199718" y="94190"/>
                  </a:cubicBezTo>
                  <a:cubicBezTo>
                    <a:pt x="201770" y="91071"/>
                    <a:pt x="205546" y="86966"/>
                    <a:pt x="205136" y="83108"/>
                  </a:cubicBezTo>
                  <a:cubicBezTo>
                    <a:pt x="204725" y="78429"/>
                    <a:pt x="197501" y="74406"/>
                    <a:pt x="193807" y="71779"/>
                  </a:cubicBezTo>
                  <a:cubicBezTo>
                    <a:pt x="188471" y="68249"/>
                    <a:pt x="183135" y="61846"/>
                    <a:pt x="176896" y="60533"/>
                  </a:cubicBezTo>
                  <a:cubicBezTo>
                    <a:pt x="176075" y="63160"/>
                    <a:pt x="180016" y="69809"/>
                    <a:pt x="177881" y="71205"/>
                  </a:cubicBezTo>
                  <a:cubicBezTo>
                    <a:pt x="175419" y="72847"/>
                    <a:pt x="168933" y="66197"/>
                    <a:pt x="167538" y="65130"/>
                  </a:cubicBezTo>
                  <a:cubicBezTo>
                    <a:pt x="162694" y="61354"/>
                    <a:pt x="157194" y="58563"/>
                    <a:pt x="152433" y="54704"/>
                  </a:cubicBezTo>
                  <a:cubicBezTo>
                    <a:pt x="149231" y="52077"/>
                    <a:pt x="150463" y="49533"/>
                    <a:pt x="148246" y="46988"/>
                  </a:cubicBezTo>
                  <a:cubicBezTo>
                    <a:pt x="145455" y="43786"/>
                    <a:pt x="142746" y="46085"/>
                    <a:pt x="139381" y="45756"/>
                  </a:cubicBezTo>
                  <a:cubicBezTo>
                    <a:pt x="134619" y="45346"/>
                    <a:pt x="133798" y="41898"/>
                    <a:pt x="132321" y="38368"/>
                  </a:cubicBezTo>
                  <a:cubicBezTo>
                    <a:pt x="128544" y="29420"/>
                    <a:pt x="121731" y="20883"/>
                    <a:pt x="114178" y="14726"/>
                  </a:cubicBezTo>
                  <a:cubicBezTo>
                    <a:pt x="105723" y="7912"/>
                    <a:pt x="95626" y="5778"/>
                    <a:pt x="85282" y="4711"/>
                  </a:cubicBezTo>
                  <a:cubicBezTo>
                    <a:pt x="81670" y="4300"/>
                    <a:pt x="78304" y="3397"/>
                    <a:pt x="74775" y="2412"/>
                  </a:cubicBezTo>
                  <a:cubicBezTo>
                    <a:pt x="72722" y="1837"/>
                    <a:pt x="69849" y="-543"/>
                    <a:pt x="67879" y="11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EDF343E-BE27-D984-B994-F01E4427A6D4}"/>
                </a:ext>
              </a:extLst>
            </p:cNvPr>
            <p:cNvSpPr/>
            <p:nvPr/>
          </p:nvSpPr>
          <p:spPr>
            <a:xfrm>
              <a:off x="5249605" y="2539738"/>
              <a:ext cx="208607" cy="155873"/>
            </a:xfrm>
            <a:custGeom>
              <a:avLst/>
              <a:gdLst>
                <a:gd name="connsiteX0" fmla="*/ 35692 w 208607"/>
                <a:gd name="connsiteY0" fmla="*/ 67586 h 155873"/>
                <a:gd name="connsiteX1" fmla="*/ 28796 w 208607"/>
                <a:gd name="connsiteY1" fmla="*/ 46981 h 155873"/>
                <a:gd name="connsiteX2" fmla="*/ 23624 w 208607"/>
                <a:gd name="connsiteY2" fmla="*/ 33354 h 155873"/>
                <a:gd name="connsiteX3" fmla="*/ 45707 w 208607"/>
                <a:gd name="connsiteY3" fmla="*/ 39757 h 155873"/>
                <a:gd name="connsiteX4" fmla="*/ 61304 w 208607"/>
                <a:gd name="connsiteY4" fmla="*/ 61593 h 155873"/>
                <a:gd name="connsiteX5" fmla="*/ 63767 w 208607"/>
                <a:gd name="connsiteY5" fmla="*/ 49361 h 155873"/>
                <a:gd name="connsiteX6" fmla="*/ 72879 w 208607"/>
                <a:gd name="connsiteY6" fmla="*/ 48787 h 155873"/>
                <a:gd name="connsiteX7" fmla="*/ 73454 w 208607"/>
                <a:gd name="connsiteY7" fmla="*/ 34667 h 155873"/>
                <a:gd name="connsiteX8" fmla="*/ 87902 w 208607"/>
                <a:gd name="connsiteY8" fmla="*/ 32615 h 155873"/>
                <a:gd name="connsiteX9" fmla="*/ 108507 w 208607"/>
                <a:gd name="connsiteY9" fmla="*/ 36555 h 155873"/>
                <a:gd name="connsiteX10" fmla="*/ 136007 w 208607"/>
                <a:gd name="connsiteY10" fmla="*/ 21450 h 155873"/>
                <a:gd name="connsiteX11" fmla="*/ 160553 w 208607"/>
                <a:gd name="connsiteY11" fmla="*/ 13980 h 155873"/>
                <a:gd name="connsiteX12" fmla="*/ 163590 w 208607"/>
                <a:gd name="connsiteY12" fmla="*/ 1502 h 155873"/>
                <a:gd name="connsiteX13" fmla="*/ 176889 w 208607"/>
                <a:gd name="connsiteY13" fmla="*/ 3308 h 155873"/>
                <a:gd name="connsiteX14" fmla="*/ 183210 w 208607"/>
                <a:gd name="connsiteY14" fmla="*/ 12666 h 155873"/>
                <a:gd name="connsiteX15" fmla="*/ 193225 w 208607"/>
                <a:gd name="connsiteY15" fmla="*/ 18331 h 155873"/>
                <a:gd name="connsiteX16" fmla="*/ 193225 w 208607"/>
                <a:gd name="connsiteY16" fmla="*/ 33600 h 155873"/>
                <a:gd name="connsiteX17" fmla="*/ 199628 w 208607"/>
                <a:gd name="connsiteY17" fmla="*/ 45914 h 155873"/>
                <a:gd name="connsiteX18" fmla="*/ 207345 w 208607"/>
                <a:gd name="connsiteY18" fmla="*/ 73496 h 155873"/>
                <a:gd name="connsiteX19" fmla="*/ 198315 w 208607"/>
                <a:gd name="connsiteY19" fmla="*/ 79899 h 155873"/>
                <a:gd name="connsiteX20" fmla="*/ 197330 w 208607"/>
                <a:gd name="connsiteY20" fmla="*/ 93362 h 155873"/>
                <a:gd name="connsiteX21" fmla="*/ 175822 w 208607"/>
                <a:gd name="connsiteY21" fmla="*/ 102639 h 155873"/>
                <a:gd name="connsiteX22" fmla="*/ 159486 w 208607"/>
                <a:gd name="connsiteY22" fmla="*/ 119960 h 155873"/>
                <a:gd name="connsiteX23" fmla="*/ 131082 w 208607"/>
                <a:gd name="connsiteY23" fmla="*/ 130550 h 155873"/>
                <a:gd name="connsiteX24" fmla="*/ 96111 w 208607"/>
                <a:gd name="connsiteY24" fmla="*/ 155095 h 155873"/>
                <a:gd name="connsiteX25" fmla="*/ 78954 w 208607"/>
                <a:gd name="connsiteY25" fmla="*/ 134654 h 155873"/>
                <a:gd name="connsiteX26" fmla="*/ 61304 w 208607"/>
                <a:gd name="connsiteY26" fmla="*/ 122341 h 155873"/>
                <a:gd name="connsiteX27" fmla="*/ 18535 w 208607"/>
                <a:gd name="connsiteY27" fmla="*/ 114870 h 155873"/>
                <a:gd name="connsiteX28" fmla="*/ 34789 w 208607"/>
                <a:gd name="connsiteY28" fmla="*/ 97795 h 155873"/>
                <a:gd name="connsiteX29" fmla="*/ 9176 w 208607"/>
                <a:gd name="connsiteY29" fmla="*/ 88519 h 155873"/>
                <a:gd name="connsiteX30" fmla="*/ 9176 w 208607"/>
                <a:gd name="connsiteY30" fmla="*/ 75877 h 155873"/>
                <a:gd name="connsiteX31" fmla="*/ 36595 w 208607"/>
                <a:gd name="connsiteY31" fmla="*/ 78750 h 155873"/>
                <a:gd name="connsiteX32" fmla="*/ 31669 w 208607"/>
                <a:gd name="connsiteY32" fmla="*/ 63399 h 15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08607" h="155873">
                  <a:moveTo>
                    <a:pt x="35692" y="67586"/>
                  </a:moveTo>
                  <a:cubicBezTo>
                    <a:pt x="29289" y="59951"/>
                    <a:pt x="28057" y="56093"/>
                    <a:pt x="28796" y="46981"/>
                  </a:cubicBezTo>
                  <a:cubicBezTo>
                    <a:pt x="29289" y="41070"/>
                    <a:pt x="33393" y="34010"/>
                    <a:pt x="23624" y="33354"/>
                  </a:cubicBezTo>
                  <a:cubicBezTo>
                    <a:pt x="23624" y="18331"/>
                    <a:pt x="43080" y="31712"/>
                    <a:pt x="45707" y="39757"/>
                  </a:cubicBezTo>
                  <a:cubicBezTo>
                    <a:pt x="49894" y="52645"/>
                    <a:pt x="47513" y="55847"/>
                    <a:pt x="61304" y="61593"/>
                  </a:cubicBezTo>
                  <a:cubicBezTo>
                    <a:pt x="64752" y="58720"/>
                    <a:pt x="65163" y="53630"/>
                    <a:pt x="63767" y="49361"/>
                  </a:cubicBezTo>
                  <a:cubicBezTo>
                    <a:pt x="66804" y="48130"/>
                    <a:pt x="69678" y="47555"/>
                    <a:pt x="72879" y="48787"/>
                  </a:cubicBezTo>
                  <a:cubicBezTo>
                    <a:pt x="74110" y="45996"/>
                    <a:pt x="72715" y="35816"/>
                    <a:pt x="73454" y="34667"/>
                  </a:cubicBezTo>
                  <a:cubicBezTo>
                    <a:pt x="77476" y="28674"/>
                    <a:pt x="82402" y="33764"/>
                    <a:pt x="87902" y="32615"/>
                  </a:cubicBezTo>
                  <a:cubicBezTo>
                    <a:pt x="93977" y="31465"/>
                    <a:pt x="110231" y="19316"/>
                    <a:pt x="108507" y="36555"/>
                  </a:cubicBezTo>
                  <a:cubicBezTo>
                    <a:pt x="119835" y="38854"/>
                    <a:pt x="126074" y="23913"/>
                    <a:pt x="136007" y="21450"/>
                  </a:cubicBezTo>
                  <a:cubicBezTo>
                    <a:pt x="145448" y="19070"/>
                    <a:pt x="155381" y="25062"/>
                    <a:pt x="160553" y="13980"/>
                  </a:cubicBezTo>
                  <a:cubicBezTo>
                    <a:pt x="162687" y="9383"/>
                    <a:pt x="158829" y="5114"/>
                    <a:pt x="163590" y="1502"/>
                  </a:cubicBezTo>
                  <a:cubicBezTo>
                    <a:pt x="167859" y="-1700"/>
                    <a:pt x="173605" y="845"/>
                    <a:pt x="176889" y="3308"/>
                  </a:cubicBezTo>
                  <a:cubicBezTo>
                    <a:pt x="180008" y="5689"/>
                    <a:pt x="180501" y="10450"/>
                    <a:pt x="183210" y="12666"/>
                  </a:cubicBezTo>
                  <a:cubicBezTo>
                    <a:pt x="187971" y="16443"/>
                    <a:pt x="189942" y="11025"/>
                    <a:pt x="193225" y="18331"/>
                  </a:cubicBezTo>
                  <a:cubicBezTo>
                    <a:pt x="195113" y="22353"/>
                    <a:pt x="192158" y="29085"/>
                    <a:pt x="193225" y="33600"/>
                  </a:cubicBezTo>
                  <a:cubicBezTo>
                    <a:pt x="194374" y="38689"/>
                    <a:pt x="196755" y="41234"/>
                    <a:pt x="199628" y="45914"/>
                  </a:cubicBezTo>
                  <a:cubicBezTo>
                    <a:pt x="203733" y="52809"/>
                    <a:pt x="211696" y="65862"/>
                    <a:pt x="207345" y="73496"/>
                  </a:cubicBezTo>
                  <a:cubicBezTo>
                    <a:pt x="205949" y="75959"/>
                    <a:pt x="200121" y="76123"/>
                    <a:pt x="198315" y="79899"/>
                  </a:cubicBezTo>
                  <a:cubicBezTo>
                    <a:pt x="196591" y="83593"/>
                    <a:pt x="199218" y="89258"/>
                    <a:pt x="197330" y="93362"/>
                  </a:cubicBezTo>
                  <a:cubicBezTo>
                    <a:pt x="192076" y="105101"/>
                    <a:pt x="184934" y="99601"/>
                    <a:pt x="175822" y="102639"/>
                  </a:cubicBezTo>
                  <a:cubicBezTo>
                    <a:pt x="167366" y="105430"/>
                    <a:pt x="166135" y="114706"/>
                    <a:pt x="159486" y="119960"/>
                  </a:cubicBezTo>
                  <a:cubicBezTo>
                    <a:pt x="151523" y="126199"/>
                    <a:pt x="139948" y="126938"/>
                    <a:pt x="131082" y="130550"/>
                  </a:cubicBezTo>
                  <a:cubicBezTo>
                    <a:pt x="117701" y="136050"/>
                    <a:pt x="112365" y="160513"/>
                    <a:pt x="96111" y="155095"/>
                  </a:cubicBezTo>
                  <a:cubicBezTo>
                    <a:pt x="87902" y="152468"/>
                    <a:pt x="84700" y="140401"/>
                    <a:pt x="78954" y="134654"/>
                  </a:cubicBezTo>
                  <a:cubicBezTo>
                    <a:pt x="73782" y="129401"/>
                    <a:pt x="67543" y="125624"/>
                    <a:pt x="61304" y="122341"/>
                  </a:cubicBezTo>
                  <a:cubicBezTo>
                    <a:pt x="47923" y="115199"/>
                    <a:pt x="33393" y="118154"/>
                    <a:pt x="18535" y="114870"/>
                  </a:cubicBezTo>
                  <a:cubicBezTo>
                    <a:pt x="21654" y="107728"/>
                    <a:pt x="40617" y="105676"/>
                    <a:pt x="34789" y="97795"/>
                  </a:cubicBezTo>
                  <a:cubicBezTo>
                    <a:pt x="31751" y="93609"/>
                    <a:pt x="14430" y="90982"/>
                    <a:pt x="9176" y="88519"/>
                  </a:cubicBezTo>
                  <a:cubicBezTo>
                    <a:pt x="-921" y="83676"/>
                    <a:pt x="-5026" y="77026"/>
                    <a:pt x="9176" y="75877"/>
                  </a:cubicBezTo>
                  <a:cubicBezTo>
                    <a:pt x="18371" y="75138"/>
                    <a:pt x="27072" y="79243"/>
                    <a:pt x="36595" y="78750"/>
                  </a:cubicBezTo>
                  <a:cubicBezTo>
                    <a:pt x="34789" y="74153"/>
                    <a:pt x="35692" y="67832"/>
                    <a:pt x="31669" y="6339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CB8A2CC-2785-DF44-C752-37F537A8AF7B}"/>
                </a:ext>
              </a:extLst>
            </p:cNvPr>
            <p:cNvSpPr/>
            <p:nvPr/>
          </p:nvSpPr>
          <p:spPr>
            <a:xfrm>
              <a:off x="5249605" y="2539738"/>
              <a:ext cx="208607" cy="155873"/>
            </a:xfrm>
            <a:custGeom>
              <a:avLst/>
              <a:gdLst>
                <a:gd name="connsiteX0" fmla="*/ 35692 w 208607"/>
                <a:gd name="connsiteY0" fmla="*/ 67586 h 155873"/>
                <a:gd name="connsiteX1" fmla="*/ 28796 w 208607"/>
                <a:gd name="connsiteY1" fmla="*/ 46981 h 155873"/>
                <a:gd name="connsiteX2" fmla="*/ 23624 w 208607"/>
                <a:gd name="connsiteY2" fmla="*/ 33354 h 155873"/>
                <a:gd name="connsiteX3" fmla="*/ 45707 w 208607"/>
                <a:gd name="connsiteY3" fmla="*/ 39757 h 155873"/>
                <a:gd name="connsiteX4" fmla="*/ 61304 w 208607"/>
                <a:gd name="connsiteY4" fmla="*/ 61593 h 155873"/>
                <a:gd name="connsiteX5" fmla="*/ 63767 w 208607"/>
                <a:gd name="connsiteY5" fmla="*/ 49361 h 155873"/>
                <a:gd name="connsiteX6" fmla="*/ 72879 w 208607"/>
                <a:gd name="connsiteY6" fmla="*/ 48787 h 155873"/>
                <a:gd name="connsiteX7" fmla="*/ 73454 w 208607"/>
                <a:gd name="connsiteY7" fmla="*/ 34667 h 155873"/>
                <a:gd name="connsiteX8" fmla="*/ 87902 w 208607"/>
                <a:gd name="connsiteY8" fmla="*/ 32615 h 155873"/>
                <a:gd name="connsiteX9" fmla="*/ 108507 w 208607"/>
                <a:gd name="connsiteY9" fmla="*/ 36555 h 155873"/>
                <a:gd name="connsiteX10" fmla="*/ 136007 w 208607"/>
                <a:gd name="connsiteY10" fmla="*/ 21450 h 155873"/>
                <a:gd name="connsiteX11" fmla="*/ 160553 w 208607"/>
                <a:gd name="connsiteY11" fmla="*/ 13980 h 155873"/>
                <a:gd name="connsiteX12" fmla="*/ 163590 w 208607"/>
                <a:gd name="connsiteY12" fmla="*/ 1502 h 155873"/>
                <a:gd name="connsiteX13" fmla="*/ 176889 w 208607"/>
                <a:gd name="connsiteY13" fmla="*/ 3308 h 155873"/>
                <a:gd name="connsiteX14" fmla="*/ 183210 w 208607"/>
                <a:gd name="connsiteY14" fmla="*/ 12666 h 155873"/>
                <a:gd name="connsiteX15" fmla="*/ 193225 w 208607"/>
                <a:gd name="connsiteY15" fmla="*/ 18331 h 155873"/>
                <a:gd name="connsiteX16" fmla="*/ 193225 w 208607"/>
                <a:gd name="connsiteY16" fmla="*/ 33600 h 155873"/>
                <a:gd name="connsiteX17" fmla="*/ 199628 w 208607"/>
                <a:gd name="connsiteY17" fmla="*/ 45914 h 155873"/>
                <a:gd name="connsiteX18" fmla="*/ 207345 w 208607"/>
                <a:gd name="connsiteY18" fmla="*/ 73496 h 155873"/>
                <a:gd name="connsiteX19" fmla="*/ 198315 w 208607"/>
                <a:gd name="connsiteY19" fmla="*/ 79899 h 155873"/>
                <a:gd name="connsiteX20" fmla="*/ 197330 w 208607"/>
                <a:gd name="connsiteY20" fmla="*/ 93362 h 155873"/>
                <a:gd name="connsiteX21" fmla="*/ 175822 w 208607"/>
                <a:gd name="connsiteY21" fmla="*/ 102639 h 155873"/>
                <a:gd name="connsiteX22" fmla="*/ 159486 w 208607"/>
                <a:gd name="connsiteY22" fmla="*/ 119960 h 155873"/>
                <a:gd name="connsiteX23" fmla="*/ 131082 w 208607"/>
                <a:gd name="connsiteY23" fmla="*/ 130550 h 155873"/>
                <a:gd name="connsiteX24" fmla="*/ 96111 w 208607"/>
                <a:gd name="connsiteY24" fmla="*/ 155095 h 155873"/>
                <a:gd name="connsiteX25" fmla="*/ 78954 w 208607"/>
                <a:gd name="connsiteY25" fmla="*/ 134654 h 155873"/>
                <a:gd name="connsiteX26" fmla="*/ 61304 w 208607"/>
                <a:gd name="connsiteY26" fmla="*/ 122341 h 155873"/>
                <a:gd name="connsiteX27" fmla="*/ 18535 w 208607"/>
                <a:gd name="connsiteY27" fmla="*/ 114870 h 155873"/>
                <a:gd name="connsiteX28" fmla="*/ 34789 w 208607"/>
                <a:gd name="connsiteY28" fmla="*/ 97795 h 155873"/>
                <a:gd name="connsiteX29" fmla="*/ 9176 w 208607"/>
                <a:gd name="connsiteY29" fmla="*/ 88519 h 155873"/>
                <a:gd name="connsiteX30" fmla="*/ 9176 w 208607"/>
                <a:gd name="connsiteY30" fmla="*/ 75877 h 155873"/>
                <a:gd name="connsiteX31" fmla="*/ 36595 w 208607"/>
                <a:gd name="connsiteY31" fmla="*/ 78750 h 155873"/>
                <a:gd name="connsiteX32" fmla="*/ 31669 w 208607"/>
                <a:gd name="connsiteY32" fmla="*/ 63399 h 15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08607" h="155873">
                  <a:moveTo>
                    <a:pt x="35692" y="67586"/>
                  </a:moveTo>
                  <a:cubicBezTo>
                    <a:pt x="29289" y="59951"/>
                    <a:pt x="28057" y="56093"/>
                    <a:pt x="28796" y="46981"/>
                  </a:cubicBezTo>
                  <a:cubicBezTo>
                    <a:pt x="29289" y="41070"/>
                    <a:pt x="33393" y="34010"/>
                    <a:pt x="23624" y="33354"/>
                  </a:cubicBezTo>
                  <a:cubicBezTo>
                    <a:pt x="23624" y="18331"/>
                    <a:pt x="43080" y="31712"/>
                    <a:pt x="45707" y="39757"/>
                  </a:cubicBezTo>
                  <a:cubicBezTo>
                    <a:pt x="49894" y="52645"/>
                    <a:pt x="47513" y="55847"/>
                    <a:pt x="61304" y="61593"/>
                  </a:cubicBezTo>
                  <a:cubicBezTo>
                    <a:pt x="64752" y="58720"/>
                    <a:pt x="65163" y="53630"/>
                    <a:pt x="63767" y="49361"/>
                  </a:cubicBezTo>
                  <a:cubicBezTo>
                    <a:pt x="66804" y="48130"/>
                    <a:pt x="69678" y="47555"/>
                    <a:pt x="72879" y="48787"/>
                  </a:cubicBezTo>
                  <a:cubicBezTo>
                    <a:pt x="74110" y="45996"/>
                    <a:pt x="72715" y="35816"/>
                    <a:pt x="73454" y="34667"/>
                  </a:cubicBezTo>
                  <a:cubicBezTo>
                    <a:pt x="77476" y="28674"/>
                    <a:pt x="82402" y="33764"/>
                    <a:pt x="87902" y="32615"/>
                  </a:cubicBezTo>
                  <a:cubicBezTo>
                    <a:pt x="93977" y="31465"/>
                    <a:pt x="110231" y="19316"/>
                    <a:pt x="108507" y="36555"/>
                  </a:cubicBezTo>
                  <a:cubicBezTo>
                    <a:pt x="119835" y="38854"/>
                    <a:pt x="126074" y="23913"/>
                    <a:pt x="136007" y="21450"/>
                  </a:cubicBezTo>
                  <a:cubicBezTo>
                    <a:pt x="145448" y="19070"/>
                    <a:pt x="155381" y="25062"/>
                    <a:pt x="160553" y="13980"/>
                  </a:cubicBezTo>
                  <a:cubicBezTo>
                    <a:pt x="162687" y="9383"/>
                    <a:pt x="158829" y="5114"/>
                    <a:pt x="163590" y="1502"/>
                  </a:cubicBezTo>
                  <a:cubicBezTo>
                    <a:pt x="167859" y="-1700"/>
                    <a:pt x="173605" y="845"/>
                    <a:pt x="176889" y="3308"/>
                  </a:cubicBezTo>
                  <a:cubicBezTo>
                    <a:pt x="180008" y="5689"/>
                    <a:pt x="180501" y="10450"/>
                    <a:pt x="183210" y="12666"/>
                  </a:cubicBezTo>
                  <a:cubicBezTo>
                    <a:pt x="187971" y="16443"/>
                    <a:pt x="189942" y="11025"/>
                    <a:pt x="193225" y="18331"/>
                  </a:cubicBezTo>
                  <a:cubicBezTo>
                    <a:pt x="195113" y="22353"/>
                    <a:pt x="192158" y="29085"/>
                    <a:pt x="193225" y="33600"/>
                  </a:cubicBezTo>
                  <a:cubicBezTo>
                    <a:pt x="194374" y="38689"/>
                    <a:pt x="196755" y="41234"/>
                    <a:pt x="199628" y="45914"/>
                  </a:cubicBezTo>
                  <a:cubicBezTo>
                    <a:pt x="203733" y="52809"/>
                    <a:pt x="211696" y="65862"/>
                    <a:pt x="207345" y="73496"/>
                  </a:cubicBezTo>
                  <a:cubicBezTo>
                    <a:pt x="205949" y="75959"/>
                    <a:pt x="200121" y="76123"/>
                    <a:pt x="198315" y="79899"/>
                  </a:cubicBezTo>
                  <a:cubicBezTo>
                    <a:pt x="196591" y="83593"/>
                    <a:pt x="199218" y="89258"/>
                    <a:pt x="197330" y="93362"/>
                  </a:cubicBezTo>
                  <a:cubicBezTo>
                    <a:pt x="192076" y="105101"/>
                    <a:pt x="184934" y="99601"/>
                    <a:pt x="175822" y="102639"/>
                  </a:cubicBezTo>
                  <a:cubicBezTo>
                    <a:pt x="167366" y="105430"/>
                    <a:pt x="166135" y="114706"/>
                    <a:pt x="159486" y="119960"/>
                  </a:cubicBezTo>
                  <a:cubicBezTo>
                    <a:pt x="151523" y="126199"/>
                    <a:pt x="139948" y="126938"/>
                    <a:pt x="131082" y="130550"/>
                  </a:cubicBezTo>
                  <a:cubicBezTo>
                    <a:pt x="117701" y="136050"/>
                    <a:pt x="112365" y="160513"/>
                    <a:pt x="96111" y="155095"/>
                  </a:cubicBezTo>
                  <a:cubicBezTo>
                    <a:pt x="87902" y="152468"/>
                    <a:pt x="84700" y="140401"/>
                    <a:pt x="78954" y="134654"/>
                  </a:cubicBezTo>
                  <a:cubicBezTo>
                    <a:pt x="73782" y="129401"/>
                    <a:pt x="67543" y="125624"/>
                    <a:pt x="61304" y="122341"/>
                  </a:cubicBezTo>
                  <a:cubicBezTo>
                    <a:pt x="47923" y="115199"/>
                    <a:pt x="33393" y="118154"/>
                    <a:pt x="18535" y="114870"/>
                  </a:cubicBezTo>
                  <a:cubicBezTo>
                    <a:pt x="21654" y="107728"/>
                    <a:pt x="40617" y="105676"/>
                    <a:pt x="34789" y="97795"/>
                  </a:cubicBezTo>
                  <a:cubicBezTo>
                    <a:pt x="31751" y="93609"/>
                    <a:pt x="14430" y="90982"/>
                    <a:pt x="9176" y="88519"/>
                  </a:cubicBezTo>
                  <a:cubicBezTo>
                    <a:pt x="-921" y="83676"/>
                    <a:pt x="-5026" y="77026"/>
                    <a:pt x="9176" y="75877"/>
                  </a:cubicBezTo>
                  <a:cubicBezTo>
                    <a:pt x="18371" y="75138"/>
                    <a:pt x="27072" y="79243"/>
                    <a:pt x="36595" y="78750"/>
                  </a:cubicBezTo>
                  <a:cubicBezTo>
                    <a:pt x="34789" y="74153"/>
                    <a:pt x="35692" y="67832"/>
                    <a:pt x="31669" y="6339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D428106-DCA9-440F-2AF5-C2009B96793D}"/>
                </a:ext>
              </a:extLst>
            </p:cNvPr>
            <p:cNvSpPr/>
            <p:nvPr/>
          </p:nvSpPr>
          <p:spPr>
            <a:xfrm>
              <a:off x="5249605" y="2539738"/>
              <a:ext cx="208607" cy="155873"/>
            </a:xfrm>
            <a:custGeom>
              <a:avLst/>
              <a:gdLst>
                <a:gd name="connsiteX0" fmla="*/ 35692 w 208607"/>
                <a:gd name="connsiteY0" fmla="*/ 67586 h 155873"/>
                <a:gd name="connsiteX1" fmla="*/ 28796 w 208607"/>
                <a:gd name="connsiteY1" fmla="*/ 46981 h 155873"/>
                <a:gd name="connsiteX2" fmla="*/ 23624 w 208607"/>
                <a:gd name="connsiteY2" fmla="*/ 33354 h 155873"/>
                <a:gd name="connsiteX3" fmla="*/ 45707 w 208607"/>
                <a:gd name="connsiteY3" fmla="*/ 39757 h 155873"/>
                <a:gd name="connsiteX4" fmla="*/ 61304 w 208607"/>
                <a:gd name="connsiteY4" fmla="*/ 61593 h 155873"/>
                <a:gd name="connsiteX5" fmla="*/ 63767 w 208607"/>
                <a:gd name="connsiteY5" fmla="*/ 49361 h 155873"/>
                <a:gd name="connsiteX6" fmla="*/ 72879 w 208607"/>
                <a:gd name="connsiteY6" fmla="*/ 48787 h 155873"/>
                <a:gd name="connsiteX7" fmla="*/ 73454 w 208607"/>
                <a:gd name="connsiteY7" fmla="*/ 34667 h 155873"/>
                <a:gd name="connsiteX8" fmla="*/ 87902 w 208607"/>
                <a:gd name="connsiteY8" fmla="*/ 32615 h 155873"/>
                <a:gd name="connsiteX9" fmla="*/ 108507 w 208607"/>
                <a:gd name="connsiteY9" fmla="*/ 36555 h 155873"/>
                <a:gd name="connsiteX10" fmla="*/ 136007 w 208607"/>
                <a:gd name="connsiteY10" fmla="*/ 21450 h 155873"/>
                <a:gd name="connsiteX11" fmla="*/ 160553 w 208607"/>
                <a:gd name="connsiteY11" fmla="*/ 13980 h 155873"/>
                <a:gd name="connsiteX12" fmla="*/ 163590 w 208607"/>
                <a:gd name="connsiteY12" fmla="*/ 1502 h 155873"/>
                <a:gd name="connsiteX13" fmla="*/ 176889 w 208607"/>
                <a:gd name="connsiteY13" fmla="*/ 3308 h 155873"/>
                <a:gd name="connsiteX14" fmla="*/ 183210 w 208607"/>
                <a:gd name="connsiteY14" fmla="*/ 12666 h 155873"/>
                <a:gd name="connsiteX15" fmla="*/ 193225 w 208607"/>
                <a:gd name="connsiteY15" fmla="*/ 18331 h 155873"/>
                <a:gd name="connsiteX16" fmla="*/ 193225 w 208607"/>
                <a:gd name="connsiteY16" fmla="*/ 33600 h 155873"/>
                <a:gd name="connsiteX17" fmla="*/ 199628 w 208607"/>
                <a:gd name="connsiteY17" fmla="*/ 45914 h 155873"/>
                <a:gd name="connsiteX18" fmla="*/ 207345 w 208607"/>
                <a:gd name="connsiteY18" fmla="*/ 73496 h 155873"/>
                <a:gd name="connsiteX19" fmla="*/ 198315 w 208607"/>
                <a:gd name="connsiteY19" fmla="*/ 79899 h 155873"/>
                <a:gd name="connsiteX20" fmla="*/ 197330 w 208607"/>
                <a:gd name="connsiteY20" fmla="*/ 93362 h 155873"/>
                <a:gd name="connsiteX21" fmla="*/ 175822 w 208607"/>
                <a:gd name="connsiteY21" fmla="*/ 102639 h 155873"/>
                <a:gd name="connsiteX22" fmla="*/ 159486 w 208607"/>
                <a:gd name="connsiteY22" fmla="*/ 119960 h 155873"/>
                <a:gd name="connsiteX23" fmla="*/ 131082 w 208607"/>
                <a:gd name="connsiteY23" fmla="*/ 130550 h 155873"/>
                <a:gd name="connsiteX24" fmla="*/ 96111 w 208607"/>
                <a:gd name="connsiteY24" fmla="*/ 155095 h 155873"/>
                <a:gd name="connsiteX25" fmla="*/ 78954 w 208607"/>
                <a:gd name="connsiteY25" fmla="*/ 134654 h 155873"/>
                <a:gd name="connsiteX26" fmla="*/ 61304 w 208607"/>
                <a:gd name="connsiteY26" fmla="*/ 122341 h 155873"/>
                <a:gd name="connsiteX27" fmla="*/ 18535 w 208607"/>
                <a:gd name="connsiteY27" fmla="*/ 114870 h 155873"/>
                <a:gd name="connsiteX28" fmla="*/ 34789 w 208607"/>
                <a:gd name="connsiteY28" fmla="*/ 97795 h 155873"/>
                <a:gd name="connsiteX29" fmla="*/ 9176 w 208607"/>
                <a:gd name="connsiteY29" fmla="*/ 88519 h 155873"/>
                <a:gd name="connsiteX30" fmla="*/ 9176 w 208607"/>
                <a:gd name="connsiteY30" fmla="*/ 75877 h 155873"/>
                <a:gd name="connsiteX31" fmla="*/ 36595 w 208607"/>
                <a:gd name="connsiteY31" fmla="*/ 78750 h 155873"/>
                <a:gd name="connsiteX32" fmla="*/ 31669 w 208607"/>
                <a:gd name="connsiteY32" fmla="*/ 63399 h 15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08607" h="155873">
                  <a:moveTo>
                    <a:pt x="35692" y="67586"/>
                  </a:moveTo>
                  <a:cubicBezTo>
                    <a:pt x="29289" y="59951"/>
                    <a:pt x="28057" y="56093"/>
                    <a:pt x="28796" y="46981"/>
                  </a:cubicBezTo>
                  <a:cubicBezTo>
                    <a:pt x="29289" y="41070"/>
                    <a:pt x="33393" y="34010"/>
                    <a:pt x="23624" y="33354"/>
                  </a:cubicBezTo>
                  <a:cubicBezTo>
                    <a:pt x="23624" y="18331"/>
                    <a:pt x="43080" y="31712"/>
                    <a:pt x="45707" y="39757"/>
                  </a:cubicBezTo>
                  <a:cubicBezTo>
                    <a:pt x="49894" y="52645"/>
                    <a:pt x="47513" y="55847"/>
                    <a:pt x="61304" y="61593"/>
                  </a:cubicBezTo>
                  <a:cubicBezTo>
                    <a:pt x="64752" y="58720"/>
                    <a:pt x="65163" y="53630"/>
                    <a:pt x="63767" y="49361"/>
                  </a:cubicBezTo>
                  <a:cubicBezTo>
                    <a:pt x="66804" y="48130"/>
                    <a:pt x="69678" y="47555"/>
                    <a:pt x="72879" y="48787"/>
                  </a:cubicBezTo>
                  <a:cubicBezTo>
                    <a:pt x="74110" y="45996"/>
                    <a:pt x="72715" y="35816"/>
                    <a:pt x="73454" y="34667"/>
                  </a:cubicBezTo>
                  <a:cubicBezTo>
                    <a:pt x="77476" y="28674"/>
                    <a:pt x="82402" y="33764"/>
                    <a:pt x="87902" y="32615"/>
                  </a:cubicBezTo>
                  <a:cubicBezTo>
                    <a:pt x="93977" y="31465"/>
                    <a:pt x="110231" y="19316"/>
                    <a:pt x="108507" y="36555"/>
                  </a:cubicBezTo>
                  <a:cubicBezTo>
                    <a:pt x="119835" y="38854"/>
                    <a:pt x="126074" y="23913"/>
                    <a:pt x="136007" y="21450"/>
                  </a:cubicBezTo>
                  <a:cubicBezTo>
                    <a:pt x="145448" y="19070"/>
                    <a:pt x="155381" y="25062"/>
                    <a:pt x="160553" y="13980"/>
                  </a:cubicBezTo>
                  <a:cubicBezTo>
                    <a:pt x="162687" y="9383"/>
                    <a:pt x="158829" y="5114"/>
                    <a:pt x="163590" y="1502"/>
                  </a:cubicBezTo>
                  <a:cubicBezTo>
                    <a:pt x="167859" y="-1700"/>
                    <a:pt x="173605" y="845"/>
                    <a:pt x="176889" y="3308"/>
                  </a:cubicBezTo>
                  <a:cubicBezTo>
                    <a:pt x="180008" y="5689"/>
                    <a:pt x="180501" y="10450"/>
                    <a:pt x="183210" y="12666"/>
                  </a:cubicBezTo>
                  <a:cubicBezTo>
                    <a:pt x="187971" y="16443"/>
                    <a:pt x="189942" y="11025"/>
                    <a:pt x="193225" y="18331"/>
                  </a:cubicBezTo>
                  <a:cubicBezTo>
                    <a:pt x="195113" y="22353"/>
                    <a:pt x="192158" y="29085"/>
                    <a:pt x="193225" y="33600"/>
                  </a:cubicBezTo>
                  <a:cubicBezTo>
                    <a:pt x="194374" y="38689"/>
                    <a:pt x="196755" y="41234"/>
                    <a:pt x="199628" y="45914"/>
                  </a:cubicBezTo>
                  <a:cubicBezTo>
                    <a:pt x="203733" y="52809"/>
                    <a:pt x="211696" y="65862"/>
                    <a:pt x="207345" y="73496"/>
                  </a:cubicBezTo>
                  <a:cubicBezTo>
                    <a:pt x="205949" y="75959"/>
                    <a:pt x="200121" y="76123"/>
                    <a:pt x="198315" y="79899"/>
                  </a:cubicBezTo>
                  <a:cubicBezTo>
                    <a:pt x="196591" y="83593"/>
                    <a:pt x="199218" y="89258"/>
                    <a:pt x="197330" y="93362"/>
                  </a:cubicBezTo>
                  <a:cubicBezTo>
                    <a:pt x="192076" y="105101"/>
                    <a:pt x="184934" y="99601"/>
                    <a:pt x="175822" y="102639"/>
                  </a:cubicBezTo>
                  <a:cubicBezTo>
                    <a:pt x="167366" y="105430"/>
                    <a:pt x="166135" y="114706"/>
                    <a:pt x="159486" y="119960"/>
                  </a:cubicBezTo>
                  <a:cubicBezTo>
                    <a:pt x="151523" y="126199"/>
                    <a:pt x="139948" y="126938"/>
                    <a:pt x="131082" y="130550"/>
                  </a:cubicBezTo>
                  <a:cubicBezTo>
                    <a:pt x="117701" y="136050"/>
                    <a:pt x="112365" y="160513"/>
                    <a:pt x="96111" y="155095"/>
                  </a:cubicBezTo>
                  <a:cubicBezTo>
                    <a:pt x="87902" y="152468"/>
                    <a:pt x="84700" y="140401"/>
                    <a:pt x="78954" y="134654"/>
                  </a:cubicBezTo>
                  <a:cubicBezTo>
                    <a:pt x="73782" y="129401"/>
                    <a:pt x="67543" y="125624"/>
                    <a:pt x="61304" y="122341"/>
                  </a:cubicBezTo>
                  <a:cubicBezTo>
                    <a:pt x="47923" y="115199"/>
                    <a:pt x="33393" y="118154"/>
                    <a:pt x="18535" y="114870"/>
                  </a:cubicBezTo>
                  <a:cubicBezTo>
                    <a:pt x="21654" y="107728"/>
                    <a:pt x="40617" y="105676"/>
                    <a:pt x="34789" y="97795"/>
                  </a:cubicBezTo>
                  <a:cubicBezTo>
                    <a:pt x="31751" y="93609"/>
                    <a:pt x="14430" y="90982"/>
                    <a:pt x="9176" y="88519"/>
                  </a:cubicBezTo>
                  <a:cubicBezTo>
                    <a:pt x="-921" y="83676"/>
                    <a:pt x="-5026" y="77026"/>
                    <a:pt x="9176" y="75877"/>
                  </a:cubicBezTo>
                  <a:cubicBezTo>
                    <a:pt x="18371" y="75138"/>
                    <a:pt x="27072" y="79243"/>
                    <a:pt x="36595" y="78750"/>
                  </a:cubicBezTo>
                  <a:cubicBezTo>
                    <a:pt x="34789" y="74153"/>
                    <a:pt x="35692" y="67832"/>
                    <a:pt x="31669" y="6339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523DF75-9E3C-32B2-BF36-586EE5C0F7B1}"/>
                </a:ext>
              </a:extLst>
            </p:cNvPr>
            <p:cNvSpPr/>
            <p:nvPr/>
          </p:nvSpPr>
          <p:spPr>
            <a:xfrm>
              <a:off x="5249605" y="2539738"/>
              <a:ext cx="208607" cy="155873"/>
            </a:xfrm>
            <a:custGeom>
              <a:avLst/>
              <a:gdLst>
                <a:gd name="connsiteX0" fmla="*/ 35692 w 208607"/>
                <a:gd name="connsiteY0" fmla="*/ 67586 h 155873"/>
                <a:gd name="connsiteX1" fmla="*/ 28796 w 208607"/>
                <a:gd name="connsiteY1" fmla="*/ 46981 h 155873"/>
                <a:gd name="connsiteX2" fmla="*/ 23624 w 208607"/>
                <a:gd name="connsiteY2" fmla="*/ 33354 h 155873"/>
                <a:gd name="connsiteX3" fmla="*/ 45707 w 208607"/>
                <a:gd name="connsiteY3" fmla="*/ 39757 h 155873"/>
                <a:gd name="connsiteX4" fmla="*/ 61304 w 208607"/>
                <a:gd name="connsiteY4" fmla="*/ 61593 h 155873"/>
                <a:gd name="connsiteX5" fmla="*/ 63767 w 208607"/>
                <a:gd name="connsiteY5" fmla="*/ 49361 h 155873"/>
                <a:gd name="connsiteX6" fmla="*/ 72879 w 208607"/>
                <a:gd name="connsiteY6" fmla="*/ 48787 h 155873"/>
                <a:gd name="connsiteX7" fmla="*/ 73454 w 208607"/>
                <a:gd name="connsiteY7" fmla="*/ 34667 h 155873"/>
                <a:gd name="connsiteX8" fmla="*/ 87902 w 208607"/>
                <a:gd name="connsiteY8" fmla="*/ 32615 h 155873"/>
                <a:gd name="connsiteX9" fmla="*/ 108507 w 208607"/>
                <a:gd name="connsiteY9" fmla="*/ 36555 h 155873"/>
                <a:gd name="connsiteX10" fmla="*/ 136007 w 208607"/>
                <a:gd name="connsiteY10" fmla="*/ 21450 h 155873"/>
                <a:gd name="connsiteX11" fmla="*/ 160553 w 208607"/>
                <a:gd name="connsiteY11" fmla="*/ 13980 h 155873"/>
                <a:gd name="connsiteX12" fmla="*/ 163590 w 208607"/>
                <a:gd name="connsiteY12" fmla="*/ 1502 h 155873"/>
                <a:gd name="connsiteX13" fmla="*/ 176889 w 208607"/>
                <a:gd name="connsiteY13" fmla="*/ 3308 h 155873"/>
                <a:gd name="connsiteX14" fmla="*/ 183210 w 208607"/>
                <a:gd name="connsiteY14" fmla="*/ 12666 h 155873"/>
                <a:gd name="connsiteX15" fmla="*/ 193225 w 208607"/>
                <a:gd name="connsiteY15" fmla="*/ 18331 h 155873"/>
                <a:gd name="connsiteX16" fmla="*/ 193225 w 208607"/>
                <a:gd name="connsiteY16" fmla="*/ 33600 h 155873"/>
                <a:gd name="connsiteX17" fmla="*/ 199628 w 208607"/>
                <a:gd name="connsiteY17" fmla="*/ 45914 h 155873"/>
                <a:gd name="connsiteX18" fmla="*/ 207345 w 208607"/>
                <a:gd name="connsiteY18" fmla="*/ 73496 h 155873"/>
                <a:gd name="connsiteX19" fmla="*/ 198315 w 208607"/>
                <a:gd name="connsiteY19" fmla="*/ 79899 h 155873"/>
                <a:gd name="connsiteX20" fmla="*/ 197330 w 208607"/>
                <a:gd name="connsiteY20" fmla="*/ 93362 h 155873"/>
                <a:gd name="connsiteX21" fmla="*/ 175822 w 208607"/>
                <a:gd name="connsiteY21" fmla="*/ 102639 h 155873"/>
                <a:gd name="connsiteX22" fmla="*/ 159486 w 208607"/>
                <a:gd name="connsiteY22" fmla="*/ 119960 h 155873"/>
                <a:gd name="connsiteX23" fmla="*/ 131082 w 208607"/>
                <a:gd name="connsiteY23" fmla="*/ 130550 h 155873"/>
                <a:gd name="connsiteX24" fmla="*/ 96111 w 208607"/>
                <a:gd name="connsiteY24" fmla="*/ 155095 h 155873"/>
                <a:gd name="connsiteX25" fmla="*/ 78954 w 208607"/>
                <a:gd name="connsiteY25" fmla="*/ 134654 h 155873"/>
                <a:gd name="connsiteX26" fmla="*/ 61304 w 208607"/>
                <a:gd name="connsiteY26" fmla="*/ 122341 h 155873"/>
                <a:gd name="connsiteX27" fmla="*/ 18535 w 208607"/>
                <a:gd name="connsiteY27" fmla="*/ 114870 h 155873"/>
                <a:gd name="connsiteX28" fmla="*/ 34789 w 208607"/>
                <a:gd name="connsiteY28" fmla="*/ 97795 h 155873"/>
                <a:gd name="connsiteX29" fmla="*/ 9176 w 208607"/>
                <a:gd name="connsiteY29" fmla="*/ 88519 h 155873"/>
                <a:gd name="connsiteX30" fmla="*/ 9176 w 208607"/>
                <a:gd name="connsiteY30" fmla="*/ 75877 h 155873"/>
                <a:gd name="connsiteX31" fmla="*/ 36595 w 208607"/>
                <a:gd name="connsiteY31" fmla="*/ 78750 h 155873"/>
                <a:gd name="connsiteX32" fmla="*/ 31669 w 208607"/>
                <a:gd name="connsiteY32" fmla="*/ 63399 h 15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08607" h="155873">
                  <a:moveTo>
                    <a:pt x="35692" y="67586"/>
                  </a:moveTo>
                  <a:cubicBezTo>
                    <a:pt x="29289" y="59951"/>
                    <a:pt x="28057" y="56093"/>
                    <a:pt x="28796" y="46981"/>
                  </a:cubicBezTo>
                  <a:cubicBezTo>
                    <a:pt x="29289" y="41070"/>
                    <a:pt x="33393" y="34010"/>
                    <a:pt x="23624" y="33354"/>
                  </a:cubicBezTo>
                  <a:cubicBezTo>
                    <a:pt x="23624" y="18331"/>
                    <a:pt x="43080" y="31712"/>
                    <a:pt x="45707" y="39757"/>
                  </a:cubicBezTo>
                  <a:cubicBezTo>
                    <a:pt x="49894" y="52645"/>
                    <a:pt x="47513" y="55847"/>
                    <a:pt x="61304" y="61593"/>
                  </a:cubicBezTo>
                  <a:cubicBezTo>
                    <a:pt x="64752" y="58720"/>
                    <a:pt x="65163" y="53630"/>
                    <a:pt x="63767" y="49361"/>
                  </a:cubicBezTo>
                  <a:cubicBezTo>
                    <a:pt x="66804" y="48130"/>
                    <a:pt x="69678" y="47555"/>
                    <a:pt x="72879" y="48787"/>
                  </a:cubicBezTo>
                  <a:cubicBezTo>
                    <a:pt x="74110" y="45996"/>
                    <a:pt x="72715" y="35816"/>
                    <a:pt x="73454" y="34667"/>
                  </a:cubicBezTo>
                  <a:cubicBezTo>
                    <a:pt x="77476" y="28674"/>
                    <a:pt x="82402" y="33764"/>
                    <a:pt x="87902" y="32615"/>
                  </a:cubicBezTo>
                  <a:cubicBezTo>
                    <a:pt x="93977" y="31465"/>
                    <a:pt x="110231" y="19316"/>
                    <a:pt x="108507" y="36555"/>
                  </a:cubicBezTo>
                  <a:cubicBezTo>
                    <a:pt x="119835" y="38854"/>
                    <a:pt x="126074" y="23913"/>
                    <a:pt x="136007" y="21450"/>
                  </a:cubicBezTo>
                  <a:cubicBezTo>
                    <a:pt x="145448" y="19070"/>
                    <a:pt x="155381" y="25062"/>
                    <a:pt x="160553" y="13980"/>
                  </a:cubicBezTo>
                  <a:cubicBezTo>
                    <a:pt x="162687" y="9383"/>
                    <a:pt x="158829" y="5114"/>
                    <a:pt x="163590" y="1502"/>
                  </a:cubicBezTo>
                  <a:cubicBezTo>
                    <a:pt x="167859" y="-1700"/>
                    <a:pt x="173605" y="845"/>
                    <a:pt x="176889" y="3308"/>
                  </a:cubicBezTo>
                  <a:cubicBezTo>
                    <a:pt x="180008" y="5689"/>
                    <a:pt x="180501" y="10450"/>
                    <a:pt x="183210" y="12666"/>
                  </a:cubicBezTo>
                  <a:cubicBezTo>
                    <a:pt x="187971" y="16443"/>
                    <a:pt x="189942" y="11025"/>
                    <a:pt x="193225" y="18331"/>
                  </a:cubicBezTo>
                  <a:cubicBezTo>
                    <a:pt x="195113" y="22353"/>
                    <a:pt x="192158" y="29085"/>
                    <a:pt x="193225" y="33600"/>
                  </a:cubicBezTo>
                  <a:cubicBezTo>
                    <a:pt x="194374" y="38689"/>
                    <a:pt x="196755" y="41234"/>
                    <a:pt x="199628" y="45914"/>
                  </a:cubicBezTo>
                  <a:cubicBezTo>
                    <a:pt x="203733" y="52809"/>
                    <a:pt x="211696" y="65862"/>
                    <a:pt x="207345" y="73496"/>
                  </a:cubicBezTo>
                  <a:cubicBezTo>
                    <a:pt x="205949" y="75959"/>
                    <a:pt x="200121" y="76123"/>
                    <a:pt x="198315" y="79899"/>
                  </a:cubicBezTo>
                  <a:cubicBezTo>
                    <a:pt x="196591" y="83593"/>
                    <a:pt x="199218" y="89258"/>
                    <a:pt x="197330" y="93362"/>
                  </a:cubicBezTo>
                  <a:cubicBezTo>
                    <a:pt x="192076" y="105101"/>
                    <a:pt x="184934" y="99601"/>
                    <a:pt x="175822" y="102639"/>
                  </a:cubicBezTo>
                  <a:cubicBezTo>
                    <a:pt x="167366" y="105430"/>
                    <a:pt x="166135" y="114706"/>
                    <a:pt x="159486" y="119960"/>
                  </a:cubicBezTo>
                  <a:cubicBezTo>
                    <a:pt x="151523" y="126199"/>
                    <a:pt x="139948" y="126938"/>
                    <a:pt x="131082" y="130550"/>
                  </a:cubicBezTo>
                  <a:cubicBezTo>
                    <a:pt x="117701" y="136050"/>
                    <a:pt x="112365" y="160513"/>
                    <a:pt x="96111" y="155095"/>
                  </a:cubicBezTo>
                  <a:cubicBezTo>
                    <a:pt x="87902" y="152468"/>
                    <a:pt x="84700" y="140401"/>
                    <a:pt x="78954" y="134654"/>
                  </a:cubicBezTo>
                  <a:cubicBezTo>
                    <a:pt x="73782" y="129401"/>
                    <a:pt x="67543" y="125624"/>
                    <a:pt x="61304" y="122341"/>
                  </a:cubicBezTo>
                  <a:cubicBezTo>
                    <a:pt x="47923" y="115199"/>
                    <a:pt x="33393" y="118154"/>
                    <a:pt x="18535" y="114870"/>
                  </a:cubicBezTo>
                  <a:cubicBezTo>
                    <a:pt x="21654" y="107728"/>
                    <a:pt x="40617" y="105676"/>
                    <a:pt x="34789" y="97795"/>
                  </a:cubicBezTo>
                  <a:cubicBezTo>
                    <a:pt x="31751" y="93609"/>
                    <a:pt x="14430" y="90982"/>
                    <a:pt x="9176" y="88519"/>
                  </a:cubicBezTo>
                  <a:cubicBezTo>
                    <a:pt x="-921" y="83676"/>
                    <a:pt x="-5026" y="77026"/>
                    <a:pt x="9176" y="75877"/>
                  </a:cubicBezTo>
                  <a:cubicBezTo>
                    <a:pt x="18371" y="75138"/>
                    <a:pt x="27072" y="79243"/>
                    <a:pt x="36595" y="78750"/>
                  </a:cubicBezTo>
                  <a:cubicBezTo>
                    <a:pt x="34789" y="74153"/>
                    <a:pt x="35692" y="67832"/>
                    <a:pt x="31669" y="6339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0DCBF53-DB53-8490-3F5E-CFA56AC9E521}"/>
                </a:ext>
              </a:extLst>
            </p:cNvPr>
            <p:cNvSpPr/>
            <p:nvPr/>
          </p:nvSpPr>
          <p:spPr>
            <a:xfrm>
              <a:off x="4599702" y="2354235"/>
              <a:ext cx="54149" cy="50894"/>
            </a:xfrm>
            <a:custGeom>
              <a:avLst/>
              <a:gdLst>
                <a:gd name="connsiteX0" fmla="*/ 23609 w 54149"/>
                <a:gd name="connsiteY0" fmla="*/ 411 h 50894"/>
                <a:gd name="connsiteX1" fmla="*/ 6042 w 54149"/>
                <a:gd name="connsiteY1" fmla="*/ 7553 h 50894"/>
                <a:gd name="connsiteX2" fmla="*/ 6863 w 54149"/>
                <a:gd name="connsiteY2" fmla="*/ 16912 h 50894"/>
                <a:gd name="connsiteX3" fmla="*/ 1937 w 54149"/>
                <a:gd name="connsiteY3" fmla="*/ 24628 h 50894"/>
                <a:gd name="connsiteX4" fmla="*/ 11542 w 54149"/>
                <a:gd name="connsiteY4" fmla="*/ 39323 h 50894"/>
                <a:gd name="connsiteX5" fmla="*/ 36005 w 54149"/>
                <a:gd name="connsiteY5" fmla="*/ 49994 h 50894"/>
                <a:gd name="connsiteX6" fmla="*/ 52505 w 54149"/>
                <a:gd name="connsiteY6" fmla="*/ 42114 h 50894"/>
                <a:gd name="connsiteX7" fmla="*/ 45199 w 54149"/>
                <a:gd name="connsiteY7" fmla="*/ 22904 h 50894"/>
                <a:gd name="connsiteX8" fmla="*/ 28453 w 54149"/>
                <a:gd name="connsiteY8" fmla="*/ 10591 h 50894"/>
                <a:gd name="connsiteX9" fmla="*/ 14333 w 54149"/>
                <a:gd name="connsiteY9" fmla="*/ 411 h 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149" h="50894">
                  <a:moveTo>
                    <a:pt x="23609" y="411"/>
                  </a:moveTo>
                  <a:cubicBezTo>
                    <a:pt x="15564" y="165"/>
                    <a:pt x="8751" y="-656"/>
                    <a:pt x="6042" y="7553"/>
                  </a:cubicBezTo>
                  <a:cubicBezTo>
                    <a:pt x="5139" y="10344"/>
                    <a:pt x="7273" y="14941"/>
                    <a:pt x="6863" y="16912"/>
                  </a:cubicBezTo>
                  <a:cubicBezTo>
                    <a:pt x="5549" y="23068"/>
                    <a:pt x="4236" y="20195"/>
                    <a:pt x="1937" y="24628"/>
                  </a:cubicBezTo>
                  <a:cubicBezTo>
                    <a:pt x="-2988" y="33987"/>
                    <a:pt x="1937" y="33330"/>
                    <a:pt x="11542" y="39323"/>
                  </a:cubicBezTo>
                  <a:cubicBezTo>
                    <a:pt x="20244" y="44741"/>
                    <a:pt x="25662" y="48353"/>
                    <a:pt x="36005" y="49994"/>
                  </a:cubicBezTo>
                  <a:cubicBezTo>
                    <a:pt x="46431" y="51636"/>
                    <a:pt x="48811" y="52047"/>
                    <a:pt x="52505" y="42114"/>
                  </a:cubicBezTo>
                  <a:cubicBezTo>
                    <a:pt x="56117" y="32345"/>
                    <a:pt x="53819" y="28322"/>
                    <a:pt x="45199" y="22904"/>
                  </a:cubicBezTo>
                  <a:cubicBezTo>
                    <a:pt x="38550" y="18800"/>
                    <a:pt x="33378" y="16419"/>
                    <a:pt x="28453" y="10591"/>
                  </a:cubicBezTo>
                  <a:cubicBezTo>
                    <a:pt x="24184" y="5419"/>
                    <a:pt x="23035" y="-1805"/>
                    <a:pt x="14333" y="411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1CAEAB9-C06A-1399-4B04-87CA0B42DAE1}"/>
                </a:ext>
              </a:extLst>
            </p:cNvPr>
            <p:cNvSpPr/>
            <p:nvPr/>
          </p:nvSpPr>
          <p:spPr>
            <a:xfrm>
              <a:off x="4599702" y="2354235"/>
              <a:ext cx="54149" cy="50894"/>
            </a:xfrm>
            <a:custGeom>
              <a:avLst/>
              <a:gdLst>
                <a:gd name="connsiteX0" fmla="*/ 23609 w 54149"/>
                <a:gd name="connsiteY0" fmla="*/ 411 h 50894"/>
                <a:gd name="connsiteX1" fmla="*/ 6042 w 54149"/>
                <a:gd name="connsiteY1" fmla="*/ 7553 h 50894"/>
                <a:gd name="connsiteX2" fmla="*/ 6863 w 54149"/>
                <a:gd name="connsiteY2" fmla="*/ 16912 h 50894"/>
                <a:gd name="connsiteX3" fmla="*/ 1937 w 54149"/>
                <a:gd name="connsiteY3" fmla="*/ 24628 h 50894"/>
                <a:gd name="connsiteX4" fmla="*/ 11542 w 54149"/>
                <a:gd name="connsiteY4" fmla="*/ 39323 h 50894"/>
                <a:gd name="connsiteX5" fmla="*/ 36005 w 54149"/>
                <a:gd name="connsiteY5" fmla="*/ 49994 h 50894"/>
                <a:gd name="connsiteX6" fmla="*/ 52505 w 54149"/>
                <a:gd name="connsiteY6" fmla="*/ 42114 h 50894"/>
                <a:gd name="connsiteX7" fmla="*/ 45199 w 54149"/>
                <a:gd name="connsiteY7" fmla="*/ 22904 h 50894"/>
                <a:gd name="connsiteX8" fmla="*/ 28453 w 54149"/>
                <a:gd name="connsiteY8" fmla="*/ 10591 h 50894"/>
                <a:gd name="connsiteX9" fmla="*/ 14333 w 54149"/>
                <a:gd name="connsiteY9" fmla="*/ 411 h 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149" h="50894">
                  <a:moveTo>
                    <a:pt x="23609" y="411"/>
                  </a:moveTo>
                  <a:cubicBezTo>
                    <a:pt x="15564" y="165"/>
                    <a:pt x="8751" y="-656"/>
                    <a:pt x="6042" y="7553"/>
                  </a:cubicBezTo>
                  <a:cubicBezTo>
                    <a:pt x="5139" y="10344"/>
                    <a:pt x="7273" y="14941"/>
                    <a:pt x="6863" y="16912"/>
                  </a:cubicBezTo>
                  <a:cubicBezTo>
                    <a:pt x="5549" y="23068"/>
                    <a:pt x="4236" y="20195"/>
                    <a:pt x="1937" y="24628"/>
                  </a:cubicBezTo>
                  <a:cubicBezTo>
                    <a:pt x="-2988" y="33987"/>
                    <a:pt x="1937" y="33330"/>
                    <a:pt x="11542" y="39323"/>
                  </a:cubicBezTo>
                  <a:cubicBezTo>
                    <a:pt x="20244" y="44741"/>
                    <a:pt x="25662" y="48353"/>
                    <a:pt x="36005" y="49994"/>
                  </a:cubicBezTo>
                  <a:cubicBezTo>
                    <a:pt x="46431" y="51636"/>
                    <a:pt x="48811" y="52047"/>
                    <a:pt x="52505" y="42114"/>
                  </a:cubicBezTo>
                  <a:cubicBezTo>
                    <a:pt x="56117" y="32345"/>
                    <a:pt x="53819" y="28322"/>
                    <a:pt x="45199" y="22904"/>
                  </a:cubicBezTo>
                  <a:cubicBezTo>
                    <a:pt x="38550" y="18800"/>
                    <a:pt x="33378" y="16419"/>
                    <a:pt x="28453" y="10591"/>
                  </a:cubicBezTo>
                  <a:cubicBezTo>
                    <a:pt x="24184" y="5419"/>
                    <a:pt x="23035" y="-1805"/>
                    <a:pt x="14333" y="411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BD33F91-166B-7D09-6F4D-6BDF1E089D7C}"/>
                </a:ext>
              </a:extLst>
            </p:cNvPr>
            <p:cNvSpPr/>
            <p:nvPr/>
          </p:nvSpPr>
          <p:spPr>
            <a:xfrm>
              <a:off x="3754440" y="1950463"/>
              <a:ext cx="362772" cy="162540"/>
            </a:xfrm>
            <a:custGeom>
              <a:avLst/>
              <a:gdLst>
                <a:gd name="connsiteX0" fmla="*/ 110429 w 362772"/>
                <a:gd name="connsiteY0" fmla="*/ 90511 h 162540"/>
                <a:gd name="connsiteX1" fmla="*/ 123810 w 362772"/>
                <a:gd name="connsiteY1" fmla="*/ 76227 h 162540"/>
                <a:gd name="connsiteX2" fmla="*/ 109362 w 362772"/>
                <a:gd name="connsiteY2" fmla="*/ 69906 h 162540"/>
                <a:gd name="connsiteX3" fmla="*/ 120609 w 362772"/>
                <a:gd name="connsiteY3" fmla="*/ 60138 h 162540"/>
                <a:gd name="connsiteX4" fmla="*/ 121347 w 362772"/>
                <a:gd name="connsiteY4" fmla="*/ 47578 h 162540"/>
                <a:gd name="connsiteX5" fmla="*/ 119377 w 362772"/>
                <a:gd name="connsiteY5" fmla="*/ 34443 h 162540"/>
                <a:gd name="connsiteX6" fmla="*/ 84735 w 362772"/>
                <a:gd name="connsiteY6" fmla="*/ 35264 h 162540"/>
                <a:gd name="connsiteX7" fmla="*/ 75540 w 362772"/>
                <a:gd name="connsiteY7" fmla="*/ 35510 h 162540"/>
                <a:gd name="connsiteX8" fmla="*/ 70205 w 362772"/>
                <a:gd name="connsiteY8" fmla="*/ 23196 h 162540"/>
                <a:gd name="connsiteX9" fmla="*/ 47876 w 362772"/>
                <a:gd name="connsiteY9" fmla="*/ 10719 h 162540"/>
                <a:gd name="connsiteX10" fmla="*/ 14300 w 362772"/>
                <a:gd name="connsiteY10" fmla="*/ 1442 h 162540"/>
                <a:gd name="connsiteX11" fmla="*/ 6666 w 362772"/>
                <a:gd name="connsiteY11" fmla="*/ 31898 h 162540"/>
                <a:gd name="connsiteX12" fmla="*/ 28584 w 362772"/>
                <a:gd name="connsiteY12" fmla="*/ 48727 h 162540"/>
                <a:gd name="connsiteX13" fmla="*/ 34659 w 362772"/>
                <a:gd name="connsiteY13" fmla="*/ 64571 h 162540"/>
                <a:gd name="connsiteX14" fmla="*/ 44100 w 362772"/>
                <a:gd name="connsiteY14" fmla="*/ 70974 h 162540"/>
                <a:gd name="connsiteX15" fmla="*/ 59204 w 362772"/>
                <a:gd name="connsiteY15" fmla="*/ 72041 h 162540"/>
                <a:gd name="connsiteX16" fmla="*/ 61421 w 362772"/>
                <a:gd name="connsiteY16" fmla="*/ 91250 h 162540"/>
                <a:gd name="connsiteX17" fmla="*/ 70451 w 362772"/>
                <a:gd name="connsiteY17" fmla="*/ 124087 h 162540"/>
                <a:gd name="connsiteX18" fmla="*/ 87936 w 362772"/>
                <a:gd name="connsiteY18" fmla="*/ 135333 h 162540"/>
                <a:gd name="connsiteX19" fmla="*/ 109526 w 362772"/>
                <a:gd name="connsiteY19" fmla="*/ 130162 h 162540"/>
                <a:gd name="connsiteX20" fmla="*/ 126930 w 362772"/>
                <a:gd name="connsiteY20" fmla="*/ 149371 h 162540"/>
                <a:gd name="connsiteX21" fmla="*/ 147453 w 362772"/>
                <a:gd name="connsiteY21" fmla="*/ 143460 h 162540"/>
                <a:gd name="connsiteX22" fmla="*/ 173229 w 362772"/>
                <a:gd name="connsiteY22" fmla="*/ 133281 h 162540"/>
                <a:gd name="connsiteX23" fmla="*/ 175364 w 362772"/>
                <a:gd name="connsiteY23" fmla="*/ 150520 h 162540"/>
                <a:gd name="connsiteX24" fmla="*/ 210335 w 362772"/>
                <a:gd name="connsiteY24" fmla="*/ 158647 h 162540"/>
                <a:gd name="connsiteX25" fmla="*/ 226425 w 362772"/>
                <a:gd name="connsiteY25" fmla="*/ 159879 h 162540"/>
                <a:gd name="connsiteX26" fmla="*/ 234305 w 362772"/>
                <a:gd name="connsiteY26" fmla="*/ 155774 h 162540"/>
                <a:gd name="connsiteX27" fmla="*/ 256880 w 362772"/>
                <a:gd name="connsiteY27" fmla="*/ 158894 h 162540"/>
                <a:gd name="connsiteX28" fmla="*/ 286926 w 362772"/>
                <a:gd name="connsiteY28" fmla="*/ 160700 h 162540"/>
                <a:gd name="connsiteX29" fmla="*/ 333226 w 362772"/>
                <a:gd name="connsiteY29" fmla="*/ 161110 h 162540"/>
                <a:gd name="connsiteX30" fmla="*/ 351532 w 362772"/>
                <a:gd name="connsiteY30" fmla="*/ 154543 h 162540"/>
                <a:gd name="connsiteX31" fmla="*/ 362532 w 362772"/>
                <a:gd name="connsiteY31" fmla="*/ 139274 h 162540"/>
                <a:gd name="connsiteX32" fmla="*/ 340039 w 362772"/>
                <a:gd name="connsiteY32" fmla="*/ 110788 h 162540"/>
                <a:gd name="connsiteX33" fmla="*/ 307531 w 362772"/>
                <a:gd name="connsiteY33" fmla="*/ 94452 h 162540"/>
                <a:gd name="connsiteX34" fmla="*/ 276254 w 362772"/>
                <a:gd name="connsiteY34" fmla="*/ 98885 h 162540"/>
                <a:gd name="connsiteX35" fmla="*/ 243664 w 362772"/>
                <a:gd name="connsiteY35" fmla="*/ 102661 h 162540"/>
                <a:gd name="connsiteX36" fmla="*/ 219036 w 362772"/>
                <a:gd name="connsiteY36" fmla="*/ 105780 h 162540"/>
                <a:gd name="connsiteX37" fmla="*/ 190304 w 362772"/>
                <a:gd name="connsiteY37" fmla="*/ 101430 h 162540"/>
                <a:gd name="connsiteX38" fmla="*/ 163707 w 362772"/>
                <a:gd name="connsiteY38" fmla="*/ 106601 h 162540"/>
                <a:gd name="connsiteX39" fmla="*/ 146221 w 362772"/>
                <a:gd name="connsiteY39" fmla="*/ 97653 h 162540"/>
                <a:gd name="connsiteX40" fmla="*/ 147288 w 362772"/>
                <a:gd name="connsiteY40" fmla="*/ 83534 h 162540"/>
                <a:gd name="connsiteX41" fmla="*/ 129967 w 362772"/>
                <a:gd name="connsiteY41" fmla="*/ 88459 h 162540"/>
                <a:gd name="connsiteX42" fmla="*/ 106161 w 362772"/>
                <a:gd name="connsiteY42" fmla="*/ 89444 h 16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62772" h="162540">
                  <a:moveTo>
                    <a:pt x="110429" y="90511"/>
                  </a:moveTo>
                  <a:cubicBezTo>
                    <a:pt x="115026" y="85914"/>
                    <a:pt x="120116" y="81235"/>
                    <a:pt x="123810" y="76227"/>
                  </a:cubicBezTo>
                  <a:cubicBezTo>
                    <a:pt x="120773" y="73026"/>
                    <a:pt x="111250" y="74421"/>
                    <a:pt x="109362" y="69906"/>
                  </a:cubicBezTo>
                  <a:cubicBezTo>
                    <a:pt x="106571" y="63257"/>
                    <a:pt x="116258" y="63503"/>
                    <a:pt x="120609" y="60138"/>
                  </a:cubicBezTo>
                  <a:cubicBezTo>
                    <a:pt x="128818" y="53899"/>
                    <a:pt x="126109" y="54637"/>
                    <a:pt x="121347" y="47578"/>
                  </a:cubicBezTo>
                  <a:cubicBezTo>
                    <a:pt x="116176" y="39861"/>
                    <a:pt x="116997" y="43801"/>
                    <a:pt x="119377" y="34443"/>
                  </a:cubicBezTo>
                  <a:cubicBezTo>
                    <a:pt x="108295" y="30995"/>
                    <a:pt x="94832" y="33622"/>
                    <a:pt x="84735" y="35264"/>
                  </a:cubicBezTo>
                  <a:cubicBezTo>
                    <a:pt x="79153" y="36167"/>
                    <a:pt x="81287" y="40354"/>
                    <a:pt x="75540" y="35510"/>
                  </a:cubicBezTo>
                  <a:cubicBezTo>
                    <a:pt x="72996" y="33376"/>
                    <a:pt x="72175" y="26398"/>
                    <a:pt x="70205" y="23196"/>
                  </a:cubicBezTo>
                  <a:cubicBezTo>
                    <a:pt x="64294" y="13592"/>
                    <a:pt x="58055" y="13345"/>
                    <a:pt x="47876" y="10719"/>
                  </a:cubicBezTo>
                  <a:cubicBezTo>
                    <a:pt x="33838" y="7024"/>
                    <a:pt x="29734" y="-3894"/>
                    <a:pt x="14300" y="1442"/>
                  </a:cubicBezTo>
                  <a:cubicBezTo>
                    <a:pt x="-804" y="6696"/>
                    <a:pt x="-4909" y="20159"/>
                    <a:pt x="6666" y="31898"/>
                  </a:cubicBezTo>
                  <a:cubicBezTo>
                    <a:pt x="13069" y="38465"/>
                    <a:pt x="22591" y="41421"/>
                    <a:pt x="28584" y="48727"/>
                  </a:cubicBezTo>
                  <a:cubicBezTo>
                    <a:pt x="32853" y="53981"/>
                    <a:pt x="32114" y="59481"/>
                    <a:pt x="34659" y="64571"/>
                  </a:cubicBezTo>
                  <a:cubicBezTo>
                    <a:pt x="37532" y="70235"/>
                    <a:pt x="35972" y="69742"/>
                    <a:pt x="44100" y="70974"/>
                  </a:cubicBezTo>
                  <a:cubicBezTo>
                    <a:pt x="49189" y="71712"/>
                    <a:pt x="54361" y="69906"/>
                    <a:pt x="59204" y="72041"/>
                  </a:cubicBezTo>
                  <a:cubicBezTo>
                    <a:pt x="70697" y="77130"/>
                    <a:pt x="61257" y="81810"/>
                    <a:pt x="61421" y="91250"/>
                  </a:cubicBezTo>
                  <a:cubicBezTo>
                    <a:pt x="73570" y="91825"/>
                    <a:pt x="64540" y="115303"/>
                    <a:pt x="70451" y="124087"/>
                  </a:cubicBezTo>
                  <a:cubicBezTo>
                    <a:pt x="74473" y="130080"/>
                    <a:pt x="80548" y="135251"/>
                    <a:pt x="87936" y="135333"/>
                  </a:cubicBezTo>
                  <a:cubicBezTo>
                    <a:pt x="95489" y="135415"/>
                    <a:pt x="101892" y="127124"/>
                    <a:pt x="109526" y="130162"/>
                  </a:cubicBezTo>
                  <a:cubicBezTo>
                    <a:pt x="117161" y="133199"/>
                    <a:pt x="118885" y="145431"/>
                    <a:pt x="126930" y="149371"/>
                  </a:cubicBezTo>
                  <a:cubicBezTo>
                    <a:pt x="137109" y="154461"/>
                    <a:pt x="140229" y="150110"/>
                    <a:pt x="147453" y="143460"/>
                  </a:cubicBezTo>
                  <a:cubicBezTo>
                    <a:pt x="151968" y="139274"/>
                    <a:pt x="166169" y="128027"/>
                    <a:pt x="173229" y="133281"/>
                  </a:cubicBezTo>
                  <a:cubicBezTo>
                    <a:pt x="177088" y="136154"/>
                    <a:pt x="175117" y="145759"/>
                    <a:pt x="175364" y="150520"/>
                  </a:cubicBezTo>
                  <a:cubicBezTo>
                    <a:pt x="186610" y="153722"/>
                    <a:pt x="198760" y="156513"/>
                    <a:pt x="210335" y="158647"/>
                  </a:cubicBezTo>
                  <a:cubicBezTo>
                    <a:pt x="215014" y="159550"/>
                    <a:pt x="221663" y="161028"/>
                    <a:pt x="226425" y="159879"/>
                  </a:cubicBezTo>
                  <a:cubicBezTo>
                    <a:pt x="229954" y="159058"/>
                    <a:pt x="231432" y="156677"/>
                    <a:pt x="234305" y="155774"/>
                  </a:cubicBezTo>
                  <a:cubicBezTo>
                    <a:pt x="242514" y="153065"/>
                    <a:pt x="247030" y="155774"/>
                    <a:pt x="256880" y="158894"/>
                  </a:cubicBezTo>
                  <a:cubicBezTo>
                    <a:pt x="267470" y="162341"/>
                    <a:pt x="276090" y="161603"/>
                    <a:pt x="286926" y="160700"/>
                  </a:cubicBezTo>
                  <a:cubicBezTo>
                    <a:pt x="302195" y="159468"/>
                    <a:pt x="317710" y="165050"/>
                    <a:pt x="333226" y="161110"/>
                  </a:cubicBezTo>
                  <a:cubicBezTo>
                    <a:pt x="337823" y="159961"/>
                    <a:pt x="348084" y="158073"/>
                    <a:pt x="351532" y="154543"/>
                  </a:cubicBezTo>
                  <a:cubicBezTo>
                    <a:pt x="356457" y="149371"/>
                    <a:pt x="353995" y="141819"/>
                    <a:pt x="362532" y="139274"/>
                  </a:cubicBezTo>
                  <a:cubicBezTo>
                    <a:pt x="364749" y="122609"/>
                    <a:pt x="351203" y="119818"/>
                    <a:pt x="340039" y="110788"/>
                  </a:cubicBezTo>
                  <a:cubicBezTo>
                    <a:pt x="329942" y="102497"/>
                    <a:pt x="320337" y="98556"/>
                    <a:pt x="307531" y="94452"/>
                  </a:cubicBezTo>
                  <a:cubicBezTo>
                    <a:pt x="293739" y="90019"/>
                    <a:pt x="289307" y="93467"/>
                    <a:pt x="276254" y="98885"/>
                  </a:cubicBezTo>
                  <a:cubicBezTo>
                    <a:pt x="265172" y="103482"/>
                    <a:pt x="255074" y="101594"/>
                    <a:pt x="243664" y="102661"/>
                  </a:cubicBezTo>
                  <a:cubicBezTo>
                    <a:pt x="235455" y="103482"/>
                    <a:pt x="227656" y="107504"/>
                    <a:pt x="219036" y="105780"/>
                  </a:cubicBezTo>
                  <a:cubicBezTo>
                    <a:pt x="207379" y="103482"/>
                    <a:pt x="202372" y="98392"/>
                    <a:pt x="190304" y="101430"/>
                  </a:cubicBezTo>
                  <a:cubicBezTo>
                    <a:pt x="182259" y="103482"/>
                    <a:pt x="172490" y="104467"/>
                    <a:pt x="163707" y="106601"/>
                  </a:cubicBezTo>
                  <a:cubicBezTo>
                    <a:pt x="155826" y="108489"/>
                    <a:pt x="146878" y="109885"/>
                    <a:pt x="146221" y="97653"/>
                  </a:cubicBezTo>
                  <a:cubicBezTo>
                    <a:pt x="145893" y="91250"/>
                    <a:pt x="154102" y="88459"/>
                    <a:pt x="147288" y="83534"/>
                  </a:cubicBezTo>
                  <a:cubicBezTo>
                    <a:pt x="141131" y="79101"/>
                    <a:pt x="134318" y="85996"/>
                    <a:pt x="129967" y="88459"/>
                  </a:cubicBezTo>
                  <a:cubicBezTo>
                    <a:pt x="123071" y="92482"/>
                    <a:pt x="111989" y="99213"/>
                    <a:pt x="106161" y="8944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8E4A4BB-9501-8B6B-BC55-B1DA4DD00B83}"/>
                </a:ext>
              </a:extLst>
            </p:cNvPr>
            <p:cNvSpPr/>
            <p:nvPr/>
          </p:nvSpPr>
          <p:spPr>
            <a:xfrm>
              <a:off x="3754440" y="1950463"/>
              <a:ext cx="362772" cy="162540"/>
            </a:xfrm>
            <a:custGeom>
              <a:avLst/>
              <a:gdLst>
                <a:gd name="connsiteX0" fmla="*/ 110429 w 362772"/>
                <a:gd name="connsiteY0" fmla="*/ 90511 h 162540"/>
                <a:gd name="connsiteX1" fmla="*/ 123810 w 362772"/>
                <a:gd name="connsiteY1" fmla="*/ 76227 h 162540"/>
                <a:gd name="connsiteX2" fmla="*/ 109362 w 362772"/>
                <a:gd name="connsiteY2" fmla="*/ 69906 h 162540"/>
                <a:gd name="connsiteX3" fmla="*/ 120609 w 362772"/>
                <a:gd name="connsiteY3" fmla="*/ 60138 h 162540"/>
                <a:gd name="connsiteX4" fmla="*/ 121347 w 362772"/>
                <a:gd name="connsiteY4" fmla="*/ 47578 h 162540"/>
                <a:gd name="connsiteX5" fmla="*/ 119377 w 362772"/>
                <a:gd name="connsiteY5" fmla="*/ 34443 h 162540"/>
                <a:gd name="connsiteX6" fmla="*/ 84735 w 362772"/>
                <a:gd name="connsiteY6" fmla="*/ 35264 h 162540"/>
                <a:gd name="connsiteX7" fmla="*/ 75540 w 362772"/>
                <a:gd name="connsiteY7" fmla="*/ 35510 h 162540"/>
                <a:gd name="connsiteX8" fmla="*/ 70205 w 362772"/>
                <a:gd name="connsiteY8" fmla="*/ 23196 h 162540"/>
                <a:gd name="connsiteX9" fmla="*/ 47876 w 362772"/>
                <a:gd name="connsiteY9" fmla="*/ 10719 h 162540"/>
                <a:gd name="connsiteX10" fmla="*/ 14300 w 362772"/>
                <a:gd name="connsiteY10" fmla="*/ 1442 h 162540"/>
                <a:gd name="connsiteX11" fmla="*/ 6666 w 362772"/>
                <a:gd name="connsiteY11" fmla="*/ 31898 h 162540"/>
                <a:gd name="connsiteX12" fmla="*/ 28584 w 362772"/>
                <a:gd name="connsiteY12" fmla="*/ 48727 h 162540"/>
                <a:gd name="connsiteX13" fmla="*/ 34659 w 362772"/>
                <a:gd name="connsiteY13" fmla="*/ 64571 h 162540"/>
                <a:gd name="connsiteX14" fmla="*/ 44100 w 362772"/>
                <a:gd name="connsiteY14" fmla="*/ 70974 h 162540"/>
                <a:gd name="connsiteX15" fmla="*/ 59204 w 362772"/>
                <a:gd name="connsiteY15" fmla="*/ 72041 h 162540"/>
                <a:gd name="connsiteX16" fmla="*/ 61421 w 362772"/>
                <a:gd name="connsiteY16" fmla="*/ 91250 h 162540"/>
                <a:gd name="connsiteX17" fmla="*/ 70451 w 362772"/>
                <a:gd name="connsiteY17" fmla="*/ 124087 h 162540"/>
                <a:gd name="connsiteX18" fmla="*/ 87936 w 362772"/>
                <a:gd name="connsiteY18" fmla="*/ 135333 h 162540"/>
                <a:gd name="connsiteX19" fmla="*/ 109526 w 362772"/>
                <a:gd name="connsiteY19" fmla="*/ 130162 h 162540"/>
                <a:gd name="connsiteX20" fmla="*/ 126930 w 362772"/>
                <a:gd name="connsiteY20" fmla="*/ 149371 h 162540"/>
                <a:gd name="connsiteX21" fmla="*/ 147453 w 362772"/>
                <a:gd name="connsiteY21" fmla="*/ 143460 h 162540"/>
                <a:gd name="connsiteX22" fmla="*/ 173229 w 362772"/>
                <a:gd name="connsiteY22" fmla="*/ 133281 h 162540"/>
                <a:gd name="connsiteX23" fmla="*/ 175364 w 362772"/>
                <a:gd name="connsiteY23" fmla="*/ 150520 h 162540"/>
                <a:gd name="connsiteX24" fmla="*/ 210335 w 362772"/>
                <a:gd name="connsiteY24" fmla="*/ 158647 h 162540"/>
                <a:gd name="connsiteX25" fmla="*/ 226425 w 362772"/>
                <a:gd name="connsiteY25" fmla="*/ 159879 h 162540"/>
                <a:gd name="connsiteX26" fmla="*/ 234305 w 362772"/>
                <a:gd name="connsiteY26" fmla="*/ 155774 h 162540"/>
                <a:gd name="connsiteX27" fmla="*/ 256880 w 362772"/>
                <a:gd name="connsiteY27" fmla="*/ 158894 h 162540"/>
                <a:gd name="connsiteX28" fmla="*/ 286926 w 362772"/>
                <a:gd name="connsiteY28" fmla="*/ 160700 h 162540"/>
                <a:gd name="connsiteX29" fmla="*/ 333226 w 362772"/>
                <a:gd name="connsiteY29" fmla="*/ 161110 h 162540"/>
                <a:gd name="connsiteX30" fmla="*/ 351532 w 362772"/>
                <a:gd name="connsiteY30" fmla="*/ 154543 h 162540"/>
                <a:gd name="connsiteX31" fmla="*/ 362532 w 362772"/>
                <a:gd name="connsiteY31" fmla="*/ 139274 h 162540"/>
                <a:gd name="connsiteX32" fmla="*/ 340039 w 362772"/>
                <a:gd name="connsiteY32" fmla="*/ 110788 h 162540"/>
                <a:gd name="connsiteX33" fmla="*/ 307531 w 362772"/>
                <a:gd name="connsiteY33" fmla="*/ 94452 h 162540"/>
                <a:gd name="connsiteX34" fmla="*/ 276254 w 362772"/>
                <a:gd name="connsiteY34" fmla="*/ 98885 h 162540"/>
                <a:gd name="connsiteX35" fmla="*/ 243664 w 362772"/>
                <a:gd name="connsiteY35" fmla="*/ 102661 h 162540"/>
                <a:gd name="connsiteX36" fmla="*/ 219036 w 362772"/>
                <a:gd name="connsiteY36" fmla="*/ 105780 h 162540"/>
                <a:gd name="connsiteX37" fmla="*/ 190304 w 362772"/>
                <a:gd name="connsiteY37" fmla="*/ 101430 h 162540"/>
                <a:gd name="connsiteX38" fmla="*/ 163707 w 362772"/>
                <a:gd name="connsiteY38" fmla="*/ 106601 h 162540"/>
                <a:gd name="connsiteX39" fmla="*/ 146221 w 362772"/>
                <a:gd name="connsiteY39" fmla="*/ 97653 h 162540"/>
                <a:gd name="connsiteX40" fmla="*/ 147288 w 362772"/>
                <a:gd name="connsiteY40" fmla="*/ 83534 h 162540"/>
                <a:gd name="connsiteX41" fmla="*/ 129967 w 362772"/>
                <a:gd name="connsiteY41" fmla="*/ 88459 h 162540"/>
                <a:gd name="connsiteX42" fmla="*/ 106161 w 362772"/>
                <a:gd name="connsiteY42" fmla="*/ 89444 h 16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62772" h="162540">
                  <a:moveTo>
                    <a:pt x="110429" y="90511"/>
                  </a:moveTo>
                  <a:cubicBezTo>
                    <a:pt x="115026" y="85914"/>
                    <a:pt x="120116" y="81235"/>
                    <a:pt x="123810" y="76227"/>
                  </a:cubicBezTo>
                  <a:cubicBezTo>
                    <a:pt x="120773" y="73026"/>
                    <a:pt x="111250" y="74421"/>
                    <a:pt x="109362" y="69906"/>
                  </a:cubicBezTo>
                  <a:cubicBezTo>
                    <a:pt x="106571" y="63257"/>
                    <a:pt x="116258" y="63503"/>
                    <a:pt x="120609" y="60138"/>
                  </a:cubicBezTo>
                  <a:cubicBezTo>
                    <a:pt x="128818" y="53899"/>
                    <a:pt x="126109" y="54637"/>
                    <a:pt x="121347" y="47578"/>
                  </a:cubicBezTo>
                  <a:cubicBezTo>
                    <a:pt x="116176" y="39861"/>
                    <a:pt x="116997" y="43801"/>
                    <a:pt x="119377" y="34443"/>
                  </a:cubicBezTo>
                  <a:cubicBezTo>
                    <a:pt x="108295" y="30995"/>
                    <a:pt x="94832" y="33622"/>
                    <a:pt x="84735" y="35264"/>
                  </a:cubicBezTo>
                  <a:cubicBezTo>
                    <a:pt x="79153" y="36167"/>
                    <a:pt x="81287" y="40354"/>
                    <a:pt x="75540" y="35510"/>
                  </a:cubicBezTo>
                  <a:cubicBezTo>
                    <a:pt x="72996" y="33376"/>
                    <a:pt x="72175" y="26398"/>
                    <a:pt x="70205" y="23196"/>
                  </a:cubicBezTo>
                  <a:cubicBezTo>
                    <a:pt x="64294" y="13592"/>
                    <a:pt x="58055" y="13345"/>
                    <a:pt x="47876" y="10719"/>
                  </a:cubicBezTo>
                  <a:cubicBezTo>
                    <a:pt x="33838" y="7024"/>
                    <a:pt x="29734" y="-3894"/>
                    <a:pt x="14300" y="1442"/>
                  </a:cubicBezTo>
                  <a:cubicBezTo>
                    <a:pt x="-804" y="6696"/>
                    <a:pt x="-4909" y="20159"/>
                    <a:pt x="6666" y="31898"/>
                  </a:cubicBezTo>
                  <a:cubicBezTo>
                    <a:pt x="13069" y="38465"/>
                    <a:pt x="22591" y="41421"/>
                    <a:pt x="28584" y="48727"/>
                  </a:cubicBezTo>
                  <a:cubicBezTo>
                    <a:pt x="32853" y="53981"/>
                    <a:pt x="32114" y="59481"/>
                    <a:pt x="34659" y="64571"/>
                  </a:cubicBezTo>
                  <a:cubicBezTo>
                    <a:pt x="37532" y="70235"/>
                    <a:pt x="35972" y="69742"/>
                    <a:pt x="44100" y="70974"/>
                  </a:cubicBezTo>
                  <a:cubicBezTo>
                    <a:pt x="49189" y="71712"/>
                    <a:pt x="54361" y="69906"/>
                    <a:pt x="59204" y="72041"/>
                  </a:cubicBezTo>
                  <a:cubicBezTo>
                    <a:pt x="70697" y="77130"/>
                    <a:pt x="61257" y="81810"/>
                    <a:pt x="61421" y="91250"/>
                  </a:cubicBezTo>
                  <a:cubicBezTo>
                    <a:pt x="73570" y="91825"/>
                    <a:pt x="64540" y="115303"/>
                    <a:pt x="70451" y="124087"/>
                  </a:cubicBezTo>
                  <a:cubicBezTo>
                    <a:pt x="74473" y="130080"/>
                    <a:pt x="80548" y="135251"/>
                    <a:pt x="87936" y="135333"/>
                  </a:cubicBezTo>
                  <a:cubicBezTo>
                    <a:pt x="95489" y="135415"/>
                    <a:pt x="101892" y="127124"/>
                    <a:pt x="109526" y="130162"/>
                  </a:cubicBezTo>
                  <a:cubicBezTo>
                    <a:pt x="117161" y="133199"/>
                    <a:pt x="118885" y="145431"/>
                    <a:pt x="126930" y="149371"/>
                  </a:cubicBezTo>
                  <a:cubicBezTo>
                    <a:pt x="137109" y="154461"/>
                    <a:pt x="140229" y="150110"/>
                    <a:pt x="147453" y="143460"/>
                  </a:cubicBezTo>
                  <a:cubicBezTo>
                    <a:pt x="151968" y="139274"/>
                    <a:pt x="166169" y="128027"/>
                    <a:pt x="173229" y="133281"/>
                  </a:cubicBezTo>
                  <a:cubicBezTo>
                    <a:pt x="177088" y="136154"/>
                    <a:pt x="175117" y="145759"/>
                    <a:pt x="175364" y="150520"/>
                  </a:cubicBezTo>
                  <a:cubicBezTo>
                    <a:pt x="186610" y="153722"/>
                    <a:pt x="198760" y="156513"/>
                    <a:pt x="210335" y="158647"/>
                  </a:cubicBezTo>
                  <a:cubicBezTo>
                    <a:pt x="215014" y="159550"/>
                    <a:pt x="221663" y="161028"/>
                    <a:pt x="226425" y="159879"/>
                  </a:cubicBezTo>
                  <a:cubicBezTo>
                    <a:pt x="229954" y="159058"/>
                    <a:pt x="231432" y="156677"/>
                    <a:pt x="234305" y="155774"/>
                  </a:cubicBezTo>
                  <a:cubicBezTo>
                    <a:pt x="242514" y="153065"/>
                    <a:pt x="247030" y="155774"/>
                    <a:pt x="256880" y="158894"/>
                  </a:cubicBezTo>
                  <a:cubicBezTo>
                    <a:pt x="267470" y="162341"/>
                    <a:pt x="276090" y="161603"/>
                    <a:pt x="286926" y="160700"/>
                  </a:cubicBezTo>
                  <a:cubicBezTo>
                    <a:pt x="302195" y="159468"/>
                    <a:pt x="317710" y="165050"/>
                    <a:pt x="333226" y="161110"/>
                  </a:cubicBezTo>
                  <a:cubicBezTo>
                    <a:pt x="337823" y="159961"/>
                    <a:pt x="348084" y="158073"/>
                    <a:pt x="351532" y="154543"/>
                  </a:cubicBezTo>
                  <a:cubicBezTo>
                    <a:pt x="356457" y="149371"/>
                    <a:pt x="353995" y="141819"/>
                    <a:pt x="362532" y="139274"/>
                  </a:cubicBezTo>
                  <a:cubicBezTo>
                    <a:pt x="364749" y="122609"/>
                    <a:pt x="351203" y="119818"/>
                    <a:pt x="340039" y="110788"/>
                  </a:cubicBezTo>
                  <a:cubicBezTo>
                    <a:pt x="329942" y="102497"/>
                    <a:pt x="320337" y="98556"/>
                    <a:pt x="307531" y="94452"/>
                  </a:cubicBezTo>
                  <a:cubicBezTo>
                    <a:pt x="293739" y="90019"/>
                    <a:pt x="289307" y="93467"/>
                    <a:pt x="276254" y="98885"/>
                  </a:cubicBezTo>
                  <a:cubicBezTo>
                    <a:pt x="265172" y="103482"/>
                    <a:pt x="255074" y="101594"/>
                    <a:pt x="243664" y="102661"/>
                  </a:cubicBezTo>
                  <a:cubicBezTo>
                    <a:pt x="235455" y="103482"/>
                    <a:pt x="227656" y="107504"/>
                    <a:pt x="219036" y="105780"/>
                  </a:cubicBezTo>
                  <a:cubicBezTo>
                    <a:pt x="207379" y="103482"/>
                    <a:pt x="202372" y="98392"/>
                    <a:pt x="190304" y="101430"/>
                  </a:cubicBezTo>
                  <a:cubicBezTo>
                    <a:pt x="182259" y="103482"/>
                    <a:pt x="172490" y="104467"/>
                    <a:pt x="163707" y="106601"/>
                  </a:cubicBezTo>
                  <a:cubicBezTo>
                    <a:pt x="155826" y="108489"/>
                    <a:pt x="146878" y="109885"/>
                    <a:pt x="146221" y="97653"/>
                  </a:cubicBezTo>
                  <a:cubicBezTo>
                    <a:pt x="145893" y="91250"/>
                    <a:pt x="154102" y="88459"/>
                    <a:pt x="147288" y="83534"/>
                  </a:cubicBezTo>
                  <a:cubicBezTo>
                    <a:pt x="141131" y="79101"/>
                    <a:pt x="134318" y="85996"/>
                    <a:pt x="129967" y="88459"/>
                  </a:cubicBezTo>
                  <a:cubicBezTo>
                    <a:pt x="123071" y="92482"/>
                    <a:pt x="111989" y="99213"/>
                    <a:pt x="106161" y="8944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5E5407A-C646-D6AC-713E-D036BDED61BF}"/>
                </a:ext>
              </a:extLst>
            </p:cNvPr>
            <p:cNvSpPr/>
            <p:nvPr/>
          </p:nvSpPr>
          <p:spPr>
            <a:xfrm>
              <a:off x="3756162" y="1853637"/>
              <a:ext cx="70481" cy="55769"/>
            </a:xfrm>
            <a:custGeom>
              <a:avLst/>
              <a:gdLst>
                <a:gd name="connsiteX0" fmla="*/ 57400 w 70481"/>
                <a:gd name="connsiteY0" fmla="*/ 17736 h 55769"/>
                <a:gd name="connsiteX1" fmla="*/ 36877 w 70481"/>
                <a:gd name="connsiteY1" fmla="*/ 5258 h 55769"/>
                <a:gd name="connsiteX2" fmla="*/ 23496 w 70481"/>
                <a:gd name="connsiteY2" fmla="*/ 5012 h 55769"/>
                <a:gd name="connsiteX3" fmla="*/ 9130 w 70481"/>
                <a:gd name="connsiteY3" fmla="*/ 5 h 55769"/>
                <a:gd name="connsiteX4" fmla="*/ 8145 w 70481"/>
                <a:gd name="connsiteY4" fmla="*/ 19050 h 55769"/>
                <a:gd name="connsiteX5" fmla="*/ 2973 w 70481"/>
                <a:gd name="connsiteY5" fmla="*/ 36207 h 55769"/>
                <a:gd name="connsiteX6" fmla="*/ 25548 w 70481"/>
                <a:gd name="connsiteY6" fmla="*/ 55498 h 55769"/>
                <a:gd name="connsiteX7" fmla="*/ 48123 w 70481"/>
                <a:gd name="connsiteY7" fmla="*/ 47864 h 55769"/>
                <a:gd name="connsiteX8" fmla="*/ 59452 w 70481"/>
                <a:gd name="connsiteY8" fmla="*/ 51065 h 55769"/>
                <a:gd name="connsiteX9" fmla="*/ 66594 w 70481"/>
                <a:gd name="connsiteY9" fmla="*/ 39491 h 55769"/>
                <a:gd name="connsiteX10" fmla="*/ 59698 w 70481"/>
                <a:gd name="connsiteY10" fmla="*/ 26027 h 55769"/>
                <a:gd name="connsiteX11" fmla="*/ 50176 w 70481"/>
                <a:gd name="connsiteY11" fmla="*/ 20774 h 55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481" h="55769">
                  <a:moveTo>
                    <a:pt x="57400" y="17736"/>
                  </a:moveTo>
                  <a:cubicBezTo>
                    <a:pt x="49519" y="17572"/>
                    <a:pt x="45250" y="7064"/>
                    <a:pt x="36877" y="5258"/>
                  </a:cubicBezTo>
                  <a:cubicBezTo>
                    <a:pt x="32608" y="4355"/>
                    <a:pt x="27765" y="5751"/>
                    <a:pt x="23496" y="5012"/>
                  </a:cubicBezTo>
                  <a:cubicBezTo>
                    <a:pt x="19063" y="4191"/>
                    <a:pt x="13563" y="-160"/>
                    <a:pt x="9130" y="5"/>
                  </a:cubicBezTo>
                  <a:cubicBezTo>
                    <a:pt x="-8027" y="743"/>
                    <a:pt x="3384" y="13057"/>
                    <a:pt x="8145" y="19050"/>
                  </a:cubicBezTo>
                  <a:cubicBezTo>
                    <a:pt x="17257" y="30625"/>
                    <a:pt x="10526" y="28326"/>
                    <a:pt x="2973" y="36207"/>
                  </a:cubicBezTo>
                  <a:cubicBezTo>
                    <a:pt x="-8027" y="47700"/>
                    <a:pt x="15697" y="53857"/>
                    <a:pt x="25548" y="55498"/>
                  </a:cubicBezTo>
                  <a:cubicBezTo>
                    <a:pt x="37123" y="57386"/>
                    <a:pt x="37944" y="48849"/>
                    <a:pt x="48123" y="47864"/>
                  </a:cubicBezTo>
                  <a:cubicBezTo>
                    <a:pt x="52064" y="47535"/>
                    <a:pt x="54855" y="52297"/>
                    <a:pt x="59452" y="51065"/>
                  </a:cubicBezTo>
                  <a:cubicBezTo>
                    <a:pt x="66184" y="49177"/>
                    <a:pt x="64131" y="44662"/>
                    <a:pt x="66594" y="39491"/>
                  </a:cubicBezTo>
                  <a:cubicBezTo>
                    <a:pt x="72505" y="27341"/>
                    <a:pt x="72751" y="30132"/>
                    <a:pt x="59698" y="26027"/>
                  </a:cubicBezTo>
                  <a:cubicBezTo>
                    <a:pt x="55348" y="24714"/>
                    <a:pt x="53049" y="24960"/>
                    <a:pt x="50176" y="2077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C846605-1496-C248-FC75-403498797DFD}"/>
                </a:ext>
              </a:extLst>
            </p:cNvPr>
            <p:cNvSpPr/>
            <p:nvPr/>
          </p:nvSpPr>
          <p:spPr>
            <a:xfrm>
              <a:off x="3756162" y="1853637"/>
              <a:ext cx="70481" cy="55769"/>
            </a:xfrm>
            <a:custGeom>
              <a:avLst/>
              <a:gdLst>
                <a:gd name="connsiteX0" fmla="*/ 57400 w 70481"/>
                <a:gd name="connsiteY0" fmla="*/ 17736 h 55769"/>
                <a:gd name="connsiteX1" fmla="*/ 36877 w 70481"/>
                <a:gd name="connsiteY1" fmla="*/ 5258 h 55769"/>
                <a:gd name="connsiteX2" fmla="*/ 23496 w 70481"/>
                <a:gd name="connsiteY2" fmla="*/ 5012 h 55769"/>
                <a:gd name="connsiteX3" fmla="*/ 9130 w 70481"/>
                <a:gd name="connsiteY3" fmla="*/ 5 h 55769"/>
                <a:gd name="connsiteX4" fmla="*/ 8145 w 70481"/>
                <a:gd name="connsiteY4" fmla="*/ 19050 h 55769"/>
                <a:gd name="connsiteX5" fmla="*/ 2973 w 70481"/>
                <a:gd name="connsiteY5" fmla="*/ 36207 h 55769"/>
                <a:gd name="connsiteX6" fmla="*/ 25548 w 70481"/>
                <a:gd name="connsiteY6" fmla="*/ 55498 h 55769"/>
                <a:gd name="connsiteX7" fmla="*/ 48123 w 70481"/>
                <a:gd name="connsiteY7" fmla="*/ 47864 h 55769"/>
                <a:gd name="connsiteX8" fmla="*/ 59452 w 70481"/>
                <a:gd name="connsiteY8" fmla="*/ 51065 h 55769"/>
                <a:gd name="connsiteX9" fmla="*/ 66594 w 70481"/>
                <a:gd name="connsiteY9" fmla="*/ 39491 h 55769"/>
                <a:gd name="connsiteX10" fmla="*/ 59698 w 70481"/>
                <a:gd name="connsiteY10" fmla="*/ 26027 h 55769"/>
                <a:gd name="connsiteX11" fmla="*/ 50176 w 70481"/>
                <a:gd name="connsiteY11" fmla="*/ 20774 h 55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481" h="55769">
                  <a:moveTo>
                    <a:pt x="57400" y="17736"/>
                  </a:moveTo>
                  <a:cubicBezTo>
                    <a:pt x="49519" y="17572"/>
                    <a:pt x="45250" y="7064"/>
                    <a:pt x="36877" y="5258"/>
                  </a:cubicBezTo>
                  <a:cubicBezTo>
                    <a:pt x="32608" y="4355"/>
                    <a:pt x="27765" y="5751"/>
                    <a:pt x="23496" y="5012"/>
                  </a:cubicBezTo>
                  <a:cubicBezTo>
                    <a:pt x="19063" y="4191"/>
                    <a:pt x="13563" y="-160"/>
                    <a:pt x="9130" y="5"/>
                  </a:cubicBezTo>
                  <a:cubicBezTo>
                    <a:pt x="-8027" y="743"/>
                    <a:pt x="3384" y="13057"/>
                    <a:pt x="8145" y="19050"/>
                  </a:cubicBezTo>
                  <a:cubicBezTo>
                    <a:pt x="17257" y="30625"/>
                    <a:pt x="10526" y="28326"/>
                    <a:pt x="2973" y="36207"/>
                  </a:cubicBezTo>
                  <a:cubicBezTo>
                    <a:pt x="-8027" y="47700"/>
                    <a:pt x="15697" y="53857"/>
                    <a:pt x="25548" y="55498"/>
                  </a:cubicBezTo>
                  <a:cubicBezTo>
                    <a:pt x="37123" y="57386"/>
                    <a:pt x="37944" y="48849"/>
                    <a:pt x="48123" y="47864"/>
                  </a:cubicBezTo>
                  <a:cubicBezTo>
                    <a:pt x="52064" y="47535"/>
                    <a:pt x="54855" y="52297"/>
                    <a:pt x="59452" y="51065"/>
                  </a:cubicBezTo>
                  <a:cubicBezTo>
                    <a:pt x="66184" y="49177"/>
                    <a:pt x="64131" y="44662"/>
                    <a:pt x="66594" y="39491"/>
                  </a:cubicBezTo>
                  <a:cubicBezTo>
                    <a:pt x="72505" y="27341"/>
                    <a:pt x="72751" y="30132"/>
                    <a:pt x="59698" y="26027"/>
                  </a:cubicBezTo>
                  <a:cubicBezTo>
                    <a:pt x="55348" y="24714"/>
                    <a:pt x="53049" y="24960"/>
                    <a:pt x="50176" y="2077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ED09BE1-3AE3-A02E-07CA-94BC77C9FECB}"/>
                </a:ext>
              </a:extLst>
            </p:cNvPr>
            <p:cNvSpPr/>
            <p:nvPr/>
          </p:nvSpPr>
          <p:spPr>
            <a:xfrm>
              <a:off x="3736447" y="1789667"/>
              <a:ext cx="26221" cy="27876"/>
            </a:xfrm>
            <a:custGeom>
              <a:avLst/>
              <a:gdLst>
                <a:gd name="connsiteX0" fmla="*/ 4628 w 26221"/>
                <a:gd name="connsiteY0" fmla="*/ 1093 h 27876"/>
                <a:gd name="connsiteX1" fmla="*/ 1590 w 26221"/>
                <a:gd name="connsiteY1" fmla="*/ 11026 h 27876"/>
                <a:gd name="connsiteX2" fmla="*/ 4792 w 26221"/>
                <a:gd name="connsiteY2" fmla="*/ 27034 h 27876"/>
                <a:gd name="connsiteX3" fmla="*/ 20882 w 26221"/>
                <a:gd name="connsiteY3" fmla="*/ 24899 h 27876"/>
                <a:gd name="connsiteX4" fmla="*/ 25479 w 26221"/>
                <a:gd name="connsiteY4" fmla="*/ 11847 h 27876"/>
                <a:gd name="connsiteX5" fmla="*/ 21621 w 26221"/>
                <a:gd name="connsiteY5" fmla="*/ 1093 h 27876"/>
                <a:gd name="connsiteX6" fmla="*/ 4710 w 26221"/>
                <a:gd name="connsiteY6" fmla="*/ 2653 h 27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221" h="27876">
                  <a:moveTo>
                    <a:pt x="4628" y="1093"/>
                  </a:moveTo>
                  <a:cubicBezTo>
                    <a:pt x="-2596" y="-2273"/>
                    <a:pt x="523" y="8399"/>
                    <a:pt x="1590" y="11026"/>
                  </a:cubicBezTo>
                  <a:cubicBezTo>
                    <a:pt x="4053" y="17101"/>
                    <a:pt x="6516" y="20056"/>
                    <a:pt x="4792" y="27034"/>
                  </a:cubicBezTo>
                  <a:cubicBezTo>
                    <a:pt x="8815" y="29004"/>
                    <a:pt x="17352" y="27198"/>
                    <a:pt x="20882" y="24899"/>
                  </a:cubicBezTo>
                  <a:cubicBezTo>
                    <a:pt x="26546" y="21205"/>
                    <a:pt x="25069" y="18496"/>
                    <a:pt x="25479" y="11847"/>
                  </a:cubicBezTo>
                  <a:cubicBezTo>
                    <a:pt x="25808" y="6429"/>
                    <a:pt x="28352" y="4130"/>
                    <a:pt x="21621" y="1093"/>
                  </a:cubicBezTo>
                  <a:cubicBezTo>
                    <a:pt x="16613" y="-1123"/>
                    <a:pt x="9061" y="354"/>
                    <a:pt x="4710" y="265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68E3EB8-601B-856E-8AE7-A2888282C9AC}"/>
                </a:ext>
              </a:extLst>
            </p:cNvPr>
            <p:cNvSpPr/>
            <p:nvPr/>
          </p:nvSpPr>
          <p:spPr>
            <a:xfrm>
              <a:off x="3736447" y="1789667"/>
              <a:ext cx="26221" cy="27876"/>
            </a:xfrm>
            <a:custGeom>
              <a:avLst/>
              <a:gdLst>
                <a:gd name="connsiteX0" fmla="*/ 4628 w 26221"/>
                <a:gd name="connsiteY0" fmla="*/ 1093 h 27876"/>
                <a:gd name="connsiteX1" fmla="*/ 1590 w 26221"/>
                <a:gd name="connsiteY1" fmla="*/ 11026 h 27876"/>
                <a:gd name="connsiteX2" fmla="*/ 4792 w 26221"/>
                <a:gd name="connsiteY2" fmla="*/ 27034 h 27876"/>
                <a:gd name="connsiteX3" fmla="*/ 20882 w 26221"/>
                <a:gd name="connsiteY3" fmla="*/ 24899 h 27876"/>
                <a:gd name="connsiteX4" fmla="*/ 25479 w 26221"/>
                <a:gd name="connsiteY4" fmla="*/ 11847 h 27876"/>
                <a:gd name="connsiteX5" fmla="*/ 21621 w 26221"/>
                <a:gd name="connsiteY5" fmla="*/ 1093 h 27876"/>
                <a:gd name="connsiteX6" fmla="*/ 4710 w 26221"/>
                <a:gd name="connsiteY6" fmla="*/ 2653 h 27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221" h="27876">
                  <a:moveTo>
                    <a:pt x="4628" y="1093"/>
                  </a:moveTo>
                  <a:cubicBezTo>
                    <a:pt x="-2596" y="-2273"/>
                    <a:pt x="523" y="8399"/>
                    <a:pt x="1590" y="11026"/>
                  </a:cubicBezTo>
                  <a:cubicBezTo>
                    <a:pt x="4053" y="17101"/>
                    <a:pt x="6516" y="20056"/>
                    <a:pt x="4792" y="27034"/>
                  </a:cubicBezTo>
                  <a:cubicBezTo>
                    <a:pt x="8815" y="29004"/>
                    <a:pt x="17352" y="27198"/>
                    <a:pt x="20882" y="24899"/>
                  </a:cubicBezTo>
                  <a:cubicBezTo>
                    <a:pt x="26546" y="21205"/>
                    <a:pt x="25069" y="18496"/>
                    <a:pt x="25479" y="11847"/>
                  </a:cubicBezTo>
                  <a:cubicBezTo>
                    <a:pt x="25808" y="6429"/>
                    <a:pt x="28352" y="4130"/>
                    <a:pt x="21621" y="1093"/>
                  </a:cubicBezTo>
                  <a:cubicBezTo>
                    <a:pt x="16613" y="-1123"/>
                    <a:pt x="9061" y="354"/>
                    <a:pt x="4710" y="265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2FE9A49-6D03-DB4B-B84D-B8A67DBEE8DF}"/>
                </a:ext>
              </a:extLst>
            </p:cNvPr>
            <p:cNvSpPr/>
            <p:nvPr/>
          </p:nvSpPr>
          <p:spPr>
            <a:xfrm>
              <a:off x="3588777" y="1832276"/>
              <a:ext cx="137796" cy="73893"/>
            </a:xfrm>
            <a:custGeom>
              <a:avLst/>
              <a:gdLst>
                <a:gd name="connsiteX0" fmla="*/ 84408 w 137796"/>
                <a:gd name="connsiteY0" fmla="*/ 8395 h 73893"/>
                <a:gd name="connsiteX1" fmla="*/ 66020 w 137796"/>
                <a:gd name="connsiteY1" fmla="*/ 8395 h 73893"/>
                <a:gd name="connsiteX2" fmla="*/ 63146 w 137796"/>
                <a:gd name="connsiteY2" fmla="*/ 1253 h 73893"/>
                <a:gd name="connsiteX3" fmla="*/ 45825 w 137796"/>
                <a:gd name="connsiteY3" fmla="*/ 679 h 73893"/>
                <a:gd name="connsiteX4" fmla="*/ 10772 w 137796"/>
                <a:gd name="connsiteY4" fmla="*/ 12910 h 73893"/>
                <a:gd name="connsiteX5" fmla="*/ 25220 w 137796"/>
                <a:gd name="connsiteY5" fmla="*/ 18574 h 73893"/>
                <a:gd name="connsiteX6" fmla="*/ 33758 w 137796"/>
                <a:gd name="connsiteY6" fmla="*/ 25716 h 73893"/>
                <a:gd name="connsiteX7" fmla="*/ 23825 w 137796"/>
                <a:gd name="connsiteY7" fmla="*/ 34829 h 73893"/>
                <a:gd name="connsiteX8" fmla="*/ 18 w 137796"/>
                <a:gd name="connsiteY8" fmla="*/ 38687 h 73893"/>
                <a:gd name="connsiteX9" fmla="*/ 32034 w 137796"/>
                <a:gd name="connsiteY9" fmla="*/ 47963 h 73893"/>
                <a:gd name="connsiteX10" fmla="*/ 84162 w 137796"/>
                <a:gd name="connsiteY10" fmla="*/ 43366 h 73893"/>
                <a:gd name="connsiteX11" fmla="*/ 110431 w 137796"/>
                <a:gd name="connsiteY11" fmla="*/ 65038 h 73893"/>
                <a:gd name="connsiteX12" fmla="*/ 136290 w 137796"/>
                <a:gd name="connsiteY12" fmla="*/ 67173 h 73893"/>
                <a:gd name="connsiteX13" fmla="*/ 126685 w 137796"/>
                <a:gd name="connsiteY13" fmla="*/ 39590 h 73893"/>
                <a:gd name="connsiteX14" fmla="*/ 103535 w 137796"/>
                <a:gd name="connsiteY14" fmla="*/ 18410 h 73893"/>
                <a:gd name="connsiteX15" fmla="*/ 88184 w 137796"/>
                <a:gd name="connsiteY15" fmla="*/ 9462 h 73893"/>
                <a:gd name="connsiteX16" fmla="*/ 79729 w 137796"/>
                <a:gd name="connsiteY16" fmla="*/ 8559 h 7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796" h="73893">
                  <a:moveTo>
                    <a:pt x="84408" y="8395"/>
                  </a:moveTo>
                  <a:cubicBezTo>
                    <a:pt x="77595" y="13485"/>
                    <a:pt x="70535" y="15455"/>
                    <a:pt x="66020" y="8395"/>
                  </a:cubicBezTo>
                  <a:cubicBezTo>
                    <a:pt x="64214" y="5604"/>
                    <a:pt x="66676" y="3716"/>
                    <a:pt x="63146" y="1253"/>
                  </a:cubicBezTo>
                  <a:cubicBezTo>
                    <a:pt x="60027" y="-881"/>
                    <a:pt x="49683" y="268"/>
                    <a:pt x="45825" y="679"/>
                  </a:cubicBezTo>
                  <a:cubicBezTo>
                    <a:pt x="40818" y="1171"/>
                    <a:pt x="2645" y="3388"/>
                    <a:pt x="10772" y="12910"/>
                  </a:cubicBezTo>
                  <a:cubicBezTo>
                    <a:pt x="12907" y="15373"/>
                    <a:pt x="21854" y="16030"/>
                    <a:pt x="25220" y="18574"/>
                  </a:cubicBezTo>
                  <a:cubicBezTo>
                    <a:pt x="28093" y="20709"/>
                    <a:pt x="30885" y="23500"/>
                    <a:pt x="33758" y="25716"/>
                  </a:cubicBezTo>
                  <a:cubicBezTo>
                    <a:pt x="44922" y="34418"/>
                    <a:pt x="34414" y="34829"/>
                    <a:pt x="23825" y="34829"/>
                  </a:cubicBezTo>
                  <a:cubicBezTo>
                    <a:pt x="16765" y="34829"/>
                    <a:pt x="-639" y="28261"/>
                    <a:pt x="18" y="38687"/>
                  </a:cubicBezTo>
                  <a:cubicBezTo>
                    <a:pt x="839" y="51493"/>
                    <a:pt x="23825" y="48784"/>
                    <a:pt x="32034" y="47963"/>
                  </a:cubicBezTo>
                  <a:cubicBezTo>
                    <a:pt x="48206" y="46321"/>
                    <a:pt x="67908" y="40821"/>
                    <a:pt x="84162" y="43366"/>
                  </a:cubicBezTo>
                  <a:cubicBezTo>
                    <a:pt x="96311" y="45172"/>
                    <a:pt x="100991" y="58307"/>
                    <a:pt x="110431" y="65038"/>
                  </a:cubicBezTo>
                  <a:cubicBezTo>
                    <a:pt x="119461" y="71606"/>
                    <a:pt x="130544" y="80061"/>
                    <a:pt x="136290" y="67173"/>
                  </a:cubicBezTo>
                  <a:cubicBezTo>
                    <a:pt x="143104" y="51986"/>
                    <a:pt x="124469" y="53627"/>
                    <a:pt x="126685" y="39590"/>
                  </a:cubicBezTo>
                  <a:cubicBezTo>
                    <a:pt x="138506" y="34418"/>
                    <a:pt x="107640" y="20955"/>
                    <a:pt x="103535" y="18410"/>
                  </a:cubicBezTo>
                  <a:cubicBezTo>
                    <a:pt x="98364" y="15209"/>
                    <a:pt x="93766" y="11843"/>
                    <a:pt x="88184" y="9462"/>
                  </a:cubicBezTo>
                  <a:cubicBezTo>
                    <a:pt x="85804" y="8477"/>
                    <a:pt x="77102" y="5029"/>
                    <a:pt x="79729" y="855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E833812-6B33-35A5-38B5-112F05618729}"/>
                </a:ext>
              </a:extLst>
            </p:cNvPr>
            <p:cNvSpPr/>
            <p:nvPr/>
          </p:nvSpPr>
          <p:spPr>
            <a:xfrm>
              <a:off x="3588777" y="1832276"/>
              <a:ext cx="137796" cy="73893"/>
            </a:xfrm>
            <a:custGeom>
              <a:avLst/>
              <a:gdLst>
                <a:gd name="connsiteX0" fmla="*/ 84408 w 137796"/>
                <a:gd name="connsiteY0" fmla="*/ 8395 h 73893"/>
                <a:gd name="connsiteX1" fmla="*/ 66020 w 137796"/>
                <a:gd name="connsiteY1" fmla="*/ 8395 h 73893"/>
                <a:gd name="connsiteX2" fmla="*/ 63146 w 137796"/>
                <a:gd name="connsiteY2" fmla="*/ 1253 h 73893"/>
                <a:gd name="connsiteX3" fmla="*/ 45825 w 137796"/>
                <a:gd name="connsiteY3" fmla="*/ 679 h 73893"/>
                <a:gd name="connsiteX4" fmla="*/ 10772 w 137796"/>
                <a:gd name="connsiteY4" fmla="*/ 12910 h 73893"/>
                <a:gd name="connsiteX5" fmla="*/ 25220 w 137796"/>
                <a:gd name="connsiteY5" fmla="*/ 18574 h 73893"/>
                <a:gd name="connsiteX6" fmla="*/ 33758 w 137796"/>
                <a:gd name="connsiteY6" fmla="*/ 25716 h 73893"/>
                <a:gd name="connsiteX7" fmla="*/ 23825 w 137796"/>
                <a:gd name="connsiteY7" fmla="*/ 34829 h 73893"/>
                <a:gd name="connsiteX8" fmla="*/ 18 w 137796"/>
                <a:gd name="connsiteY8" fmla="*/ 38687 h 73893"/>
                <a:gd name="connsiteX9" fmla="*/ 32034 w 137796"/>
                <a:gd name="connsiteY9" fmla="*/ 47963 h 73893"/>
                <a:gd name="connsiteX10" fmla="*/ 84162 w 137796"/>
                <a:gd name="connsiteY10" fmla="*/ 43366 h 73893"/>
                <a:gd name="connsiteX11" fmla="*/ 110431 w 137796"/>
                <a:gd name="connsiteY11" fmla="*/ 65038 h 73893"/>
                <a:gd name="connsiteX12" fmla="*/ 136290 w 137796"/>
                <a:gd name="connsiteY12" fmla="*/ 67173 h 73893"/>
                <a:gd name="connsiteX13" fmla="*/ 126685 w 137796"/>
                <a:gd name="connsiteY13" fmla="*/ 39590 h 73893"/>
                <a:gd name="connsiteX14" fmla="*/ 103535 w 137796"/>
                <a:gd name="connsiteY14" fmla="*/ 18410 h 73893"/>
                <a:gd name="connsiteX15" fmla="*/ 88184 w 137796"/>
                <a:gd name="connsiteY15" fmla="*/ 9462 h 73893"/>
                <a:gd name="connsiteX16" fmla="*/ 79729 w 137796"/>
                <a:gd name="connsiteY16" fmla="*/ 8559 h 7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796" h="73893">
                  <a:moveTo>
                    <a:pt x="84408" y="8395"/>
                  </a:moveTo>
                  <a:cubicBezTo>
                    <a:pt x="77595" y="13485"/>
                    <a:pt x="70535" y="15455"/>
                    <a:pt x="66020" y="8395"/>
                  </a:cubicBezTo>
                  <a:cubicBezTo>
                    <a:pt x="64214" y="5604"/>
                    <a:pt x="66676" y="3716"/>
                    <a:pt x="63146" y="1253"/>
                  </a:cubicBezTo>
                  <a:cubicBezTo>
                    <a:pt x="60027" y="-881"/>
                    <a:pt x="49683" y="268"/>
                    <a:pt x="45825" y="679"/>
                  </a:cubicBezTo>
                  <a:cubicBezTo>
                    <a:pt x="40818" y="1171"/>
                    <a:pt x="2645" y="3388"/>
                    <a:pt x="10772" y="12910"/>
                  </a:cubicBezTo>
                  <a:cubicBezTo>
                    <a:pt x="12907" y="15373"/>
                    <a:pt x="21854" y="16030"/>
                    <a:pt x="25220" y="18574"/>
                  </a:cubicBezTo>
                  <a:cubicBezTo>
                    <a:pt x="28093" y="20709"/>
                    <a:pt x="30885" y="23500"/>
                    <a:pt x="33758" y="25716"/>
                  </a:cubicBezTo>
                  <a:cubicBezTo>
                    <a:pt x="44922" y="34418"/>
                    <a:pt x="34414" y="34829"/>
                    <a:pt x="23825" y="34829"/>
                  </a:cubicBezTo>
                  <a:cubicBezTo>
                    <a:pt x="16765" y="34829"/>
                    <a:pt x="-639" y="28261"/>
                    <a:pt x="18" y="38687"/>
                  </a:cubicBezTo>
                  <a:cubicBezTo>
                    <a:pt x="839" y="51493"/>
                    <a:pt x="23825" y="48784"/>
                    <a:pt x="32034" y="47963"/>
                  </a:cubicBezTo>
                  <a:cubicBezTo>
                    <a:pt x="48206" y="46321"/>
                    <a:pt x="67908" y="40821"/>
                    <a:pt x="84162" y="43366"/>
                  </a:cubicBezTo>
                  <a:cubicBezTo>
                    <a:pt x="96311" y="45172"/>
                    <a:pt x="100991" y="58307"/>
                    <a:pt x="110431" y="65038"/>
                  </a:cubicBezTo>
                  <a:cubicBezTo>
                    <a:pt x="119461" y="71606"/>
                    <a:pt x="130544" y="80061"/>
                    <a:pt x="136290" y="67173"/>
                  </a:cubicBezTo>
                  <a:cubicBezTo>
                    <a:pt x="143104" y="51986"/>
                    <a:pt x="124469" y="53627"/>
                    <a:pt x="126685" y="39590"/>
                  </a:cubicBezTo>
                  <a:cubicBezTo>
                    <a:pt x="138506" y="34418"/>
                    <a:pt x="107640" y="20955"/>
                    <a:pt x="103535" y="18410"/>
                  </a:cubicBezTo>
                  <a:cubicBezTo>
                    <a:pt x="98364" y="15209"/>
                    <a:pt x="93766" y="11843"/>
                    <a:pt x="88184" y="9462"/>
                  </a:cubicBezTo>
                  <a:cubicBezTo>
                    <a:pt x="85804" y="8477"/>
                    <a:pt x="77102" y="5029"/>
                    <a:pt x="79729" y="855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3D27C03-0E76-7E0D-CC02-10A355E33534}"/>
                </a:ext>
              </a:extLst>
            </p:cNvPr>
            <p:cNvSpPr/>
            <p:nvPr/>
          </p:nvSpPr>
          <p:spPr>
            <a:xfrm>
              <a:off x="3639609" y="1983273"/>
              <a:ext cx="83573" cy="88751"/>
            </a:xfrm>
            <a:custGeom>
              <a:avLst/>
              <a:gdLst>
                <a:gd name="connsiteX0" fmla="*/ 76675 w 83573"/>
                <a:gd name="connsiteY0" fmla="*/ 7051 h 88751"/>
                <a:gd name="connsiteX1" fmla="*/ 34726 w 83573"/>
                <a:gd name="connsiteY1" fmla="*/ 73 h 88751"/>
                <a:gd name="connsiteX2" fmla="*/ 25039 w 83573"/>
                <a:gd name="connsiteY2" fmla="*/ 6230 h 88751"/>
                <a:gd name="connsiteX3" fmla="*/ 32510 w 83573"/>
                <a:gd name="connsiteY3" fmla="*/ 17559 h 88751"/>
                <a:gd name="connsiteX4" fmla="*/ 17076 w 83573"/>
                <a:gd name="connsiteY4" fmla="*/ 15917 h 88751"/>
                <a:gd name="connsiteX5" fmla="*/ 19293 w 83573"/>
                <a:gd name="connsiteY5" fmla="*/ 29791 h 88751"/>
                <a:gd name="connsiteX6" fmla="*/ 84 w 83573"/>
                <a:gd name="connsiteY6" fmla="*/ 45142 h 88751"/>
                <a:gd name="connsiteX7" fmla="*/ 17815 w 83573"/>
                <a:gd name="connsiteY7" fmla="*/ 50478 h 88751"/>
                <a:gd name="connsiteX8" fmla="*/ 20853 w 83573"/>
                <a:gd name="connsiteY8" fmla="*/ 74120 h 88751"/>
                <a:gd name="connsiteX9" fmla="*/ 21509 w 83573"/>
                <a:gd name="connsiteY9" fmla="*/ 84463 h 88751"/>
                <a:gd name="connsiteX10" fmla="*/ 40390 w 83573"/>
                <a:gd name="connsiteY10" fmla="*/ 87337 h 88751"/>
                <a:gd name="connsiteX11" fmla="*/ 67070 w 83573"/>
                <a:gd name="connsiteY11" fmla="*/ 84299 h 88751"/>
                <a:gd name="connsiteX12" fmla="*/ 71093 w 83573"/>
                <a:gd name="connsiteY12" fmla="*/ 63612 h 88751"/>
                <a:gd name="connsiteX13" fmla="*/ 78070 w 83573"/>
                <a:gd name="connsiteY13" fmla="*/ 58358 h 88751"/>
                <a:gd name="connsiteX14" fmla="*/ 78891 w 83573"/>
                <a:gd name="connsiteY14" fmla="*/ 45470 h 88751"/>
                <a:gd name="connsiteX15" fmla="*/ 79384 w 83573"/>
                <a:gd name="connsiteY15" fmla="*/ 30694 h 88751"/>
                <a:gd name="connsiteX16" fmla="*/ 83406 w 83573"/>
                <a:gd name="connsiteY16" fmla="*/ 20678 h 88751"/>
                <a:gd name="connsiteX17" fmla="*/ 71093 w 83573"/>
                <a:gd name="connsiteY17" fmla="*/ 9186 h 88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573" h="88751">
                  <a:moveTo>
                    <a:pt x="76675" y="7051"/>
                  </a:moveTo>
                  <a:cubicBezTo>
                    <a:pt x="63048" y="8365"/>
                    <a:pt x="48846" y="-912"/>
                    <a:pt x="34726" y="73"/>
                  </a:cubicBezTo>
                  <a:cubicBezTo>
                    <a:pt x="30539" y="402"/>
                    <a:pt x="25696" y="1387"/>
                    <a:pt x="25039" y="6230"/>
                  </a:cubicBezTo>
                  <a:cubicBezTo>
                    <a:pt x="24218" y="11730"/>
                    <a:pt x="30950" y="13290"/>
                    <a:pt x="32510" y="17559"/>
                  </a:cubicBezTo>
                  <a:cubicBezTo>
                    <a:pt x="28405" y="17805"/>
                    <a:pt x="20196" y="14275"/>
                    <a:pt x="17076" y="15917"/>
                  </a:cubicBezTo>
                  <a:cubicBezTo>
                    <a:pt x="10263" y="19529"/>
                    <a:pt x="18636" y="25522"/>
                    <a:pt x="19293" y="29791"/>
                  </a:cubicBezTo>
                  <a:cubicBezTo>
                    <a:pt x="9852" y="32910"/>
                    <a:pt x="-1066" y="30940"/>
                    <a:pt x="84" y="45142"/>
                  </a:cubicBezTo>
                  <a:cubicBezTo>
                    <a:pt x="10017" y="46373"/>
                    <a:pt x="16091" y="38903"/>
                    <a:pt x="17815" y="50478"/>
                  </a:cubicBezTo>
                  <a:cubicBezTo>
                    <a:pt x="18965" y="58276"/>
                    <a:pt x="20606" y="66403"/>
                    <a:pt x="20853" y="74120"/>
                  </a:cubicBezTo>
                  <a:cubicBezTo>
                    <a:pt x="20935" y="76911"/>
                    <a:pt x="19786" y="82411"/>
                    <a:pt x="21509" y="84463"/>
                  </a:cubicBezTo>
                  <a:cubicBezTo>
                    <a:pt x="24629" y="88240"/>
                    <a:pt x="36204" y="87090"/>
                    <a:pt x="40390" y="87337"/>
                  </a:cubicBezTo>
                  <a:cubicBezTo>
                    <a:pt x="48435" y="87747"/>
                    <a:pt x="63048" y="91687"/>
                    <a:pt x="67070" y="84299"/>
                  </a:cubicBezTo>
                  <a:cubicBezTo>
                    <a:pt x="70600" y="77896"/>
                    <a:pt x="65921" y="69769"/>
                    <a:pt x="71093" y="63612"/>
                  </a:cubicBezTo>
                  <a:cubicBezTo>
                    <a:pt x="72981" y="61314"/>
                    <a:pt x="76675" y="60903"/>
                    <a:pt x="78070" y="58358"/>
                  </a:cubicBezTo>
                  <a:cubicBezTo>
                    <a:pt x="79876" y="55075"/>
                    <a:pt x="79056" y="49082"/>
                    <a:pt x="78891" y="45470"/>
                  </a:cubicBezTo>
                  <a:cubicBezTo>
                    <a:pt x="78645" y="40052"/>
                    <a:pt x="77660" y="36029"/>
                    <a:pt x="79384" y="30694"/>
                  </a:cubicBezTo>
                  <a:cubicBezTo>
                    <a:pt x="80615" y="27082"/>
                    <a:pt x="82996" y="24537"/>
                    <a:pt x="83406" y="20678"/>
                  </a:cubicBezTo>
                  <a:cubicBezTo>
                    <a:pt x="84556" y="10992"/>
                    <a:pt x="79712" y="9268"/>
                    <a:pt x="71093" y="918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25F19AC-4EBD-E398-52F3-6DE3F3D32DBA}"/>
                </a:ext>
              </a:extLst>
            </p:cNvPr>
            <p:cNvSpPr/>
            <p:nvPr/>
          </p:nvSpPr>
          <p:spPr>
            <a:xfrm>
              <a:off x="3639609" y="1983273"/>
              <a:ext cx="83573" cy="88751"/>
            </a:xfrm>
            <a:custGeom>
              <a:avLst/>
              <a:gdLst>
                <a:gd name="connsiteX0" fmla="*/ 76675 w 83573"/>
                <a:gd name="connsiteY0" fmla="*/ 7051 h 88751"/>
                <a:gd name="connsiteX1" fmla="*/ 34726 w 83573"/>
                <a:gd name="connsiteY1" fmla="*/ 73 h 88751"/>
                <a:gd name="connsiteX2" fmla="*/ 25039 w 83573"/>
                <a:gd name="connsiteY2" fmla="*/ 6230 h 88751"/>
                <a:gd name="connsiteX3" fmla="*/ 32510 w 83573"/>
                <a:gd name="connsiteY3" fmla="*/ 17559 h 88751"/>
                <a:gd name="connsiteX4" fmla="*/ 17076 w 83573"/>
                <a:gd name="connsiteY4" fmla="*/ 15917 h 88751"/>
                <a:gd name="connsiteX5" fmla="*/ 19293 w 83573"/>
                <a:gd name="connsiteY5" fmla="*/ 29791 h 88751"/>
                <a:gd name="connsiteX6" fmla="*/ 84 w 83573"/>
                <a:gd name="connsiteY6" fmla="*/ 45142 h 88751"/>
                <a:gd name="connsiteX7" fmla="*/ 17815 w 83573"/>
                <a:gd name="connsiteY7" fmla="*/ 50478 h 88751"/>
                <a:gd name="connsiteX8" fmla="*/ 20853 w 83573"/>
                <a:gd name="connsiteY8" fmla="*/ 74120 h 88751"/>
                <a:gd name="connsiteX9" fmla="*/ 21509 w 83573"/>
                <a:gd name="connsiteY9" fmla="*/ 84463 h 88751"/>
                <a:gd name="connsiteX10" fmla="*/ 40390 w 83573"/>
                <a:gd name="connsiteY10" fmla="*/ 87337 h 88751"/>
                <a:gd name="connsiteX11" fmla="*/ 67070 w 83573"/>
                <a:gd name="connsiteY11" fmla="*/ 84299 h 88751"/>
                <a:gd name="connsiteX12" fmla="*/ 71093 w 83573"/>
                <a:gd name="connsiteY12" fmla="*/ 63612 h 88751"/>
                <a:gd name="connsiteX13" fmla="*/ 78070 w 83573"/>
                <a:gd name="connsiteY13" fmla="*/ 58358 h 88751"/>
                <a:gd name="connsiteX14" fmla="*/ 78891 w 83573"/>
                <a:gd name="connsiteY14" fmla="*/ 45470 h 88751"/>
                <a:gd name="connsiteX15" fmla="*/ 79384 w 83573"/>
                <a:gd name="connsiteY15" fmla="*/ 30694 h 88751"/>
                <a:gd name="connsiteX16" fmla="*/ 83406 w 83573"/>
                <a:gd name="connsiteY16" fmla="*/ 20678 h 88751"/>
                <a:gd name="connsiteX17" fmla="*/ 71093 w 83573"/>
                <a:gd name="connsiteY17" fmla="*/ 9186 h 88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573" h="88751">
                  <a:moveTo>
                    <a:pt x="76675" y="7051"/>
                  </a:moveTo>
                  <a:cubicBezTo>
                    <a:pt x="63048" y="8365"/>
                    <a:pt x="48846" y="-912"/>
                    <a:pt x="34726" y="73"/>
                  </a:cubicBezTo>
                  <a:cubicBezTo>
                    <a:pt x="30539" y="402"/>
                    <a:pt x="25696" y="1387"/>
                    <a:pt x="25039" y="6230"/>
                  </a:cubicBezTo>
                  <a:cubicBezTo>
                    <a:pt x="24218" y="11730"/>
                    <a:pt x="30950" y="13290"/>
                    <a:pt x="32510" y="17559"/>
                  </a:cubicBezTo>
                  <a:cubicBezTo>
                    <a:pt x="28405" y="17805"/>
                    <a:pt x="20196" y="14275"/>
                    <a:pt x="17076" y="15917"/>
                  </a:cubicBezTo>
                  <a:cubicBezTo>
                    <a:pt x="10263" y="19529"/>
                    <a:pt x="18636" y="25522"/>
                    <a:pt x="19293" y="29791"/>
                  </a:cubicBezTo>
                  <a:cubicBezTo>
                    <a:pt x="9852" y="32910"/>
                    <a:pt x="-1066" y="30940"/>
                    <a:pt x="84" y="45142"/>
                  </a:cubicBezTo>
                  <a:cubicBezTo>
                    <a:pt x="10017" y="46373"/>
                    <a:pt x="16091" y="38903"/>
                    <a:pt x="17815" y="50478"/>
                  </a:cubicBezTo>
                  <a:cubicBezTo>
                    <a:pt x="18965" y="58276"/>
                    <a:pt x="20606" y="66403"/>
                    <a:pt x="20853" y="74120"/>
                  </a:cubicBezTo>
                  <a:cubicBezTo>
                    <a:pt x="20935" y="76911"/>
                    <a:pt x="19786" y="82411"/>
                    <a:pt x="21509" y="84463"/>
                  </a:cubicBezTo>
                  <a:cubicBezTo>
                    <a:pt x="24629" y="88240"/>
                    <a:pt x="36204" y="87090"/>
                    <a:pt x="40390" y="87337"/>
                  </a:cubicBezTo>
                  <a:cubicBezTo>
                    <a:pt x="48435" y="87747"/>
                    <a:pt x="63048" y="91687"/>
                    <a:pt x="67070" y="84299"/>
                  </a:cubicBezTo>
                  <a:cubicBezTo>
                    <a:pt x="70600" y="77896"/>
                    <a:pt x="65921" y="69769"/>
                    <a:pt x="71093" y="63612"/>
                  </a:cubicBezTo>
                  <a:cubicBezTo>
                    <a:pt x="72981" y="61314"/>
                    <a:pt x="76675" y="60903"/>
                    <a:pt x="78070" y="58358"/>
                  </a:cubicBezTo>
                  <a:cubicBezTo>
                    <a:pt x="79876" y="55075"/>
                    <a:pt x="79056" y="49082"/>
                    <a:pt x="78891" y="45470"/>
                  </a:cubicBezTo>
                  <a:cubicBezTo>
                    <a:pt x="78645" y="40052"/>
                    <a:pt x="77660" y="36029"/>
                    <a:pt x="79384" y="30694"/>
                  </a:cubicBezTo>
                  <a:cubicBezTo>
                    <a:pt x="80615" y="27082"/>
                    <a:pt x="82996" y="24537"/>
                    <a:pt x="83406" y="20678"/>
                  </a:cubicBezTo>
                  <a:cubicBezTo>
                    <a:pt x="84556" y="10992"/>
                    <a:pt x="79712" y="9268"/>
                    <a:pt x="71093" y="918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0F209A4-406E-271F-8C03-AFDCA2E34BD3}"/>
                </a:ext>
              </a:extLst>
            </p:cNvPr>
            <p:cNvSpPr/>
            <p:nvPr/>
          </p:nvSpPr>
          <p:spPr>
            <a:xfrm>
              <a:off x="3741311" y="2049058"/>
              <a:ext cx="55807" cy="37736"/>
            </a:xfrm>
            <a:custGeom>
              <a:avLst/>
              <a:gdLst>
                <a:gd name="connsiteX0" fmla="*/ 16511 w 55807"/>
                <a:gd name="connsiteY0" fmla="*/ 537 h 37736"/>
                <a:gd name="connsiteX1" fmla="*/ 92 w 55807"/>
                <a:gd name="connsiteY1" fmla="*/ 13425 h 37736"/>
                <a:gd name="connsiteX2" fmla="*/ 14951 w 55807"/>
                <a:gd name="connsiteY2" fmla="*/ 26067 h 37736"/>
                <a:gd name="connsiteX3" fmla="*/ 52631 w 55807"/>
                <a:gd name="connsiteY3" fmla="*/ 32552 h 37736"/>
                <a:gd name="connsiteX4" fmla="*/ 55586 w 55807"/>
                <a:gd name="connsiteY4" fmla="*/ 14903 h 37736"/>
                <a:gd name="connsiteX5" fmla="*/ 45489 w 55807"/>
                <a:gd name="connsiteY5" fmla="*/ 4887 h 37736"/>
                <a:gd name="connsiteX6" fmla="*/ 29809 w 55807"/>
                <a:gd name="connsiteY6" fmla="*/ 619 h 37736"/>
                <a:gd name="connsiteX7" fmla="*/ 13391 w 55807"/>
                <a:gd name="connsiteY7" fmla="*/ 2178 h 3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07" h="37736">
                  <a:moveTo>
                    <a:pt x="16511" y="537"/>
                  </a:moveTo>
                  <a:cubicBezTo>
                    <a:pt x="9040" y="1440"/>
                    <a:pt x="913" y="5955"/>
                    <a:pt x="92" y="13425"/>
                  </a:cubicBezTo>
                  <a:cubicBezTo>
                    <a:pt x="-975" y="23686"/>
                    <a:pt x="7399" y="23112"/>
                    <a:pt x="14951" y="26067"/>
                  </a:cubicBezTo>
                  <a:cubicBezTo>
                    <a:pt x="26362" y="30418"/>
                    <a:pt x="41302" y="45605"/>
                    <a:pt x="52631" y="32552"/>
                  </a:cubicBezTo>
                  <a:cubicBezTo>
                    <a:pt x="56407" y="28201"/>
                    <a:pt x="55915" y="20649"/>
                    <a:pt x="55586" y="14903"/>
                  </a:cubicBezTo>
                  <a:cubicBezTo>
                    <a:pt x="55094" y="6365"/>
                    <a:pt x="53862" y="5462"/>
                    <a:pt x="45489" y="4887"/>
                  </a:cubicBezTo>
                  <a:cubicBezTo>
                    <a:pt x="38593" y="4395"/>
                    <a:pt x="36623" y="2753"/>
                    <a:pt x="29809" y="619"/>
                  </a:cubicBezTo>
                  <a:cubicBezTo>
                    <a:pt x="23078" y="-1680"/>
                    <a:pt x="18317" y="3246"/>
                    <a:pt x="13391" y="217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1F6B726-90A5-13C5-66DA-9DA60D1DB7A1}"/>
                </a:ext>
              </a:extLst>
            </p:cNvPr>
            <p:cNvSpPr/>
            <p:nvPr/>
          </p:nvSpPr>
          <p:spPr>
            <a:xfrm>
              <a:off x="3741311" y="2049058"/>
              <a:ext cx="55807" cy="37736"/>
            </a:xfrm>
            <a:custGeom>
              <a:avLst/>
              <a:gdLst>
                <a:gd name="connsiteX0" fmla="*/ 16511 w 55807"/>
                <a:gd name="connsiteY0" fmla="*/ 537 h 37736"/>
                <a:gd name="connsiteX1" fmla="*/ 92 w 55807"/>
                <a:gd name="connsiteY1" fmla="*/ 13425 h 37736"/>
                <a:gd name="connsiteX2" fmla="*/ 14951 w 55807"/>
                <a:gd name="connsiteY2" fmla="*/ 26067 h 37736"/>
                <a:gd name="connsiteX3" fmla="*/ 52631 w 55807"/>
                <a:gd name="connsiteY3" fmla="*/ 32552 h 37736"/>
                <a:gd name="connsiteX4" fmla="*/ 55586 w 55807"/>
                <a:gd name="connsiteY4" fmla="*/ 14903 h 37736"/>
                <a:gd name="connsiteX5" fmla="*/ 45489 w 55807"/>
                <a:gd name="connsiteY5" fmla="*/ 4887 h 37736"/>
                <a:gd name="connsiteX6" fmla="*/ 29809 w 55807"/>
                <a:gd name="connsiteY6" fmla="*/ 619 h 37736"/>
                <a:gd name="connsiteX7" fmla="*/ 13391 w 55807"/>
                <a:gd name="connsiteY7" fmla="*/ 2178 h 3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07" h="37736">
                  <a:moveTo>
                    <a:pt x="16511" y="537"/>
                  </a:moveTo>
                  <a:cubicBezTo>
                    <a:pt x="9040" y="1440"/>
                    <a:pt x="913" y="5955"/>
                    <a:pt x="92" y="13425"/>
                  </a:cubicBezTo>
                  <a:cubicBezTo>
                    <a:pt x="-975" y="23686"/>
                    <a:pt x="7399" y="23112"/>
                    <a:pt x="14951" y="26067"/>
                  </a:cubicBezTo>
                  <a:cubicBezTo>
                    <a:pt x="26362" y="30418"/>
                    <a:pt x="41302" y="45605"/>
                    <a:pt x="52631" y="32552"/>
                  </a:cubicBezTo>
                  <a:cubicBezTo>
                    <a:pt x="56407" y="28201"/>
                    <a:pt x="55915" y="20649"/>
                    <a:pt x="55586" y="14903"/>
                  </a:cubicBezTo>
                  <a:cubicBezTo>
                    <a:pt x="55094" y="6365"/>
                    <a:pt x="53862" y="5462"/>
                    <a:pt x="45489" y="4887"/>
                  </a:cubicBezTo>
                  <a:cubicBezTo>
                    <a:pt x="38593" y="4395"/>
                    <a:pt x="36623" y="2753"/>
                    <a:pt x="29809" y="619"/>
                  </a:cubicBezTo>
                  <a:cubicBezTo>
                    <a:pt x="23078" y="-1680"/>
                    <a:pt x="18317" y="3246"/>
                    <a:pt x="13391" y="217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034EE8B-2C1E-6EF3-8219-C75A55634365}"/>
                </a:ext>
              </a:extLst>
            </p:cNvPr>
            <p:cNvSpPr/>
            <p:nvPr/>
          </p:nvSpPr>
          <p:spPr>
            <a:xfrm>
              <a:off x="3728274" y="2119527"/>
              <a:ext cx="142755" cy="93533"/>
            </a:xfrm>
            <a:custGeom>
              <a:avLst/>
              <a:gdLst>
                <a:gd name="connsiteX0" fmla="*/ 53108 w 142755"/>
                <a:gd name="connsiteY0" fmla="*/ 8628 h 93533"/>
                <a:gd name="connsiteX1" fmla="*/ 32749 w 142755"/>
                <a:gd name="connsiteY1" fmla="*/ 3046 h 93533"/>
                <a:gd name="connsiteX2" fmla="*/ 21995 w 142755"/>
                <a:gd name="connsiteY2" fmla="*/ 20860 h 93533"/>
                <a:gd name="connsiteX3" fmla="*/ 1226 w 142755"/>
                <a:gd name="connsiteY3" fmla="*/ 50002 h 93533"/>
                <a:gd name="connsiteX4" fmla="*/ 11241 w 142755"/>
                <a:gd name="connsiteY4" fmla="*/ 59525 h 93533"/>
                <a:gd name="connsiteX5" fmla="*/ 14607 w 142755"/>
                <a:gd name="connsiteY5" fmla="*/ 68801 h 93533"/>
                <a:gd name="connsiteX6" fmla="*/ 23637 w 142755"/>
                <a:gd name="connsiteY6" fmla="*/ 83249 h 93533"/>
                <a:gd name="connsiteX7" fmla="*/ 19040 w 142755"/>
                <a:gd name="connsiteY7" fmla="*/ 90884 h 93533"/>
                <a:gd name="connsiteX8" fmla="*/ 33242 w 142755"/>
                <a:gd name="connsiteY8" fmla="*/ 93018 h 93533"/>
                <a:gd name="connsiteX9" fmla="*/ 46294 w 142755"/>
                <a:gd name="connsiteY9" fmla="*/ 77093 h 93533"/>
                <a:gd name="connsiteX10" fmla="*/ 39399 w 142755"/>
                <a:gd name="connsiteY10" fmla="*/ 59689 h 93533"/>
                <a:gd name="connsiteX11" fmla="*/ 71907 w 142755"/>
                <a:gd name="connsiteY11" fmla="*/ 62562 h 93533"/>
                <a:gd name="connsiteX12" fmla="*/ 96042 w 142755"/>
                <a:gd name="connsiteY12" fmla="*/ 45159 h 93533"/>
                <a:gd name="connsiteX13" fmla="*/ 115333 w 142755"/>
                <a:gd name="connsiteY13" fmla="*/ 44256 h 93533"/>
                <a:gd name="connsiteX14" fmla="*/ 133065 w 142755"/>
                <a:gd name="connsiteY14" fmla="*/ 38756 h 93533"/>
                <a:gd name="connsiteX15" fmla="*/ 134707 w 142755"/>
                <a:gd name="connsiteY15" fmla="*/ 26114 h 93533"/>
                <a:gd name="connsiteX16" fmla="*/ 142670 w 142755"/>
                <a:gd name="connsiteY16" fmla="*/ 16837 h 93533"/>
                <a:gd name="connsiteX17" fmla="*/ 109669 w 142755"/>
                <a:gd name="connsiteY17" fmla="*/ 10188 h 93533"/>
                <a:gd name="connsiteX18" fmla="*/ 103512 w 142755"/>
                <a:gd name="connsiteY18" fmla="*/ 8546 h 93533"/>
                <a:gd name="connsiteX19" fmla="*/ 95960 w 142755"/>
                <a:gd name="connsiteY19" fmla="*/ 11502 h 93533"/>
                <a:gd name="connsiteX20" fmla="*/ 84303 w 142755"/>
                <a:gd name="connsiteY20" fmla="*/ 3292 h 93533"/>
                <a:gd name="connsiteX21" fmla="*/ 69526 w 142755"/>
                <a:gd name="connsiteY21" fmla="*/ 2143 h 93533"/>
                <a:gd name="connsiteX22" fmla="*/ 56310 w 142755"/>
                <a:gd name="connsiteY22" fmla="*/ 9942 h 9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2755" h="93533">
                  <a:moveTo>
                    <a:pt x="53108" y="8628"/>
                  </a:moveTo>
                  <a:cubicBezTo>
                    <a:pt x="46541" y="3374"/>
                    <a:pt x="40466" y="-4342"/>
                    <a:pt x="32749" y="3046"/>
                  </a:cubicBezTo>
                  <a:cubicBezTo>
                    <a:pt x="27413" y="8218"/>
                    <a:pt x="27660" y="15688"/>
                    <a:pt x="21995" y="20860"/>
                  </a:cubicBezTo>
                  <a:cubicBezTo>
                    <a:pt x="14197" y="28002"/>
                    <a:pt x="-5013" y="35883"/>
                    <a:pt x="1226" y="50002"/>
                  </a:cubicBezTo>
                  <a:cubicBezTo>
                    <a:pt x="3114" y="54353"/>
                    <a:pt x="8532" y="55995"/>
                    <a:pt x="11241" y="59525"/>
                  </a:cubicBezTo>
                  <a:cubicBezTo>
                    <a:pt x="13458" y="62727"/>
                    <a:pt x="13294" y="65436"/>
                    <a:pt x="14607" y="68801"/>
                  </a:cubicBezTo>
                  <a:cubicBezTo>
                    <a:pt x="16577" y="74466"/>
                    <a:pt x="23883" y="78242"/>
                    <a:pt x="23637" y="83249"/>
                  </a:cubicBezTo>
                  <a:cubicBezTo>
                    <a:pt x="23473" y="86369"/>
                    <a:pt x="16906" y="86451"/>
                    <a:pt x="19040" y="90884"/>
                  </a:cubicBezTo>
                  <a:cubicBezTo>
                    <a:pt x="20600" y="94168"/>
                    <a:pt x="30369" y="93757"/>
                    <a:pt x="33242" y="93018"/>
                  </a:cubicBezTo>
                  <a:cubicBezTo>
                    <a:pt x="39727" y="91376"/>
                    <a:pt x="48921" y="84891"/>
                    <a:pt x="46294" y="77093"/>
                  </a:cubicBezTo>
                  <a:cubicBezTo>
                    <a:pt x="44981" y="73316"/>
                    <a:pt x="32913" y="65600"/>
                    <a:pt x="39399" y="59689"/>
                  </a:cubicBezTo>
                  <a:cubicBezTo>
                    <a:pt x="43832" y="55667"/>
                    <a:pt x="65668" y="62891"/>
                    <a:pt x="71907" y="62562"/>
                  </a:cubicBezTo>
                  <a:cubicBezTo>
                    <a:pt x="84467" y="61988"/>
                    <a:pt x="105318" y="63301"/>
                    <a:pt x="96042" y="45159"/>
                  </a:cubicBezTo>
                  <a:cubicBezTo>
                    <a:pt x="103184" y="40808"/>
                    <a:pt x="108438" y="44995"/>
                    <a:pt x="115333" y="44256"/>
                  </a:cubicBezTo>
                  <a:cubicBezTo>
                    <a:pt x="121080" y="43681"/>
                    <a:pt x="127236" y="39987"/>
                    <a:pt x="133065" y="38756"/>
                  </a:cubicBezTo>
                  <a:cubicBezTo>
                    <a:pt x="133311" y="34487"/>
                    <a:pt x="132162" y="29562"/>
                    <a:pt x="134707" y="26114"/>
                  </a:cubicBezTo>
                  <a:cubicBezTo>
                    <a:pt x="138237" y="21270"/>
                    <a:pt x="143491" y="23979"/>
                    <a:pt x="142670" y="16837"/>
                  </a:cubicBezTo>
                  <a:cubicBezTo>
                    <a:pt x="141520" y="6412"/>
                    <a:pt x="117303" y="11337"/>
                    <a:pt x="109669" y="10188"/>
                  </a:cubicBezTo>
                  <a:cubicBezTo>
                    <a:pt x="107781" y="9942"/>
                    <a:pt x="106303" y="8464"/>
                    <a:pt x="103512" y="8546"/>
                  </a:cubicBezTo>
                  <a:cubicBezTo>
                    <a:pt x="101049" y="8628"/>
                    <a:pt x="98751" y="11912"/>
                    <a:pt x="95960" y="11502"/>
                  </a:cubicBezTo>
                  <a:cubicBezTo>
                    <a:pt x="91609" y="10927"/>
                    <a:pt x="88407" y="5016"/>
                    <a:pt x="84303" y="3292"/>
                  </a:cubicBezTo>
                  <a:cubicBezTo>
                    <a:pt x="80527" y="1651"/>
                    <a:pt x="73384" y="830"/>
                    <a:pt x="69526" y="2143"/>
                  </a:cubicBezTo>
                  <a:cubicBezTo>
                    <a:pt x="64190" y="3949"/>
                    <a:pt x="62384" y="9695"/>
                    <a:pt x="56310" y="994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467BD03-DF65-3683-C2DC-0B441AB8D698}"/>
                </a:ext>
              </a:extLst>
            </p:cNvPr>
            <p:cNvSpPr/>
            <p:nvPr/>
          </p:nvSpPr>
          <p:spPr>
            <a:xfrm>
              <a:off x="3728274" y="2119527"/>
              <a:ext cx="142755" cy="93533"/>
            </a:xfrm>
            <a:custGeom>
              <a:avLst/>
              <a:gdLst>
                <a:gd name="connsiteX0" fmla="*/ 53108 w 142755"/>
                <a:gd name="connsiteY0" fmla="*/ 8628 h 93533"/>
                <a:gd name="connsiteX1" fmla="*/ 32749 w 142755"/>
                <a:gd name="connsiteY1" fmla="*/ 3046 h 93533"/>
                <a:gd name="connsiteX2" fmla="*/ 21995 w 142755"/>
                <a:gd name="connsiteY2" fmla="*/ 20860 h 93533"/>
                <a:gd name="connsiteX3" fmla="*/ 1226 w 142755"/>
                <a:gd name="connsiteY3" fmla="*/ 50002 h 93533"/>
                <a:gd name="connsiteX4" fmla="*/ 11241 w 142755"/>
                <a:gd name="connsiteY4" fmla="*/ 59525 h 93533"/>
                <a:gd name="connsiteX5" fmla="*/ 14607 w 142755"/>
                <a:gd name="connsiteY5" fmla="*/ 68801 h 93533"/>
                <a:gd name="connsiteX6" fmla="*/ 23637 w 142755"/>
                <a:gd name="connsiteY6" fmla="*/ 83249 h 93533"/>
                <a:gd name="connsiteX7" fmla="*/ 19040 w 142755"/>
                <a:gd name="connsiteY7" fmla="*/ 90884 h 93533"/>
                <a:gd name="connsiteX8" fmla="*/ 33242 w 142755"/>
                <a:gd name="connsiteY8" fmla="*/ 93018 h 93533"/>
                <a:gd name="connsiteX9" fmla="*/ 46294 w 142755"/>
                <a:gd name="connsiteY9" fmla="*/ 77093 h 93533"/>
                <a:gd name="connsiteX10" fmla="*/ 39399 w 142755"/>
                <a:gd name="connsiteY10" fmla="*/ 59689 h 93533"/>
                <a:gd name="connsiteX11" fmla="*/ 71907 w 142755"/>
                <a:gd name="connsiteY11" fmla="*/ 62562 h 93533"/>
                <a:gd name="connsiteX12" fmla="*/ 96042 w 142755"/>
                <a:gd name="connsiteY12" fmla="*/ 45159 h 93533"/>
                <a:gd name="connsiteX13" fmla="*/ 115333 w 142755"/>
                <a:gd name="connsiteY13" fmla="*/ 44256 h 93533"/>
                <a:gd name="connsiteX14" fmla="*/ 133065 w 142755"/>
                <a:gd name="connsiteY14" fmla="*/ 38756 h 93533"/>
                <a:gd name="connsiteX15" fmla="*/ 134707 w 142755"/>
                <a:gd name="connsiteY15" fmla="*/ 26114 h 93533"/>
                <a:gd name="connsiteX16" fmla="*/ 142670 w 142755"/>
                <a:gd name="connsiteY16" fmla="*/ 16837 h 93533"/>
                <a:gd name="connsiteX17" fmla="*/ 109669 w 142755"/>
                <a:gd name="connsiteY17" fmla="*/ 10188 h 93533"/>
                <a:gd name="connsiteX18" fmla="*/ 103512 w 142755"/>
                <a:gd name="connsiteY18" fmla="*/ 8546 h 93533"/>
                <a:gd name="connsiteX19" fmla="*/ 95960 w 142755"/>
                <a:gd name="connsiteY19" fmla="*/ 11502 h 93533"/>
                <a:gd name="connsiteX20" fmla="*/ 84303 w 142755"/>
                <a:gd name="connsiteY20" fmla="*/ 3292 h 93533"/>
                <a:gd name="connsiteX21" fmla="*/ 69526 w 142755"/>
                <a:gd name="connsiteY21" fmla="*/ 2143 h 93533"/>
                <a:gd name="connsiteX22" fmla="*/ 56310 w 142755"/>
                <a:gd name="connsiteY22" fmla="*/ 9942 h 9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2755" h="93533">
                  <a:moveTo>
                    <a:pt x="53108" y="8628"/>
                  </a:moveTo>
                  <a:cubicBezTo>
                    <a:pt x="46541" y="3374"/>
                    <a:pt x="40466" y="-4342"/>
                    <a:pt x="32749" y="3046"/>
                  </a:cubicBezTo>
                  <a:cubicBezTo>
                    <a:pt x="27413" y="8218"/>
                    <a:pt x="27660" y="15688"/>
                    <a:pt x="21995" y="20860"/>
                  </a:cubicBezTo>
                  <a:cubicBezTo>
                    <a:pt x="14197" y="28002"/>
                    <a:pt x="-5013" y="35883"/>
                    <a:pt x="1226" y="50002"/>
                  </a:cubicBezTo>
                  <a:cubicBezTo>
                    <a:pt x="3114" y="54353"/>
                    <a:pt x="8532" y="55995"/>
                    <a:pt x="11241" y="59525"/>
                  </a:cubicBezTo>
                  <a:cubicBezTo>
                    <a:pt x="13458" y="62727"/>
                    <a:pt x="13294" y="65436"/>
                    <a:pt x="14607" y="68801"/>
                  </a:cubicBezTo>
                  <a:cubicBezTo>
                    <a:pt x="16577" y="74466"/>
                    <a:pt x="23883" y="78242"/>
                    <a:pt x="23637" y="83249"/>
                  </a:cubicBezTo>
                  <a:cubicBezTo>
                    <a:pt x="23473" y="86369"/>
                    <a:pt x="16906" y="86451"/>
                    <a:pt x="19040" y="90884"/>
                  </a:cubicBezTo>
                  <a:cubicBezTo>
                    <a:pt x="20600" y="94168"/>
                    <a:pt x="30369" y="93757"/>
                    <a:pt x="33242" y="93018"/>
                  </a:cubicBezTo>
                  <a:cubicBezTo>
                    <a:pt x="39727" y="91376"/>
                    <a:pt x="48921" y="84891"/>
                    <a:pt x="46294" y="77093"/>
                  </a:cubicBezTo>
                  <a:cubicBezTo>
                    <a:pt x="44981" y="73316"/>
                    <a:pt x="32913" y="65600"/>
                    <a:pt x="39399" y="59689"/>
                  </a:cubicBezTo>
                  <a:cubicBezTo>
                    <a:pt x="43832" y="55667"/>
                    <a:pt x="65668" y="62891"/>
                    <a:pt x="71907" y="62562"/>
                  </a:cubicBezTo>
                  <a:cubicBezTo>
                    <a:pt x="84467" y="61988"/>
                    <a:pt x="105318" y="63301"/>
                    <a:pt x="96042" y="45159"/>
                  </a:cubicBezTo>
                  <a:cubicBezTo>
                    <a:pt x="103184" y="40808"/>
                    <a:pt x="108438" y="44995"/>
                    <a:pt x="115333" y="44256"/>
                  </a:cubicBezTo>
                  <a:cubicBezTo>
                    <a:pt x="121080" y="43681"/>
                    <a:pt x="127236" y="39987"/>
                    <a:pt x="133065" y="38756"/>
                  </a:cubicBezTo>
                  <a:cubicBezTo>
                    <a:pt x="133311" y="34487"/>
                    <a:pt x="132162" y="29562"/>
                    <a:pt x="134707" y="26114"/>
                  </a:cubicBezTo>
                  <a:cubicBezTo>
                    <a:pt x="138237" y="21270"/>
                    <a:pt x="143491" y="23979"/>
                    <a:pt x="142670" y="16837"/>
                  </a:cubicBezTo>
                  <a:cubicBezTo>
                    <a:pt x="141520" y="6412"/>
                    <a:pt x="117303" y="11337"/>
                    <a:pt x="109669" y="10188"/>
                  </a:cubicBezTo>
                  <a:cubicBezTo>
                    <a:pt x="107781" y="9942"/>
                    <a:pt x="106303" y="8464"/>
                    <a:pt x="103512" y="8546"/>
                  </a:cubicBezTo>
                  <a:cubicBezTo>
                    <a:pt x="101049" y="8628"/>
                    <a:pt x="98751" y="11912"/>
                    <a:pt x="95960" y="11502"/>
                  </a:cubicBezTo>
                  <a:cubicBezTo>
                    <a:pt x="91609" y="10927"/>
                    <a:pt x="88407" y="5016"/>
                    <a:pt x="84303" y="3292"/>
                  </a:cubicBezTo>
                  <a:cubicBezTo>
                    <a:pt x="80527" y="1651"/>
                    <a:pt x="73384" y="830"/>
                    <a:pt x="69526" y="2143"/>
                  </a:cubicBezTo>
                  <a:cubicBezTo>
                    <a:pt x="64190" y="3949"/>
                    <a:pt x="62384" y="9695"/>
                    <a:pt x="56310" y="994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F63D4E1-351F-D844-C538-1EBE44BFBFF9}"/>
                </a:ext>
              </a:extLst>
            </p:cNvPr>
            <p:cNvSpPr/>
            <p:nvPr/>
          </p:nvSpPr>
          <p:spPr>
            <a:xfrm>
              <a:off x="3853255" y="2143742"/>
              <a:ext cx="603762" cy="582752"/>
            </a:xfrm>
            <a:custGeom>
              <a:avLst/>
              <a:gdLst>
                <a:gd name="connsiteX0" fmla="*/ 85579 w 603762"/>
                <a:gd name="connsiteY0" fmla="*/ 124544 h 582752"/>
                <a:gd name="connsiteX1" fmla="*/ 97646 w 603762"/>
                <a:gd name="connsiteY1" fmla="*/ 133410 h 582752"/>
                <a:gd name="connsiteX2" fmla="*/ 102654 w 603762"/>
                <a:gd name="connsiteY2" fmla="*/ 131440 h 582752"/>
                <a:gd name="connsiteX3" fmla="*/ 106102 w 603762"/>
                <a:gd name="connsiteY3" fmla="*/ 128813 h 582752"/>
                <a:gd name="connsiteX4" fmla="*/ 109467 w 603762"/>
                <a:gd name="connsiteY4" fmla="*/ 133820 h 582752"/>
                <a:gd name="connsiteX5" fmla="*/ 115542 w 603762"/>
                <a:gd name="connsiteY5" fmla="*/ 133328 h 582752"/>
                <a:gd name="connsiteX6" fmla="*/ 120550 w 603762"/>
                <a:gd name="connsiteY6" fmla="*/ 129552 h 582752"/>
                <a:gd name="connsiteX7" fmla="*/ 119975 w 603762"/>
                <a:gd name="connsiteY7" fmla="*/ 125365 h 582752"/>
                <a:gd name="connsiteX8" fmla="*/ 119893 w 603762"/>
                <a:gd name="connsiteY8" fmla="*/ 119536 h 582752"/>
                <a:gd name="connsiteX9" fmla="*/ 122192 w 603762"/>
                <a:gd name="connsiteY9" fmla="*/ 114611 h 582752"/>
                <a:gd name="connsiteX10" fmla="*/ 113736 w 603762"/>
                <a:gd name="connsiteY10" fmla="*/ 107387 h 582752"/>
                <a:gd name="connsiteX11" fmla="*/ 113244 w 603762"/>
                <a:gd name="connsiteY11" fmla="*/ 96879 h 582752"/>
                <a:gd name="connsiteX12" fmla="*/ 111355 w 603762"/>
                <a:gd name="connsiteY12" fmla="*/ 80297 h 582752"/>
                <a:gd name="connsiteX13" fmla="*/ 128348 w 603762"/>
                <a:gd name="connsiteY13" fmla="*/ 84155 h 582752"/>
                <a:gd name="connsiteX14" fmla="*/ 124572 w 603762"/>
                <a:gd name="connsiteY14" fmla="*/ 68311 h 582752"/>
                <a:gd name="connsiteX15" fmla="*/ 119072 w 603762"/>
                <a:gd name="connsiteY15" fmla="*/ 48117 h 582752"/>
                <a:gd name="connsiteX16" fmla="*/ 130729 w 603762"/>
                <a:gd name="connsiteY16" fmla="*/ 37035 h 582752"/>
                <a:gd name="connsiteX17" fmla="*/ 142714 w 603762"/>
                <a:gd name="connsiteY17" fmla="*/ 43602 h 582752"/>
                <a:gd name="connsiteX18" fmla="*/ 149856 w 603762"/>
                <a:gd name="connsiteY18" fmla="*/ 38266 h 582752"/>
                <a:gd name="connsiteX19" fmla="*/ 146737 w 603762"/>
                <a:gd name="connsiteY19" fmla="*/ 26691 h 582752"/>
                <a:gd name="connsiteX20" fmla="*/ 156916 w 603762"/>
                <a:gd name="connsiteY20" fmla="*/ 18153 h 582752"/>
                <a:gd name="connsiteX21" fmla="*/ 169230 w 603762"/>
                <a:gd name="connsiteY21" fmla="*/ 18153 h 582752"/>
                <a:gd name="connsiteX22" fmla="*/ 200178 w 603762"/>
                <a:gd name="connsiteY22" fmla="*/ 10437 h 582752"/>
                <a:gd name="connsiteX23" fmla="*/ 209701 w 603762"/>
                <a:gd name="connsiteY23" fmla="*/ 21930 h 582752"/>
                <a:gd name="connsiteX24" fmla="*/ 204611 w 603762"/>
                <a:gd name="connsiteY24" fmla="*/ 32355 h 582752"/>
                <a:gd name="connsiteX25" fmla="*/ 208962 w 603762"/>
                <a:gd name="connsiteY25" fmla="*/ 42945 h 582752"/>
                <a:gd name="connsiteX26" fmla="*/ 213149 w 603762"/>
                <a:gd name="connsiteY26" fmla="*/ 60595 h 582752"/>
                <a:gd name="connsiteX27" fmla="*/ 212738 w 603762"/>
                <a:gd name="connsiteY27" fmla="*/ 68722 h 582752"/>
                <a:gd name="connsiteX28" fmla="*/ 206664 w 603762"/>
                <a:gd name="connsiteY28" fmla="*/ 71020 h 582752"/>
                <a:gd name="connsiteX29" fmla="*/ 200507 w 603762"/>
                <a:gd name="connsiteY29" fmla="*/ 81856 h 582752"/>
                <a:gd name="connsiteX30" fmla="*/ 200096 w 603762"/>
                <a:gd name="connsiteY30" fmla="*/ 81856 h 582752"/>
                <a:gd name="connsiteX31" fmla="*/ 200917 w 603762"/>
                <a:gd name="connsiteY31" fmla="*/ 99752 h 582752"/>
                <a:gd name="connsiteX32" fmla="*/ 226940 w 603762"/>
                <a:gd name="connsiteY32" fmla="*/ 87028 h 582752"/>
                <a:gd name="connsiteX33" fmla="*/ 230224 w 603762"/>
                <a:gd name="connsiteY33" fmla="*/ 76356 h 582752"/>
                <a:gd name="connsiteX34" fmla="*/ 243440 w 603762"/>
                <a:gd name="connsiteY34" fmla="*/ 81774 h 582752"/>
                <a:gd name="connsiteX35" fmla="*/ 248694 w 603762"/>
                <a:gd name="connsiteY35" fmla="*/ 99342 h 582752"/>
                <a:gd name="connsiteX36" fmla="*/ 248941 w 603762"/>
                <a:gd name="connsiteY36" fmla="*/ 94252 h 582752"/>
                <a:gd name="connsiteX37" fmla="*/ 264128 w 603762"/>
                <a:gd name="connsiteY37" fmla="*/ 89573 h 582752"/>
                <a:gd name="connsiteX38" fmla="*/ 252717 w 603762"/>
                <a:gd name="connsiteY38" fmla="*/ 83416 h 582752"/>
                <a:gd name="connsiteX39" fmla="*/ 299673 w 603762"/>
                <a:gd name="connsiteY39" fmla="*/ 82431 h 582752"/>
                <a:gd name="connsiteX40" fmla="*/ 315189 w 603762"/>
                <a:gd name="connsiteY40" fmla="*/ 103611 h 582752"/>
                <a:gd name="connsiteX41" fmla="*/ 342853 w 603762"/>
                <a:gd name="connsiteY41" fmla="*/ 108865 h 582752"/>
                <a:gd name="connsiteX42" fmla="*/ 332674 w 603762"/>
                <a:gd name="connsiteY42" fmla="*/ 119619 h 582752"/>
                <a:gd name="connsiteX43" fmla="*/ 348025 w 603762"/>
                <a:gd name="connsiteY43" fmla="*/ 122820 h 582752"/>
                <a:gd name="connsiteX44" fmla="*/ 366578 w 603762"/>
                <a:gd name="connsiteY44" fmla="*/ 133738 h 582752"/>
                <a:gd name="connsiteX45" fmla="*/ 376593 w 603762"/>
                <a:gd name="connsiteY45" fmla="*/ 149582 h 582752"/>
                <a:gd name="connsiteX46" fmla="*/ 385951 w 603762"/>
                <a:gd name="connsiteY46" fmla="*/ 139485 h 582752"/>
                <a:gd name="connsiteX47" fmla="*/ 391944 w 603762"/>
                <a:gd name="connsiteY47" fmla="*/ 131358 h 582752"/>
                <a:gd name="connsiteX48" fmla="*/ 410332 w 603762"/>
                <a:gd name="connsiteY48" fmla="*/ 134970 h 582752"/>
                <a:gd name="connsiteX49" fmla="*/ 405982 w 603762"/>
                <a:gd name="connsiteY49" fmla="*/ 154179 h 582752"/>
                <a:gd name="connsiteX50" fmla="*/ 392683 w 603762"/>
                <a:gd name="connsiteY50" fmla="*/ 162552 h 582752"/>
                <a:gd name="connsiteX51" fmla="*/ 398183 w 603762"/>
                <a:gd name="connsiteY51" fmla="*/ 173553 h 582752"/>
                <a:gd name="connsiteX52" fmla="*/ 409594 w 603762"/>
                <a:gd name="connsiteY52" fmla="*/ 172075 h 582752"/>
                <a:gd name="connsiteX53" fmla="*/ 418295 w 603762"/>
                <a:gd name="connsiteY53" fmla="*/ 175112 h 582752"/>
                <a:gd name="connsiteX54" fmla="*/ 436684 w 603762"/>
                <a:gd name="connsiteY54" fmla="*/ 171418 h 582752"/>
                <a:gd name="connsiteX55" fmla="*/ 430034 w 603762"/>
                <a:gd name="connsiteY55" fmla="*/ 179792 h 582752"/>
                <a:gd name="connsiteX56" fmla="*/ 445550 w 603762"/>
                <a:gd name="connsiteY56" fmla="*/ 185948 h 582752"/>
                <a:gd name="connsiteX57" fmla="*/ 469028 w 603762"/>
                <a:gd name="connsiteY57" fmla="*/ 183650 h 582752"/>
                <a:gd name="connsiteX58" fmla="*/ 447520 w 603762"/>
                <a:gd name="connsiteY58" fmla="*/ 199822 h 582752"/>
                <a:gd name="connsiteX59" fmla="*/ 457617 w 603762"/>
                <a:gd name="connsiteY59" fmla="*/ 208359 h 582752"/>
                <a:gd name="connsiteX60" fmla="*/ 470588 w 603762"/>
                <a:gd name="connsiteY60" fmla="*/ 206882 h 582752"/>
                <a:gd name="connsiteX61" fmla="*/ 473789 w 603762"/>
                <a:gd name="connsiteY61" fmla="*/ 215337 h 582752"/>
                <a:gd name="connsiteX62" fmla="*/ 495379 w 603762"/>
                <a:gd name="connsiteY62" fmla="*/ 202859 h 582752"/>
                <a:gd name="connsiteX63" fmla="*/ 502111 w 603762"/>
                <a:gd name="connsiteY63" fmla="*/ 219688 h 582752"/>
                <a:gd name="connsiteX64" fmla="*/ 480685 w 603762"/>
                <a:gd name="connsiteY64" fmla="*/ 223628 h 582752"/>
                <a:gd name="connsiteX65" fmla="*/ 480028 w 603762"/>
                <a:gd name="connsiteY65" fmla="*/ 229703 h 582752"/>
                <a:gd name="connsiteX66" fmla="*/ 476909 w 603762"/>
                <a:gd name="connsiteY66" fmla="*/ 235860 h 582752"/>
                <a:gd name="connsiteX67" fmla="*/ 495297 w 603762"/>
                <a:gd name="connsiteY67" fmla="*/ 252771 h 582752"/>
                <a:gd name="connsiteX68" fmla="*/ 472311 w 603762"/>
                <a:gd name="connsiteY68" fmla="*/ 252278 h 582752"/>
                <a:gd name="connsiteX69" fmla="*/ 474035 w 603762"/>
                <a:gd name="connsiteY69" fmla="*/ 268122 h 582752"/>
                <a:gd name="connsiteX70" fmla="*/ 488401 w 603762"/>
                <a:gd name="connsiteY70" fmla="*/ 275346 h 582752"/>
                <a:gd name="connsiteX71" fmla="*/ 490700 w 603762"/>
                <a:gd name="connsiteY71" fmla="*/ 283309 h 582752"/>
                <a:gd name="connsiteX72" fmla="*/ 495461 w 603762"/>
                <a:gd name="connsiteY72" fmla="*/ 292175 h 582752"/>
                <a:gd name="connsiteX73" fmla="*/ 499237 w 603762"/>
                <a:gd name="connsiteY73" fmla="*/ 300876 h 582752"/>
                <a:gd name="connsiteX74" fmla="*/ 498499 w 603762"/>
                <a:gd name="connsiteY74" fmla="*/ 301615 h 582752"/>
                <a:gd name="connsiteX75" fmla="*/ 530843 w 603762"/>
                <a:gd name="connsiteY75" fmla="*/ 316227 h 582752"/>
                <a:gd name="connsiteX76" fmla="*/ 531828 w 603762"/>
                <a:gd name="connsiteY76" fmla="*/ 329198 h 582752"/>
                <a:gd name="connsiteX77" fmla="*/ 540940 w 603762"/>
                <a:gd name="connsiteY77" fmla="*/ 335437 h 582752"/>
                <a:gd name="connsiteX78" fmla="*/ 543731 w 603762"/>
                <a:gd name="connsiteY78" fmla="*/ 347258 h 582752"/>
                <a:gd name="connsiteX79" fmla="*/ 556127 w 603762"/>
                <a:gd name="connsiteY79" fmla="*/ 351116 h 582752"/>
                <a:gd name="connsiteX80" fmla="*/ 575747 w 603762"/>
                <a:gd name="connsiteY80" fmla="*/ 357027 h 582752"/>
                <a:gd name="connsiteX81" fmla="*/ 596187 w 603762"/>
                <a:gd name="connsiteY81" fmla="*/ 351034 h 582752"/>
                <a:gd name="connsiteX82" fmla="*/ 594956 w 603762"/>
                <a:gd name="connsiteY82" fmla="*/ 366303 h 582752"/>
                <a:gd name="connsiteX83" fmla="*/ 585680 w 603762"/>
                <a:gd name="connsiteY83" fmla="*/ 380751 h 582752"/>
                <a:gd name="connsiteX84" fmla="*/ 572217 w 603762"/>
                <a:gd name="connsiteY84" fmla="*/ 389617 h 582752"/>
                <a:gd name="connsiteX85" fmla="*/ 572956 w 603762"/>
                <a:gd name="connsiteY85" fmla="*/ 407759 h 582752"/>
                <a:gd name="connsiteX86" fmla="*/ 553007 w 603762"/>
                <a:gd name="connsiteY86" fmla="*/ 415640 h 582752"/>
                <a:gd name="connsiteX87" fmla="*/ 556209 w 603762"/>
                <a:gd name="connsiteY87" fmla="*/ 424178 h 582752"/>
                <a:gd name="connsiteX88" fmla="*/ 549806 w 603762"/>
                <a:gd name="connsiteY88" fmla="*/ 424178 h 582752"/>
                <a:gd name="connsiteX89" fmla="*/ 541433 w 603762"/>
                <a:gd name="connsiteY89" fmla="*/ 423521 h 582752"/>
                <a:gd name="connsiteX90" fmla="*/ 542007 w 603762"/>
                <a:gd name="connsiteY90" fmla="*/ 433947 h 582752"/>
                <a:gd name="connsiteX91" fmla="*/ 544306 w 603762"/>
                <a:gd name="connsiteY91" fmla="*/ 454469 h 582752"/>
                <a:gd name="connsiteX92" fmla="*/ 527313 w 603762"/>
                <a:gd name="connsiteY92" fmla="*/ 444208 h 582752"/>
                <a:gd name="connsiteX93" fmla="*/ 508432 w 603762"/>
                <a:gd name="connsiteY93" fmla="*/ 424096 h 582752"/>
                <a:gd name="connsiteX94" fmla="*/ 501290 w 603762"/>
                <a:gd name="connsiteY94" fmla="*/ 414080 h 582752"/>
                <a:gd name="connsiteX95" fmla="*/ 502193 w 603762"/>
                <a:gd name="connsiteY95" fmla="*/ 403409 h 582752"/>
                <a:gd name="connsiteX96" fmla="*/ 494969 w 603762"/>
                <a:gd name="connsiteY96" fmla="*/ 396267 h 582752"/>
                <a:gd name="connsiteX97" fmla="*/ 495215 w 603762"/>
                <a:gd name="connsiteY97" fmla="*/ 387893 h 582752"/>
                <a:gd name="connsiteX98" fmla="*/ 473543 w 603762"/>
                <a:gd name="connsiteY98" fmla="*/ 386826 h 582752"/>
                <a:gd name="connsiteX99" fmla="*/ 459751 w 603762"/>
                <a:gd name="connsiteY99" fmla="*/ 377057 h 582752"/>
                <a:gd name="connsiteX100" fmla="*/ 452856 w 603762"/>
                <a:gd name="connsiteY100" fmla="*/ 396020 h 582752"/>
                <a:gd name="connsiteX101" fmla="*/ 448997 w 603762"/>
                <a:gd name="connsiteY101" fmla="*/ 405543 h 582752"/>
                <a:gd name="connsiteX102" fmla="*/ 441117 w 603762"/>
                <a:gd name="connsiteY102" fmla="*/ 407595 h 582752"/>
                <a:gd name="connsiteX103" fmla="*/ 453512 w 603762"/>
                <a:gd name="connsiteY103" fmla="*/ 421879 h 582752"/>
                <a:gd name="connsiteX104" fmla="*/ 457535 w 603762"/>
                <a:gd name="connsiteY104" fmla="*/ 440186 h 582752"/>
                <a:gd name="connsiteX105" fmla="*/ 472886 w 603762"/>
                <a:gd name="connsiteY105" fmla="*/ 451186 h 582752"/>
                <a:gd name="connsiteX106" fmla="*/ 485446 w 603762"/>
                <a:gd name="connsiteY106" fmla="*/ 468671 h 582752"/>
                <a:gd name="connsiteX107" fmla="*/ 492178 w 603762"/>
                <a:gd name="connsiteY107" fmla="*/ 474582 h 582752"/>
                <a:gd name="connsiteX108" fmla="*/ 492178 w 603762"/>
                <a:gd name="connsiteY108" fmla="*/ 483284 h 582752"/>
                <a:gd name="connsiteX109" fmla="*/ 496775 w 603762"/>
                <a:gd name="connsiteY109" fmla="*/ 522687 h 582752"/>
                <a:gd name="connsiteX110" fmla="*/ 485775 w 603762"/>
                <a:gd name="connsiteY110" fmla="*/ 536479 h 582752"/>
                <a:gd name="connsiteX111" fmla="*/ 475923 w 603762"/>
                <a:gd name="connsiteY111" fmla="*/ 541897 h 582752"/>
                <a:gd name="connsiteX112" fmla="*/ 475185 w 603762"/>
                <a:gd name="connsiteY112" fmla="*/ 553718 h 582752"/>
                <a:gd name="connsiteX113" fmla="*/ 444318 w 603762"/>
                <a:gd name="connsiteY113" fmla="*/ 542718 h 582752"/>
                <a:gd name="connsiteX114" fmla="*/ 410497 w 603762"/>
                <a:gd name="connsiteY114" fmla="*/ 522769 h 582752"/>
                <a:gd name="connsiteX115" fmla="*/ 418706 w 603762"/>
                <a:gd name="connsiteY115" fmla="*/ 542882 h 582752"/>
                <a:gd name="connsiteX116" fmla="*/ 440460 w 603762"/>
                <a:gd name="connsiteY116" fmla="*/ 558890 h 582752"/>
                <a:gd name="connsiteX117" fmla="*/ 447356 w 603762"/>
                <a:gd name="connsiteY117" fmla="*/ 575883 h 582752"/>
                <a:gd name="connsiteX118" fmla="*/ 430281 w 603762"/>
                <a:gd name="connsiteY118" fmla="*/ 582040 h 582752"/>
                <a:gd name="connsiteX119" fmla="*/ 381190 w 603762"/>
                <a:gd name="connsiteY119" fmla="*/ 553472 h 582752"/>
                <a:gd name="connsiteX120" fmla="*/ 344167 w 603762"/>
                <a:gd name="connsiteY120" fmla="*/ 537300 h 582752"/>
                <a:gd name="connsiteX121" fmla="*/ 345480 w 603762"/>
                <a:gd name="connsiteY121" fmla="*/ 527285 h 582752"/>
                <a:gd name="connsiteX122" fmla="*/ 342689 w 603762"/>
                <a:gd name="connsiteY122" fmla="*/ 516613 h 582752"/>
                <a:gd name="connsiteX123" fmla="*/ 328159 w 603762"/>
                <a:gd name="connsiteY123" fmla="*/ 499456 h 582752"/>
                <a:gd name="connsiteX124" fmla="*/ 317897 w 603762"/>
                <a:gd name="connsiteY124" fmla="*/ 480246 h 582752"/>
                <a:gd name="connsiteX125" fmla="*/ 317159 w 603762"/>
                <a:gd name="connsiteY125" fmla="*/ 480246 h 582752"/>
                <a:gd name="connsiteX126" fmla="*/ 305009 w 603762"/>
                <a:gd name="connsiteY126" fmla="*/ 460708 h 582752"/>
                <a:gd name="connsiteX127" fmla="*/ 291792 w 603762"/>
                <a:gd name="connsiteY127" fmla="*/ 454059 h 582752"/>
                <a:gd name="connsiteX128" fmla="*/ 276852 w 603762"/>
                <a:gd name="connsiteY128" fmla="*/ 468425 h 582752"/>
                <a:gd name="connsiteX129" fmla="*/ 267165 w 603762"/>
                <a:gd name="connsiteY129" fmla="*/ 461611 h 582752"/>
                <a:gd name="connsiteX130" fmla="*/ 265359 w 603762"/>
                <a:gd name="connsiteY130" fmla="*/ 453074 h 582752"/>
                <a:gd name="connsiteX131" fmla="*/ 246150 w 603762"/>
                <a:gd name="connsiteY131" fmla="*/ 452499 h 582752"/>
                <a:gd name="connsiteX132" fmla="*/ 245493 w 603762"/>
                <a:gd name="connsiteY132" fmla="*/ 469082 h 582752"/>
                <a:gd name="connsiteX133" fmla="*/ 207895 w 603762"/>
                <a:gd name="connsiteY133" fmla="*/ 453074 h 582752"/>
                <a:gd name="connsiteX134" fmla="*/ 213888 w 603762"/>
                <a:gd name="connsiteY134" fmla="*/ 445357 h 582752"/>
                <a:gd name="connsiteX135" fmla="*/ 214627 w 603762"/>
                <a:gd name="connsiteY135" fmla="*/ 436245 h 582752"/>
                <a:gd name="connsiteX136" fmla="*/ 242455 w 603762"/>
                <a:gd name="connsiteY136" fmla="*/ 423767 h 582752"/>
                <a:gd name="connsiteX137" fmla="*/ 260926 w 603762"/>
                <a:gd name="connsiteY137" fmla="*/ 434439 h 582752"/>
                <a:gd name="connsiteX138" fmla="*/ 278412 w 603762"/>
                <a:gd name="connsiteY138" fmla="*/ 422207 h 582752"/>
                <a:gd name="connsiteX139" fmla="*/ 300248 w 603762"/>
                <a:gd name="connsiteY139" fmla="*/ 419006 h 582752"/>
                <a:gd name="connsiteX140" fmla="*/ 301725 w 603762"/>
                <a:gd name="connsiteY140" fmla="*/ 402998 h 582752"/>
                <a:gd name="connsiteX141" fmla="*/ 326517 w 603762"/>
                <a:gd name="connsiteY141" fmla="*/ 365318 h 582752"/>
                <a:gd name="connsiteX142" fmla="*/ 351062 w 603762"/>
                <a:gd name="connsiteY142" fmla="*/ 345780 h 582752"/>
                <a:gd name="connsiteX143" fmla="*/ 355085 w 603762"/>
                <a:gd name="connsiteY143" fmla="*/ 331168 h 582752"/>
                <a:gd name="connsiteX144" fmla="*/ 370682 w 603762"/>
                <a:gd name="connsiteY144" fmla="*/ 323944 h 582752"/>
                <a:gd name="connsiteX145" fmla="*/ 361078 w 603762"/>
                <a:gd name="connsiteY145" fmla="*/ 308921 h 582752"/>
                <a:gd name="connsiteX146" fmla="*/ 349092 w 603762"/>
                <a:gd name="connsiteY146" fmla="*/ 293242 h 582752"/>
                <a:gd name="connsiteX147" fmla="*/ 342935 w 603762"/>
                <a:gd name="connsiteY147" fmla="*/ 266398 h 582752"/>
                <a:gd name="connsiteX148" fmla="*/ 334890 w 603762"/>
                <a:gd name="connsiteY148" fmla="*/ 255726 h 582752"/>
                <a:gd name="connsiteX149" fmla="*/ 318062 w 603762"/>
                <a:gd name="connsiteY149" fmla="*/ 266234 h 582752"/>
                <a:gd name="connsiteX150" fmla="*/ 306569 w 603762"/>
                <a:gd name="connsiteY150" fmla="*/ 256301 h 582752"/>
                <a:gd name="connsiteX151" fmla="*/ 282516 w 603762"/>
                <a:gd name="connsiteY151" fmla="*/ 261144 h 582752"/>
                <a:gd name="connsiteX152" fmla="*/ 291875 w 603762"/>
                <a:gd name="connsiteY152" fmla="*/ 246860 h 582752"/>
                <a:gd name="connsiteX153" fmla="*/ 292039 w 603762"/>
                <a:gd name="connsiteY153" fmla="*/ 227979 h 582752"/>
                <a:gd name="connsiteX154" fmla="*/ 272747 w 603762"/>
                <a:gd name="connsiteY154" fmla="*/ 222479 h 582752"/>
                <a:gd name="connsiteX155" fmla="*/ 268807 w 603762"/>
                <a:gd name="connsiteY155" fmla="*/ 201628 h 582752"/>
                <a:gd name="connsiteX156" fmla="*/ 258299 w 603762"/>
                <a:gd name="connsiteY156" fmla="*/ 192926 h 582752"/>
                <a:gd name="connsiteX157" fmla="*/ 244179 w 603762"/>
                <a:gd name="connsiteY157" fmla="*/ 188329 h 582752"/>
                <a:gd name="connsiteX158" fmla="*/ 254194 w 603762"/>
                <a:gd name="connsiteY158" fmla="*/ 168463 h 582752"/>
                <a:gd name="connsiteX159" fmla="*/ 227433 w 603762"/>
                <a:gd name="connsiteY159" fmla="*/ 181515 h 582752"/>
                <a:gd name="connsiteX160" fmla="*/ 231784 w 603762"/>
                <a:gd name="connsiteY160" fmla="*/ 206061 h 582752"/>
                <a:gd name="connsiteX161" fmla="*/ 209783 w 603762"/>
                <a:gd name="connsiteY161" fmla="*/ 205240 h 582752"/>
                <a:gd name="connsiteX162" fmla="*/ 189014 w 603762"/>
                <a:gd name="connsiteY162" fmla="*/ 192516 h 582752"/>
                <a:gd name="connsiteX163" fmla="*/ 172842 w 603762"/>
                <a:gd name="connsiteY163" fmla="*/ 189232 h 582752"/>
                <a:gd name="connsiteX164" fmla="*/ 166521 w 603762"/>
                <a:gd name="connsiteY164" fmla="*/ 195307 h 582752"/>
                <a:gd name="connsiteX165" fmla="*/ 159461 w 603762"/>
                <a:gd name="connsiteY165" fmla="*/ 200725 h 582752"/>
                <a:gd name="connsiteX166" fmla="*/ 145013 w 603762"/>
                <a:gd name="connsiteY166" fmla="*/ 196702 h 582752"/>
                <a:gd name="connsiteX167" fmla="*/ 126542 w 603762"/>
                <a:gd name="connsiteY167" fmla="*/ 187508 h 582752"/>
                <a:gd name="connsiteX168" fmla="*/ 96661 w 603762"/>
                <a:gd name="connsiteY168" fmla="*/ 183486 h 582752"/>
                <a:gd name="connsiteX169" fmla="*/ 76467 w 603762"/>
                <a:gd name="connsiteY169" fmla="*/ 175112 h 582752"/>
                <a:gd name="connsiteX170" fmla="*/ 66451 w 603762"/>
                <a:gd name="connsiteY170" fmla="*/ 175933 h 582752"/>
                <a:gd name="connsiteX171" fmla="*/ 55451 w 603762"/>
                <a:gd name="connsiteY171" fmla="*/ 171254 h 582752"/>
                <a:gd name="connsiteX172" fmla="*/ 33943 w 603762"/>
                <a:gd name="connsiteY172" fmla="*/ 181515 h 582752"/>
                <a:gd name="connsiteX173" fmla="*/ 29592 w 603762"/>
                <a:gd name="connsiteY173" fmla="*/ 167396 h 582752"/>
                <a:gd name="connsiteX174" fmla="*/ 6443 w 603762"/>
                <a:gd name="connsiteY174" fmla="*/ 130372 h 582752"/>
                <a:gd name="connsiteX175" fmla="*/ 37884 w 603762"/>
                <a:gd name="connsiteY175" fmla="*/ 142030 h 582752"/>
                <a:gd name="connsiteX176" fmla="*/ 51264 w 603762"/>
                <a:gd name="connsiteY176" fmla="*/ 136611 h 582752"/>
                <a:gd name="connsiteX177" fmla="*/ 4226 w 603762"/>
                <a:gd name="connsiteY177" fmla="*/ 108044 h 582752"/>
                <a:gd name="connsiteX178" fmla="*/ 29756 w 603762"/>
                <a:gd name="connsiteY178" fmla="*/ 51154 h 582752"/>
                <a:gd name="connsiteX179" fmla="*/ 44533 w 603762"/>
                <a:gd name="connsiteY179" fmla="*/ 38841 h 582752"/>
                <a:gd name="connsiteX180" fmla="*/ 48145 w 603762"/>
                <a:gd name="connsiteY180" fmla="*/ 20945 h 582752"/>
                <a:gd name="connsiteX181" fmla="*/ 81146 w 603762"/>
                <a:gd name="connsiteY181" fmla="*/ 6989 h 582752"/>
                <a:gd name="connsiteX182" fmla="*/ 115871 w 603762"/>
                <a:gd name="connsiteY182" fmla="*/ 11 h 582752"/>
                <a:gd name="connsiteX183" fmla="*/ 109796 w 603762"/>
                <a:gd name="connsiteY183" fmla="*/ 27840 h 582752"/>
                <a:gd name="connsiteX184" fmla="*/ 96087 w 603762"/>
                <a:gd name="connsiteY184" fmla="*/ 50415 h 582752"/>
                <a:gd name="connsiteX185" fmla="*/ 94527 w 603762"/>
                <a:gd name="connsiteY185" fmla="*/ 66259 h 582752"/>
                <a:gd name="connsiteX186" fmla="*/ 97400 w 603762"/>
                <a:gd name="connsiteY186" fmla="*/ 80953 h 582752"/>
                <a:gd name="connsiteX187" fmla="*/ 94362 w 603762"/>
                <a:gd name="connsiteY187" fmla="*/ 98028 h 582752"/>
                <a:gd name="connsiteX188" fmla="*/ 87467 w 603762"/>
                <a:gd name="connsiteY188" fmla="*/ 125775 h 58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603762" h="582752">
                  <a:moveTo>
                    <a:pt x="85579" y="124544"/>
                  </a:moveTo>
                  <a:cubicBezTo>
                    <a:pt x="76220" y="131932"/>
                    <a:pt x="93460" y="133574"/>
                    <a:pt x="97646" y="133410"/>
                  </a:cubicBezTo>
                  <a:cubicBezTo>
                    <a:pt x="100684" y="133410"/>
                    <a:pt x="100766" y="133574"/>
                    <a:pt x="102654" y="131440"/>
                  </a:cubicBezTo>
                  <a:cubicBezTo>
                    <a:pt x="104460" y="129305"/>
                    <a:pt x="103393" y="126760"/>
                    <a:pt x="106102" y="128813"/>
                  </a:cubicBezTo>
                  <a:cubicBezTo>
                    <a:pt x="107990" y="130290"/>
                    <a:pt x="107087" y="132753"/>
                    <a:pt x="109467" y="133820"/>
                  </a:cubicBezTo>
                  <a:cubicBezTo>
                    <a:pt x="110863" y="134477"/>
                    <a:pt x="114146" y="133820"/>
                    <a:pt x="115542" y="133328"/>
                  </a:cubicBezTo>
                  <a:cubicBezTo>
                    <a:pt x="116691" y="132835"/>
                    <a:pt x="120057" y="130701"/>
                    <a:pt x="120550" y="129552"/>
                  </a:cubicBezTo>
                  <a:cubicBezTo>
                    <a:pt x="121535" y="127335"/>
                    <a:pt x="120139" y="127253"/>
                    <a:pt x="119975" y="125365"/>
                  </a:cubicBezTo>
                  <a:cubicBezTo>
                    <a:pt x="119811" y="123723"/>
                    <a:pt x="119483" y="121178"/>
                    <a:pt x="119893" y="119536"/>
                  </a:cubicBezTo>
                  <a:cubicBezTo>
                    <a:pt x="120303" y="117895"/>
                    <a:pt x="122192" y="116335"/>
                    <a:pt x="122192" y="114611"/>
                  </a:cubicBezTo>
                  <a:cubicBezTo>
                    <a:pt x="122192" y="110014"/>
                    <a:pt x="117102" y="108865"/>
                    <a:pt x="113736" y="107387"/>
                  </a:cubicBezTo>
                  <a:cubicBezTo>
                    <a:pt x="106922" y="104432"/>
                    <a:pt x="113079" y="101805"/>
                    <a:pt x="113244" y="96879"/>
                  </a:cubicBezTo>
                  <a:cubicBezTo>
                    <a:pt x="113408" y="91707"/>
                    <a:pt x="100601" y="83252"/>
                    <a:pt x="111355" y="80297"/>
                  </a:cubicBezTo>
                  <a:cubicBezTo>
                    <a:pt x="117512" y="78573"/>
                    <a:pt x="121863" y="86864"/>
                    <a:pt x="128348" y="84155"/>
                  </a:cubicBezTo>
                  <a:cubicBezTo>
                    <a:pt x="125393" y="78573"/>
                    <a:pt x="125886" y="74386"/>
                    <a:pt x="124572" y="68311"/>
                  </a:cubicBezTo>
                  <a:cubicBezTo>
                    <a:pt x="123259" y="62401"/>
                    <a:pt x="117102" y="54438"/>
                    <a:pt x="119072" y="48117"/>
                  </a:cubicBezTo>
                  <a:cubicBezTo>
                    <a:pt x="120139" y="44833"/>
                    <a:pt x="127610" y="38594"/>
                    <a:pt x="130729" y="37035"/>
                  </a:cubicBezTo>
                  <a:cubicBezTo>
                    <a:pt x="138610" y="33012"/>
                    <a:pt x="138692" y="39497"/>
                    <a:pt x="142714" y="43602"/>
                  </a:cubicBezTo>
                  <a:cubicBezTo>
                    <a:pt x="147968" y="49102"/>
                    <a:pt x="151252" y="43438"/>
                    <a:pt x="149856" y="38266"/>
                  </a:cubicBezTo>
                  <a:cubicBezTo>
                    <a:pt x="148379" y="32273"/>
                    <a:pt x="140580" y="31206"/>
                    <a:pt x="146737" y="26691"/>
                  </a:cubicBezTo>
                  <a:cubicBezTo>
                    <a:pt x="150185" y="24064"/>
                    <a:pt x="152483" y="19795"/>
                    <a:pt x="156916" y="18153"/>
                  </a:cubicBezTo>
                  <a:cubicBezTo>
                    <a:pt x="161021" y="16594"/>
                    <a:pt x="165043" y="18153"/>
                    <a:pt x="169230" y="18153"/>
                  </a:cubicBezTo>
                  <a:cubicBezTo>
                    <a:pt x="180066" y="18153"/>
                    <a:pt x="188768" y="6004"/>
                    <a:pt x="200178" y="10437"/>
                  </a:cubicBezTo>
                  <a:cubicBezTo>
                    <a:pt x="204940" y="12325"/>
                    <a:pt x="210029" y="16430"/>
                    <a:pt x="209701" y="21930"/>
                  </a:cubicBezTo>
                  <a:cubicBezTo>
                    <a:pt x="209455" y="26281"/>
                    <a:pt x="205514" y="28415"/>
                    <a:pt x="204611" y="32355"/>
                  </a:cubicBezTo>
                  <a:cubicBezTo>
                    <a:pt x="203708" y="36378"/>
                    <a:pt x="206746" y="39826"/>
                    <a:pt x="208962" y="42945"/>
                  </a:cubicBezTo>
                  <a:cubicBezTo>
                    <a:pt x="212821" y="48527"/>
                    <a:pt x="213149" y="53945"/>
                    <a:pt x="213149" y="60595"/>
                  </a:cubicBezTo>
                  <a:cubicBezTo>
                    <a:pt x="213149" y="62729"/>
                    <a:pt x="213888" y="66752"/>
                    <a:pt x="212738" y="68722"/>
                  </a:cubicBezTo>
                  <a:cubicBezTo>
                    <a:pt x="211261" y="71185"/>
                    <a:pt x="209044" y="70199"/>
                    <a:pt x="206664" y="71020"/>
                  </a:cubicBezTo>
                  <a:cubicBezTo>
                    <a:pt x="202148" y="72662"/>
                    <a:pt x="200342" y="76849"/>
                    <a:pt x="200507" y="81856"/>
                  </a:cubicBezTo>
                  <a:lnTo>
                    <a:pt x="200096" y="81856"/>
                  </a:lnTo>
                  <a:cubicBezTo>
                    <a:pt x="200835" y="88424"/>
                    <a:pt x="180066" y="103611"/>
                    <a:pt x="200917" y="99752"/>
                  </a:cubicBezTo>
                  <a:cubicBezTo>
                    <a:pt x="207484" y="98521"/>
                    <a:pt x="224149" y="93431"/>
                    <a:pt x="226940" y="87028"/>
                  </a:cubicBezTo>
                  <a:cubicBezTo>
                    <a:pt x="229321" y="81610"/>
                    <a:pt x="223492" y="79558"/>
                    <a:pt x="230224" y="76356"/>
                  </a:cubicBezTo>
                  <a:cubicBezTo>
                    <a:pt x="235888" y="73647"/>
                    <a:pt x="243359" y="75782"/>
                    <a:pt x="243440" y="81774"/>
                  </a:cubicBezTo>
                  <a:cubicBezTo>
                    <a:pt x="243440" y="89080"/>
                    <a:pt x="228910" y="106730"/>
                    <a:pt x="248694" y="99342"/>
                  </a:cubicBezTo>
                  <a:cubicBezTo>
                    <a:pt x="248366" y="97864"/>
                    <a:pt x="249269" y="95648"/>
                    <a:pt x="248941" y="94252"/>
                  </a:cubicBezTo>
                  <a:cubicBezTo>
                    <a:pt x="252060" y="93267"/>
                    <a:pt x="263143" y="93513"/>
                    <a:pt x="264128" y="89573"/>
                  </a:cubicBezTo>
                  <a:cubicBezTo>
                    <a:pt x="265195" y="85386"/>
                    <a:pt x="255508" y="84812"/>
                    <a:pt x="252717" y="83416"/>
                  </a:cubicBezTo>
                  <a:cubicBezTo>
                    <a:pt x="260105" y="69625"/>
                    <a:pt x="288837" y="79722"/>
                    <a:pt x="299673" y="82431"/>
                  </a:cubicBezTo>
                  <a:cubicBezTo>
                    <a:pt x="310920" y="85304"/>
                    <a:pt x="339405" y="95237"/>
                    <a:pt x="315189" y="103611"/>
                  </a:cubicBezTo>
                  <a:cubicBezTo>
                    <a:pt x="313464" y="116745"/>
                    <a:pt x="343100" y="96140"/>
                    <a:pt x="342853" y="108865"/>
                  </a:cubicBezTo>
                  <a:cubicBezTo>
                    <a:pt x="342771" y="114365"/>
                    <a:pt x="332510" y="115186"/>
                    <a:pt x="332674" y="119619"/>
                  </a:cubicBezTo>
                  <a:cubicBezTo>
                    <a:pt x="332920" y="125447"/>
                    <a:pt x="344495" y="122492"/>
                    <a:pt x="348025" y="122820"/>
                  </a:cubicBezTo>
                  <a:cubicBezTo>
                    <a:pt x="346137" y="133492"/>
                    <a:pt x="359518" y="130208"/>
                    <a:pt x="366578" y="133738"/>
                  </a:cubicBezTo>
                  <a:cubicBezTo>
                    <a:pt x="360995" y="139485"/>
                    <a:pt x="368548" y="151634"/>
                    <a:pt x="376593" y="149582"/>
                  </a:cubicBezTo>
                  <a:cubicBezTo>
                    <a:pt x="376593" y="144000"/>
                    <a:pt x="381190" y="141701"/>
                    <a:pt x="385951" y="139485"/>
                  </a:cubicBezTo>
                  <a:cubicBezTo>
                    <a:pt x="382421" y="130701"/>
                    <a:pt x="383160" y="128156"/>
                    <a:pt x="391944" y="131358"/>
                  </a:cubicBezTo>
                  <a:cubicBezTo>
                    <a:pt x="398429" y="133738"/>
                    <a:pt x="403272" y="134231"/>
                    <a:pt x="410332" y="134970"/>
                  </a:cubicBezTo>
                  <a:cubicBezTo>
                    <a:pt x="430363" y="137186"/>
                    <a:pt x="417721" y="150239"/>
                    <a:pt x="405982" y="154179"/>
                  </a:cubicBezTo>
                  <a:cubicBezTo>
                    <a:pt x="396952" y="157216"/>
                    <a:pt x="395228" y="152455"/>
                    <a:pt x="392683" y="162552"/>
                  </a:cubicBezTo>
                  <a:cubicBezTo>
                    <a:pt x="390795" y="170105"/>
                    <a:pt x="389563" y="173388"/>
                    <a:pt x="398183" y="173553"/>
                  </a:cubicBezTo>
                  <a:cubicBezTo>
                    <a:pt x="402123" y="173553"/>
                    <a:pt x="405489" y="171500"/>
                    <a:pt x="409594" y="172075"/>
                  </a:cubicBezTo>
                  <a:cubicBezTo>
                    <a:pt x="413124" y="172485"/>
                    <a:pt x="414437" y="174948"/>
                    <a:pt x="418295" y="175112"/>
                  </a:cubicBezTo>
                  <a:cubicBezTo>
                    <a:pt x="424698" y="175441"/>
                    <a:pt x="429788" y="170187"/>
                    <a:pt x="436684" y="171418"/>
                  </a:cubicBezTo>
                  <a:cubicBezTo>
                    <a:pt x="435206" y="175605"/>
                    <a:pt x="429706" y="174373"/>
                    <a:pt x="430034" y="179792"/>
                  </a:cubicBezTo>
                  <a:cubicBezTo>
                    <a:pt x="430445" y="186769"/>
                    <a:pt x="440788" y="187180"/>
                    <a:pt x="445550" y="185948"/>
                  </a:cubicBezTo>
                  <a:cubicBezTo>
                    <a:pt x="451296" y="184471"/>
                    <a:pt x="464513" y="173142"/>
                    <a:pt x="469028" y="183650"/>
                  </a:cubicBezTo>
                  <a:cubicBezTo>
                    <a:pt x="474364" y="196128"/>
                    <a:pt x="450229" y="192844"/>
                    <a:pt x="447520" y="199822"/>
                  </a:cubicBezTo>
                  <a:cubicBezTo>
                    <a:pt x="446042" y="203680"/>
                    <a:pt x="453841" y="207621"/>
                    <a:pt x="457617" y="208359"/>
                  </a:cubicBezTo>
                  <a:cubicBezTo>
                    <a:pt x="461804" y="209262"/>
                    <a:pt x="465908" y="206553"/>
                    <a:pt x="470588" y="206882"/>
                  </a:cubicBezTo>
                  <a:cubicBezTo>
                    <a:pt x="470588" y="210083"/>
                    <a:pt x="471573" y="213203"/>
                    <a:pt x="473789" y="215337"/>
                  </a:cubicBezTo>
                  <a:cubicBezTo>
                    <a:pt x="480521" y="211889"/>
                    <a:pt x="486185" y="200725"/>
                    <a:pt x="495379" y="202859"/>
                  </a:cubicBezTo>
                  <a:cubicBezTo>
                    <a:pt x="502767" y="204583"/>
                    <a:pt x="504820" y="213449"/>
                    <a:pt x="502111" y="219688"/>
                  </a:cubicBezTo>
                  <a:cubicBezTo>
                    <a:pt x="497103" y="220509"/>
                    <a:pt x="484297" y="219770"/>
                    <a:pt x="480685" y="223628"/>
                  </a:cubicBezTo>
                  <a:cubicBezTo>
                    <a:pt x="477319" y="227240"/>
                    <a:pt x="480849" y="226666"/>
                    <a:pt x="480028" y="229703"/>
                  </a:cubicBezTo>
                  <a:cubicBezTo>
                    <a:pt x="479371" y="231920"/>
                    <a:pt x="477073" y="233972"/>
                    <a:pt x="476909" y="235860"/>
                  </a:cubicBezTo>
                  <a:cubicBezTo>
                    <a:pt x="475595" y="251129"/>
                    <a:pt x="500879" y="241442"/>
                    <a:pt x="495297" y="252771"/>
                  </a:cubicBezTo>
                  <a:cubicBezTo>
                    <a:pt x="490536" y="251704"/>
                    <a:pt x="476909" y="248995"/>
                    <a:pt x="472311" y="252278"/>
                  </a:cubicBezTo>
                  <a:cubicBezTo>
                    <a:pt x="466237" y="256711"/>
                    <a:pt x="469438" y="264674"/>
                    <a:pt x="474035" y="268122"/>
                  </a:cubicBezTo>
                  <a:cubicBezTo>
                    <a:pt x="477729" y="270913"/>
                    <a:pt x="485610" y="271324"/>
                    <a:pt x="488401" y="275346"/>
                  </a:cubicBezTo>
                  <a:cubicBezTo>
                    <a:pt x="489468" y="276906"/>
                    <a:pt x="489797" y="281092"/>
                    <a:pt x="490700" y="283309"/>
                  </a:cubicBezTo>
                  <a:cubicBezTo>
                    <a:pt x="491931" y="286264"/>
                    <a:pt x="494230" y="288398"/>
                    <a:pt x="495461" y="292175"/>
                  </a:cubicBezTo>
                  <a:cubicBezTo>
                    <a:pt x="496528" y="295458"/>
                    <a:pt x="495872" y="301205"/>
                    <a:pt x="499237" y="300876"/>
                  </a:cubicBezTo>
                  <a:lnTo>
                    <a:pt x="498499" y="301615"/>
                  </a:lnTo>
                  <a:cubicBezTo>
                    <a:pt x="510648" y="304817"/>
                    <a:pt x="527641" y="300466"/>
                    <a:pt x="530843" y="316227"/>
                  </a:cubicBezTo>
                  <a:cubicBezTo>
                    <a:pt x="531664" y="320414"/>
                    <a:pt x="529529" y="325422"/>
                    <a:pt x="531828" y="329198"/>
                  </a:cubicBezTo>
                  <a:cubicBezTo>
                    <a:pt x="533716" y="332235"/>
                    <a:pt x="538806" y="332399"/>
                    <a:pt x="540940" y="335437"/>
                  </a:cubicBezTo>
                  <a:cubicBezTo>
                    <a:pt x="543403" y="339213"/>
                    <a:pt x="541022" y="343810"/>
                    <a:pt x="543731" y="347258"/>
                  </a:cubicBezTo>
                  <a:cubicBezTo>
                    <a:pt x="547179" y="351609"/>
                    <a:pt x="551530" y="348982"/>
                    <a:pt x="556127" y="351116"/>
                  </a:cubicBezTo>
                  <a:cubicBezTo>
                    <a:pt x="564664" y="355139"/>
                    <a:pt x="565978" y="365564"/>
                    <a:pt x="575747" y="357027"/>
                  </a:cubicBezTo>
                  <a:cubicBezTo>
                    <a:pt x="581904" y="351691"/>
                    <a:pt x="586337" y="348489"/>
                    <a:pt x="596187" y="351034"/>
                  </a:cubicBezTo>
                  <a:cubicBezTo>
                    <a:pt x="612277" y="355057"/>
                    <a:pt x="598240" y="360064"/>
                    <a:pt x="594956" y="366303"/>
                  </a:cubicBezTo>
                  <a:cubicBezTo>
                    <a:pt x="590687" y="374430"/>
                    <a:pt x="597583" y="378206"/>
                    <a:pt x="585680" y="380751"/>
                  </a:cubicBezTo>
                  <a:cubicBezTo>
                    <a:pt x="577963" y="382393"/>
                    <a:pt x="571232" y="379684"/>
                    <a:pt x="572217" y="389617"/>
                  </a:cubicBezTo>
                  <a:cubicBezTo>
                    <a:pt x="572873" y="396513"/>
                    <a:pt x="578866" y="401849"/>
                    <a:pt x="572956" y="407759"/>
                  </a:cubicBezTo>
                  <a:cubicBezTo>
                    <a:pt x="569015" y="411782"/>
                    <a:pt x="554978" y="410304"/>
                    <a:pt x="553007" y="415640"/>
                  </a:cubicBezTo>
                  <a:cubicBezTo>
                    <a:pt x="552104" y="418103"/>
                    <a:pt x="557933" y="420319"/>
                    <a:pt x="556209" y="424178"/>
                  </a:cubicBezTo>
                  <a:cubicBezTo>
                    <a:pt x="553828" y="429350"/>
                    <a:pt x="552268" y="424670"/>
                    <a:pt x="549806" y="424178"/>
                  </a:cubicBezTo>
                  <a:cubicBezTo>
                    <a:pt x="547671" y="423767"/>
                    <a:pt x="545126" y="419499"/>
                    <a:pt x="541433" y="423521"/>
                  </a:cubicBezTo>
                  <a:cubicBezTo>
                    <a:pt x="539134" y="426066"/>
                    <a:pt x="541268" y="431156"/>
                    <a:pt x="542007" y="433947"/>
                  </a:cubicBezTo>
                  <a:cubicBezTo>
                    <a:pt x="543403" y="439200"/>
                    <a:pt x="551366" y="450201"/>
                    <a:pt x="544306" y="454469"/>
                  </a:cubicBezTo>
                  <a:cubicBezTo>
                    <a:pt x="539134" y="457589"/>
                    <a:pt x="531007" y="447492"/>
                    <a:pt x="527313" y="444208"/>
                  </a:cubicBezTo>
                  <a:cubicBezTo>
                    <a:pt x="520417" y="437887"/>
                    <a:pt x="515656" y="430088"/>
                    <a:pt x="508432" y="424096"/>
                  </a:cubicBezTo>
                  <a:cubicBezTo>
                    <a:pt x="503753" y="420319"/>
                    <a:pt x="501618" y="420237"/>
                    <a:pt x="501290" y="414080"/>
                  </a:cubicBezTo>
                  <a:cubicBezTo>
                    <a:pt x="501043" y="409812"/>
                    <a:pt x="505723" y="408170"/>
                    <a:pt x="502193" y="403409"/>
                  </a:cubicBezTo>
                  <a:cubicBezTo>
                    <a:pt x="498416" y="398483"/>
                    <a:pt x="495625" y="402998"/>
                    <a:pt x="494969" y="396267"/>
                  </a:cubicBezTo>
                  <a:cubicBezTo>
                    <a:pt x="494558" y="391587"/>
                    <a:pt x="501536" y="392572"/>
                    <a:pt x="495215" y="387893"/>
                  </a:cubicBezTo>
                  <a:cubicBezTo>
                    <a:pt x="489551" y="383789"/>
                    <a:pt x="478961" y="390274"/>
                    <a:pt x="473543" y="386826"/>
                  </a:cubicBezTo>
                  <a:cubicBezTo>
                    <a:pt x="466893" y="382557"/>
                    <a:pt x="471655" y="371229"/>
                    <a:pt x="459751" y="377057"/>
                  </a:cubicBezTo>
                  <a:cubicBezTo>
                    <a:pt x="450475" y="381490"/>
                    <a:pt x="454005" y="387647"/>
                    <a:pt x="452856" y="396020"/>
                  </a:cubicBezTo>
                  <a:cubicBezTo>
                    <a:pt x="452363" y="399550"/>
                    <a:pt x="452363" y="403080"/>
                    <a:pt x="448997" y="405543"/>
                  </a:cubicBezTo>
                  <a:cubicBezTo>
                    <a:pt x="447274" y="406856"/>
                    <a:pt x="441856" y="406282"/>
                    <a:pt x="441117" y="407595"/>
                  </a:cubicBezTo>
                  <a:cubicBezTo>
                    <a:pt x="436766" y="415148"/>
                    <a:pt x="451624" y="417118"/>
                    <a:pt x="453512" y="421879"/>
                  </a:cubicBezTo>
                  <a:cubicBezTo>
                    <a:pt x="456468" y="429267"/>
                    <a:pt x="449818" y="432469"/>
                    <a:pt x="457535" y="440186"/>
                  </a:cubicBezTo>
                  <a:cubicBezTo>
                    <a:pt x="461886" y="444619"/>
                    <a:pt x="467878" y="447328"/>
                    <a:pt x="472886" y="451186"/>
                  </a:cubicBezTo>
                  <a:cubicBezTo>
                    <a:pt x="479618" y="456440"/>
                    <a:pt x="480603" y="462022"/>
                    <a:pt x="485446" y="468671"/>
                  </a:cubicBezTo>
                  <a:cubicBezTo>
                    <a:pt x="487006" y="470806"/>
                    <a:pt x="491357" y="473022"/>
                    <a:pt x="492178" y="474582"/>
                  </a:cubicBezTo>
                  <a:cubicBezTo>
                    <a:pt x="493655" y="477455"/>
                    <a:pt x="492178" y="480082"/>
                    <a:pt x="492178" y="483284"/>
                  </a:cubicBezTo>
                  <a:cubicBezTo>
                    <a:pt x="492178" y="490754"/>
                    <a:pt x="501536" y="519650"/>
                    <a:pt x="496775" y="522687"/>
                  </a:cubicBezTo>
                  <a:cubicBezTo>
                    <a:pt x="488155" y="511441"/>
                    <a:pt x="487909" y="533934"/>
                    <a:pt x="485775" y="536479"/>
                  </a:cubicBezTo>
                  <a:cubicBezTo>
                    <a:pt x="482244" y="540583"/>
                    <a:pt x="478140" y="536889"/>
                    <a:pt x="475923" y="541897"/>
                  </a:cubicBezTo>
                  <a:cubicBezTo>
                    <a:pt x="474446" y="545427"/>
                    <a:pt x="478879" y="550024"/>
                    <a:pt x="475185" y="553718"/>
                  </a:cubicBezTo>
                  <a:cubicBezTo>
                    <a:pt x="467386" y="561435"/>
                    <a:pt x="450147" y="546822"/>
                    <a:pt x="444318" y="542718"/>
                  </a:cubicBezTo>
                  <a:cubicBezTo>
                    <a:pt x="433646" y="535165"/>
                    <a:pt x="423713" y="522113"/>
                    <a:pt x="410497" y="522769"/>
                  </a:cubicBezTo>
                  <a:cubicBezTo>
                    <a:pt x="412467" y="529419"/>
                    <a:pt x="414273" y="537053"/>
                    <a:pt x="418706" y="542882"/>
                  </a:cubicBezTo>
                  <a:cubicBezTo>
                    <a:pt x="424206" y="550270"/>
                    <a:pt x="433154" y="553718"/>
                    <a:pt x="440460" y="558890"/>
                  </a:cubicBezTo>
                  <a:cubicBezTo>
                    <a:pt x="447930" y="564144"/>
                    <a:pt x="451624" y="567345"/>
                    <a:pt x="447356" y="575883"/>
                  </a:cubicBezTo>
                  <a:cubicBezTo>
                    <a:pt x="443662" y="583435"/>
                    <a:pt x="438572" y="583435"/>
                    <a:pt x="430281" y="582040"/>
                  </a:cubicBezTo>
                  <a:cubicBezTo>
                    <a:pt x="413124" y="579248"/>
                    <a:pt x="397198" y="561270"/>
                    <a:pt x="381190" y="553472"/>
                  </a:cubicBezTo>
                  <a:cubicBezTo>
                    <a:pt x="373720" y="549860"/>
                    <a:pt x="346137" y="544852"/>
                    <a:pt x="344167" y="537300"/>
                  </a:cubicBezTo>
                  <a:cubicBezTo>
                    <a:pt x="343510" y="534591"/>
                    <a:pt x="346055" y="530815"/>
                    <a:pt x="345480" y="527285"/>
                  </a:cubicBezTo>
                  <a:cubicBezTo>
                    <a:pt x="345070" y="524083"/>
                    <a:pt x="343428" y="519814"/>
                    <a:pt x="342689" y="516613"/>
                  </a:cubicBezTo>
                  <a:cubicBezTo>
                    <a:pt x="340309" y="507090"/>
                    <a:pt x="333741" y="506926"/>
                    <a:pt x="328159" y="499456"/>
                  </a:cubicBezTo>
                  <a:cubicBezTo>
                    <a:pt x="325614" y="496008"/>
                    <a:pt x="316912" y="482216"/>
                    <a:pt x="317897" y="480246"/>
                  </a:cubicBezTo>
                  <a:lnTo>
                    <a:pt x="317159" y="480246"/>
                  </a:lnTo>
                  <a:cubicBezTo>
                    <a:pt x="314203" y="475321"/>
                    <a:pt x="308785" y="466947"/>
                    <a:pt x="305009" y="460708"/>
                  </a:cubicBezTo>
                  <a:cubicBezTo>
                    <a:pt x="301561" y="455044"/>
                    <a:pt x="298852" y="452910"/>
                    <a:pt x="291792" y="454059"/>
                  </a:cubicBezTo>
                  <a:cubicBezTo>
                    <a:pt x="292613" y="463171"/>
                    <a:pt x="286128" y="470149"/>
                    <a:pt x="276852" y="468425"/>
                  </a:cubicBezTo>
                  <a:cubicBezTo>
                    <a:pt x="272911" y="467686"/>
                    <a:pt x="269217" y="465059"/>
                    <a:pt x="267165" y="461611"/>
                  </a:cubicBezTo>
                  <a:cubicBezTo>
                    <a:pt x="265852" y="459313"/>
                    <a:pt x="266590" y="454716"/>
                    <a:pt x="265359" y="453074"/>
                  </a:cubicBezTo>
                  <a:cubicBezTo>
                    <a:pt x="262486" y="449380"/>
                    <a:pt x="249105" y="447902"/>
                    <a:pt x="246150" y="452499"/>
                  </a:cubicBezTo>
                  <a:cubicBezTo>
                    <a:pt x="241881" y="459231"/>
                    <a:pt x="258299" y="464485"/>
                    <a:pt x="245493" y="469082"/>
                  </a:cubicBezTo>
                  <a:cubicBezTo>
                    <a:pt x="236791" y="472201"/>
                    <a:pt x="197798" y="467194"/>
                    <a:pt x="207895" y="453074"/>
                  </a:cubicBezTo>
                  <a:cubicBezTo>
                    <a:pt x="211015" y="448723"/>
                    <a:pt x="212902" y="450036"/>
                    <a:pt x="213888" y="445357"/>
                  </a:cubicBezTo>
                  <a:cubicBezTo>
                    <a:pt x="214627" y="442074"/>
                    <a:pt x="211835" y="439693"/>
                    <a:pt x="214627" y="436245"/>
                  </a:cubicBezTo>
                  <a:cubicBezTo>
                    <a:pt x="218567" y="431402"/>
                    <a:pt x="236955" y="424013"/>
                    <a:pt x="242455" y="423767"/>
                  </a:cubicBezTo>
                  <a:cubicBezTo>
                    <a:pt x="251568" y="423275"/>
                    <a:pt x="255015" y="435178"/>
                    <a:pt x="260926" y="434439"/>
                  </a:cubicBezTo>
                  <a:cubicBezTo>
                    <a:pt x="267247" y="433700"/>
                    <a:pt x="270366" y="423193"/>
                    <a:pt x="278412" y="422207"/>
                  </a:cubicBezTo>
                  <a:cubicBezTo>
                    <a:pt x="287442" y="421140"/>
                    <a:pt x="293106" y="426723"/>
                    <a:pt x="300248" y="419006"/>
                  </a:cubicBezTo>
                  <a:cubicBezTo>
                    <a:pt x="306076" y="412521"/>
                    <a:pt x="302710" y="410222"/>
                    <a:pt x="301725" y="402998"/>
                  </a:cubicBezTo>
                  <a:cubicBezTo>
                    <a:pt x="299509" y="386580"/>
                    <a:pt x="316174" y="375251"/>
                    <a:pt x="326517" y="365318"/>
                  </a:cubicBezTo>
                  <a:cubicBezTo>
                    <a:pt x="332838" y="359243"/>
                    <a:pt x="347040" y="353579"/>
                    <a:pt x="351062" y="345780"/>
                  </a:cubicBezTo>
                  <a:cubicBezTo>
                    <a:pt x="354756" y="338474"/>
                    <a:pt x="345973" y="334780"/>
                    <a:pt x="355085" y="331168"/>
                  </a:cubicBezTo>
                  <a:cubicBezTo>
                    <a:pt x="360174" y="329116"/>
                    <a:pt x="373720" y="332892"/>
                    <a:pt x="370682" y="323944"/>
                  </a:cubicBezTo>
                  <a:cubicBezTo>
                    <a:pt x="368466" y="317459"/>
                    <a:pt x="360093" y="318362"/>
                    <a:pt x="361078" y="308921"/>
                  </a:cubicBezTo>
                  <a:cubicBezTo>
                    <a:pt x="355085" y="305966"/>
                    <a:pt x="352868" y="298496"/>
                    <a:pt x="349092" y="293242"/>
                  </a:cubicBezTo>
                  <a:cubicBezTo>
                    <a:pt x="342115" y="283473"/>
                    <a:pt x="339898" y="278548"/>
                    <a:pt x="342935" y="266398"/>
                  </a:cubicBezTo>
                  <a:cubicBezTo>
                    <a:pt x="344577" y="259584"/>
                    <a:pt x="345562" y="252114"/>
                    <a:pt x="334890" y="255726"/>
                  </a:cubicBezTo>
                  <a:cubicBezTo>
                    <a:pt x="327584" y="258189"/>
                    <a:pt x="327666" y="274032"/>
                    <a:pt x="318062" y="266234"/>
                  </a:cubicBezTo>
                  <a:cubicBezTo>
                    <a:pt x="311494" y="260816"/>
                    <a:pt x="317323" y="253428"/>
                    <a:pt x="306569" y="256301"/>
                  </a:cubicBezTo>
                  <a:cubicBezTo>
                    <a:pt x="301397" y="257696"/>
                    <a:pt x="287770" y="268122"/>
                    <a:pt x="282516" y="261144"/>
                  </a:cubicBezTo>
                  <a:cubicBezTo>
                    <a:pt x="278412" y="255726"/>
                    <a:pt x="289330" y="251129"/>
                    <a:pt x="291875" y="246860"/>
                  </a:cubicBezTo>
                  <a:cubicBezTo>
                    <a:pt x="294584" y="242263"/>
                    <a:pt x="296143" y="232084"/>
                    <a:pt x="292039" y="227979"/>
                  </a:cubicBezTo>
                  <a:cubicBezTo>
                    <a:pt x="286292" y="222233"/>
                    <a:pt x="276770" y="229046"/>
                    <a:pt x="272747" y="222479"/>
                  </a:cubicBezTo>
                  <a:cubicBezTo>
                    <a:pt x="269299" y="216897"/>
                    <a:pt x="272993" y="208113"/>
                    <a:pt x="268807" y="201628"/>
                  </a:cubicBezTo>
                  <a:cubicBezTo>
                    <a:pt x="266426" y="197934"/>
                    <a:pt x="262157" y="194896"/>
                    <a:pt x="258299" y="192926"/>
                  </a:cubicBezTo>
                  <a:cubicBezTo>
                    <a:pt x="255919" y="191695"/>
                    <a:pt x="245246" y="190299"/>
                    <a:pt x="244179" y="188329"/>
                  </a:cubicBezTo>
                  <a:cubicBezTo>
                    <a:pt x="241224" y="182911"/>
                    <a:pt x="255836" y="176180"/>
                    <a:pt x="254194" y="168463"/>
                  </a:cubicBezTo>
                  <a:cubicBezTo>
                    <a:pt x="247545" y="169858"/>
                    <a:pt x="229813" y="173635"/>
                    <a:pt x="227433" y="181515"/>
                  </a:cubicBezTo>
                  <a:cubicBezTo>
                    <a:pt x="225545" y="187754"/>
                    <a:pt x="232194" y="198262"/>
                    <a:pt x="231784" y="206061"/>
                  </a:cubicBezTo>
                  <a:cubicBezTo>
                    <a:pt x="222261" y="208934"/>
                    <a:pt x="218977" y="209673"/>
                    <a:pt x="209783" y="205240"/>
                  </a:cubicBezTo>
                  <a:cubicBezTo>
                    <a:pt x="202231" y="201628"/>
                    <a:pt x="196402" y="195799"/>
                    <a:pt x="189014" y="192516"/>
                  </a:cubicBezTo>
                  <a:cubicBezTo>
                    <a:pt x="184006" y="190299"/>
                    <a:pt x="178424" y="188575"/>
                    <a:pt x="172842" y="189232"/>
                  </a:cubicBezTo>
                  <a:cubicBezTo>
                    <a:pt x="164551" y="190217"/>
                    <a:pt x="168737" y="191284"/>
                    <a:pt x="166521" y="195307"/>
                  </a:cubicBezTo>
                  <a:cubicBezTo>
                    <a:pt x="163976" y="199986"/>
                    <a:pt x="166439" y="200396"/>
                    <a:pt x="159461" y="200725"/>
                  </a:cubicBezTo>
                  <a:cubicBezTo>
                    <a:pt x="154618" y="200971"/>
                    <a:pt x="149200" y="199083"/>
                    <a:pt x="145013" y="196702"/>
                  </a:cubicBezTo>
                  <a:cubicBezTo>
                    <a:pt x="138774" y="193255"/>
                    <a:pt x="133931" y="188739"/>
                    <a:pt x="126542" y="187508"/>
                  </a:cubicBezTo>
                  <a:cubicBezTo>
                    <a:pt x="116527" y="185866"/>
                    <a:pt x="106594" y="186769"/>
                    <a:pt x="96661" y="183486"/>
                  </a:cubicBezTo>
                  <a:cubicBezTo>
                    <a:pt x="88862" y="180941"/>
                    <a:pt x="84922" y="175112"/>
                    <a:pt x="76467" y="175112"/>
                  </a:cubicBezTo>
                  <a:cubicBezTo>
                    <a:pt x="73347" y="175112"/>
                    <a:pt x="69817" y="176672"/>
                    <a:pt x="66451" y="175933"/>
                  </a:cubicBezTo>
                  <a:cubicBezTo>
                    <a:pt x="62593" y="175112"/>
                    <a:pt x="59556" y="172075"/>
                    <a:pt x="55451" y="171254"/>
                  </a:cubicBezTo>
                  <a:cubicBezTo>
                    <a:pt x="43876" y="168955"/>
                    <a:pt x="43220" y="179053"/>
                    <a:pt x="33943" y="181515"/>
                  </a:cubicBezTo>
                  <a:cubicBezTo>
                    <a:pt x="20070" y="185292"/>
                    <a:pt x="29510" y="172650"/>
                    <a:pt x="29592" y="167396"/>
                  </a:cubicBezTo>
                  <a:cubicBezTo>
                    <a:pt x="29675" y="160254"/>
                    <a:pt x="-16625" y="132096"/>
                    <a:pt x="6443" y="130372"/>
                  </a:cubicBezTo>
                  <a:cubicBezTo>
                    <a:pt x="18182" y="129469"/>
                    <a:pt x="29018" y="136119"/>
                    <a:pt x="37884" y="142030"/>
                  </a:cubicBezTo>
                  <a:cubicBezTo>
                    <a:pt x="44369" y="146298"/>
                    <a:pt x="54384" y="146873"/>
                    <a:pt x="51264" y="136611"/>
                  </a:cubicBezTo>
                  <a:cubicBezTo>
                    <a:pt x="44779" y="115268"/>
                    <a:pt x="4883" y="129962"/>
                    <a:pt x="4226" y="108044"/>
                  </a:cubicBezTo>
                  <a:cubicBezTo>
                    <a:pt x="3734" y="90804"/>
                    <a:pt x="14488" y="60348"/>
                    <a:pt x="29756" y="51154"/>
                  </a:cubicBezTo>
                  <a:cubicBezTo>
                    <a:pt x="36898" y="46803"/>
                    <a:pt x="45354" y="49184"/>
                    <a:pt x="44533" y="38841"/>
                  </a:cubicBezTo>
                  <a:cubicBezTo>
                    <a:pt x="43876" y="30549"/>
                    <a:pt x="40510" y="28004"/>
                    <a:pt x="48145" y="20945"/>
                  </a:cubicBezTo>
                  <a:cubicBezTo>
                    <a:pt x="56601" y="13064"/>
                    <a:pt x="69899" y="8959"/>
                    <a:pt x="81146" y="6989"/>
                  </a:cubicBezTo>
                  <a:cubicBezTo>
                    <a:pt x="92064" y="5101"/>
                    <a:pt x="105034" y="258"/>
                    <a:pt x="115871" y="11"/>
                  </a:cubicBezTo>
                  <a:cubicBezTo>
                    <a:pt x="143371" y="-563"/>
                    <a:pt x="118251" y="20945"/>
                    <a:pt x="109796" y="27840"/>
                  </a:cubicBezTo>
                  <a:cubicBezTo>
                    <a:pt x="101751" y="34408"/>
                    <a:pt x="99042" y="40811"/>
                    <a:pt x="96087" y="50415"/>
                  </a:cubicBezTo>
                  <a:cubicBezTo>
                    <a:pt x="94198" y="56490"/>
                    <a:pt x="92967" y="59774"/>
                    <a:pt x="94527" y="66259"/>
                  </a:cubicBezTo>
                  <a:cubicBezTo>
                    <a:pt x="95758" y="71267"/>
                    <a:pt x="98631" y="75371"/>
                    <a:pt x="97400" y="80953"/>
                  </a:cubicBezTo>
                  <a:cubicBezTo>
                    <a:pt x="95922" y="87767"/>
                    <a:pt x="94034" y="90558"/>
                    <a:pt x="94362" y="98028"/>
                  </a:cubicBezTo>
                  <a:cubicBezTo>
                    <a:pt x="94773" y="108947"/>
                    <a:pt x="90422" y="116006"/>
                    <a:pt x="87467" y="12577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7814C85-6EC0-19C4-5575-62D04B1FA7D3}"/>
                </a:ext>
              </a:extLst>
            </p:cNvPr>
            <p:cNvSpPr/>
            <p:nvPr/>
          </p:nvSpPr>
          <p:spPr>
            <a:xfrm>
              <a:off x="3853255" y="2143742"/>
              <a:ext cx="603762" cy="582752"/>
            </a:xfrm>
            <a:custGeom>
              <a:avLst/>
              <a:gdLst>
                <a:gd name="connsiteX0" fmla="*/ 85579 w 603762"/>
                <a:gd name="connsiteY0" fmla="*/ 124544 h 582752"/>
                <a:gd name="connsiteX1" fmla="*/ 97646 w 603762"/>
                <a:gd name="connsiteY1" fmla="*/ 133410 h 582752"/>
                <a:gd name="connsiteX2" fmla="*/ 102654 w 603762"/>
                <a:gd name="connsiteY2" fmla="*/ 131440 h 582752"/>
                <a:gd name="connsiteX3" fmla="*/ 106102 w 603762"/>
                <a:gd name="connsiteY3" fmla="*/ 128813 h 582752"/>
                <a:gd name="connsiteX4" fmla="*/ 109467 w 603762"/>
                <a:gd name="connsiteY4" fmla="*/ 133820 h 582752"/>
                <a:gd name="connsiteX5" fmla="*/ 115542 w 603762"/>
                <a:gd name="connsiteY5" fmla="*/ 133328 h 582752"/>
                <a:gd name="connsiteX6" fmla="*/ 120550 w 603762"/>
                <a:gd name="connsiteY6" fmla="*/ 129552 h 582752"/>
                <a:gd name="connsiteX7" fmla="*/ 119975 w 603762"/>
                <a:gd name="connsiteY7" fmla="*/ 125365 h 582752"/>
                <a:gd name="connsiteX8" fmla="*/ 119893 w 603762"/>
                <a:gd name="connsiteY8" fmla="*/ 119536 h 582752"/>
                <a:gd name="connsiteX9" fmla="*/ 122192 w 603762"/>
                <a:gd name="connsiteY9" fmla="*/ 114611 h 582752"/>
                <a:gd name="connsiteX10" fmla="*/ 113736 w 603762"/>
                <a:gd name="connsiteY10" fmla="*/ 107387 h 582752"/>
                <a:gd name="connsiteX11" fmla="*/ 113244 w 603762"/>
                <a:gd name="connsiteY11" fmla="*/ 96879 h 582752"/>
                <a:gd name="connsiteX12" fmla="*/ 111355 w 603762"/>
                <a:gd name="connsiteY12" fmla="*/ 80297 h 582752"/>
                <a:gd name="connsiteX13" fmla="*/ 128348 w 603762"/>
                <a:gd name="connsiteY13" fmla="*/ 84155 h 582752"/>
                <a:gd name="connsiteX14" fmla="*/ 124572 w 603762"/>
                <a:gd name="connsiteY14" fmla="*/ 68311 h 582752"/>
                <a:gd name="connsiteX15" fmla="*/ 119072 w 603762"/>
                <a:gd name="connsiteY15" fmla="*/ 48117 h 582752"/>
                <a:gd name="connsiteX16" fmla="*/ 130729 w 603762"/>
                <a:gd name="connsiteY16" fmla="*/ 37035 h 582752"/>
                <a:gd name="connsiteX17" fmla="*/ 142714 w 603762"/>
                <a:gd name="connsiteY17" fmla="*/ 43602 h 582752"/>
                <a:gd name="connsiteX18" fmla="*/ 149856 w 603762"/>
                <a:gd name="connsiteY18" fmla="*/ 38266 h 582752"/>
                <a:gd name="connsiteX19" fmla="*/ 146737 w 603762"/>
                <a:gd name="connsiteY19" fmla="*/ 26691 h 582752"/>
                <a:gd name="connsiteX20" fmla="*/ 156916 w 603762"/>
                <a:gd name="connsiteY20" fmla="*/ 18153 h 582752"/>
                <a:gd name="connsiteX21" fmla="*/ 169230 w 603762"/>
                <a:gd name="connsiteY21" fmla="*/ 18153 h 582752"/>
                <a:gd name="connsiteX22" fmla="*/ 200178 w 603762"/>
                <a:gd name="connsiteY22" fmla="*/ 10437 h 582752"/>
                <a:gd name="connsiteX23" fmla="*/ 209701 w 603762"/>
                <a:gd name="connsiteY23" fmla="*/ 21930 h 582752"/>
                <a:gd name="connsiteX24" fmla="*/ 204611 w 603762"/>
                <a:gd name="connsiteY24" fmla="*/ 32355 h 582752"/>
                <a:gd name="connsiteX25" fmla="*/ 208962 w 603762"/>
                <a:gd name="connsiteY25" fmla="*/ 42945 h 582752"/>
                <a:gd name="connsiteX26" fmla="*/ 213149 w 603762"/>
                <a:gd name="connsiteY26" fmla="*/ 60595 h 582752"/>
                <a:gd name="connsiteX27" fmla="*/ 212738 w 603762"/>
                <a:gd name="connsiteY27" fmla="*/ 68722 h 582752"/>
                <a:gd name="connsiteX28" fmla="*/ 206664 w 603762"/>
                <a:gd name="connsiteY28" fmla="*/ 71020 h 582752"/>
                <a:gd name="connsiteX29" fmla="*/ 200507 w 603762"/>
                <a:gd name="connsiteY29" fmla="*/ 81856 h 582752"/>
                <a:gd name="connsiteX30" fmla="*/ 200096 w 603762"/>
                <a:gd name="connsiteY30" fmla="*/ 81856 h 582752"/>
                <a:gd name="connsiteX31" fmla="*/ 200917 w 603762"/>
                <a:gd name="connsiteY31" fmla="*/ 99752 h 582752"/>
                <a:gd name="connsiteX32" fmla="*/ 226940 w 603762"/>
                <a:gd name="connsiteY32" fmla="*/ 87028 h 582752"/>
                <a:gd name="connsiteX33" fmla="*/ 230224 w 603762"/>
                <a:gd name="connsiteY33" fmla="*/ 76356 h 582752"/>
                <a:gd name="connsiteX34" fmla="*/ 243440 w 603762"/>
                <a:gd name="connsiteY34" fmla="*/ 81774 h 582752"/>
                <a:gd name="connsiteX35" fmla="*/ 248694 w 603762"/>
                <a:gd name="connsiteY35" fmla="*/ 99342 h 582752"/>
                <a:gd name="connsiteX36" fmla="*/ 248941 w 603762"/>
                <a:gd name="connsiteY36" fmla="*/ 94252 h 582752"/>
                <a:gd name="connsiteX37" fmla="*/ 264128 w 603762"/>
                <a:gd name="connsiteY37" fmla="*/ 89573 h 582752"/>
                <a:gd name="connsiteX38" fmla="*/ 252717 w 603762"/>
                <a:gd name="connsiteY38" fmla="*/ 83416 h 582752"/>
                <a:gd name="connsiteX39" fmla="*/ 299673 w 603762"/>
                <a:gd name="connsiteY39" fmla="*/ 82431 h 582752"/>
                <a:gd name="connsiteX40" fmla="*/ 315189 w 603762"/>
                <a:gd name="connsiteY40" fmla="*/ 103611 h 582752"/>
                <a:gd name="connsiteX41" fmla="*/ 342853 w 603762"/>
                <a:gd name="connsiteY41" fmla="*/ 108865 h 582752"/>
                <a:gd name="connsiteX42" fmla="*/ 332674 w 603762"/>
                <a:gd name="connsiteY42" fmla="*/ 119619 h 582752"/>
                <a:gd name="connsiteX43" fmla="*/ 348025 w 603762"/>
                <a:gd name="connsiteY43" fmla="*/ 122820 h 582752"/>
                <a:gd name="connsiteX44" fmla="*/ 366578 w 603762"/>
                <a:gd name="connsiteY44" fmla="*/ 133738 h 582752"/>
                <a:gd name="connsiteX45" fmla="*/ 376593 w 603762"/>
                <a:gd name="connsiteY45" fmla="*/ 149582 h 582752"/>
                <a:gd name="connsiteX46" fmla="*/ 385951 w 603762"/>
                <a:gd name="connsiteY46" fmla="*/ 139485 h 582752"/>
                <a:gd name="connsiteX47" fmla="*/ 391944 w 603762"/>
                <a:gd name="connsiteY47" fmla="*/ 131358 h 582752"/>
                <a:gd name="connsiteX48" fmla="*/ 410332 w 603762"/>
                <a:gd name="connsiteY48" fmla="*/ 134970 h 582752"/>
                <a:gd name="connsiteX49" fmla="*/ 405982 w 603762"/>
                <a:gd name="connsiteY49" fmla="*/ 154179 h 582752"/>
                <a:gd name="connsiteX50" fmla="*/ 392683 w 603762"/>
                <a:gd name="connsiteY50" fmla="*/ 162552 h 582752"/>
                <a:gd name="connsiteX51" fmla="*/ 398183 w 603762"/>
                <a:gd name="connsiteY51" fmla="*/ 173553 h 582752"/>
                <a:gd name="connsiteX52" fmla="*/ 409594 w 603762"/>
                <a:gd name="connsiteY52" fmla="*/ 172075 h 582752"/>
                <a:gd name="connsiteX53" fmla="*/ 418295 w 603762"/>
                <a:gd name="connsiteY53" fmla="*/ 175112 h 582752"/>
                <a:gd name="connsiteX54" fmla="*/ 436684 w 603762"/>
                <a:gd name="connsiteY54" fmla="*/ 171418 h 582752"/>
                <a:gd name="connsiteX55" fmla="*/ 430034 w 603762"/>
                <a:gd name="connsiteY55" fmla="*/ 179792 h 582752"/>
                <a:gd name="connsiteX56" fmla="*/ 445550 w 603762"/>
                <a:gd name="connsiteY56" fmla="*/ 185948 h 582752"/>
                <a:gd name="connsiteX57" fmla="*/ 469028 w 603762"/>
                <a:gd name="connsiteY57" fmla="*/ 183650 h 582752"/>
                <a:gd name="connsiteX58" fmla="*/ 447520 w 603762"/>
                <a:gd name="connsiteY58" fmla="*/ 199822 h 582752"/>
                <a:gd name="connsiteX59" fmla="*/ 457617 w 603762"/>
                <a:gd name="connsiteY59" fmla="*/ 208359 h 582752"/>
                <a:gd name="connsiteX60" fmla="*/ 470588 w 603762"/>
                <a:gd name="connsiteY60" fmla="*/ 206882 h 582752"/>
                <a:gd name="connsiteX61" fmla="*/ 473789 w 603762"/>
                <a:gd name="connsiteY61" fmla="*/ 215337 h 582752"/>
                <a:gd name="connsiteX62" fmla="*/ 495379 w 603762"/>
                <a:gd name="connsiteY62" fmla="*/ 202859 h 582752"/>
                <a:gd name="connsiteX63" fmla="*/ 502111 w 603762"/>
                <a:gd name="connsiteY63" fmla="*/ 219688 h 582752"/>
                <a:gd name="connsiteX64" fmla="*/ 480685 w 603762"/>
                <a:gd name="connsiteY64" fmla="*/ 223628 h 582752"/>
                <a:gd name="connsiteX65" fmla="*/ 480028 w 603762"/>
                <a:gd name="connsiteY65" fmla="*/ 229703 h 582752"/>
                <a:gd name="connsiteX66" fmla="*/ 476909 w 603762"/>
                <a:gd name="connsiteY66" fmla="*/ 235860 h 582752"/>
                <a:gd name="connsiteX67" fmla="*/ 495297 w 603762"/>
                <a:gd name="connsiteY67" fmla="*/ 252771 h 582752"/>
                <a:gd name="connsiteX68" fmla="*/ 472311 w 603762"/>
                <a:gd name="connsiteY68" fmla="*/ 252278 h 582752"/>
                <a:gd name="connsiteX69" fmla="*/ 474035 w 603762"/>
                <a:gd name="connsiteY69" fmla="*/ 268122 h 582752"/>
                <a:gd name="connsiteX70" fmla="*/ 488401 w 603762"/>
                <a:gd name="connsiteY70" fmla="*/ 275346 h 582752"/>
                <a:gd name="connsiteX71" fmla="*/ 490700 w 603762"/>
                <a:gd name="connsiteY71" fmla="*/ 283309 h 582752"/>
                <a:gd name="connsiteX72" fmla="*/ 495461 w 603762"/>
                <a:gd name="connsiteY72" fmla="*/ 292175 h 582752"/>
                <a:gd name="connsiteX73" fmla="*/ 499237 w 603762"/>
                <a:gd name="connsiteY73" fmla="*/ 300876 h 582752"/>
                <a:gd name="connsiteX74" fmla="*/ 498499 w 603762"/>
                <a:gd name="connsiteY74" fmla="*/ 301615 h 582752"/>
                <a:gd name="connsiteX75" fmla="*/ 530843 w 603762"/>
                <a:gd name="connsiteY75" fmla="*/ 316227 h 582752"/>
                <a:gd name="connsiteX76" fmla="*/ 531828 w 603762"/>
                <a:gd name="connsiteY76" fmla="*/ 329198 h 582752"/>
                <a:gd name="connsiteX77" fmla="*/ 540940 w 603762"/>
                <a:gd name="connsiteY77" fmla="*/ 335437 h 582752"/>
                <a:gd name="connsiteX78" fmla="*/ 543731 w 603762"/>
                <a:gd name="connsiteY78" fmla="*/ 347258 h 582752"/>
                <a:gd name="connsiteX79" fmla="*/ 556127 w 603762"/>
                <a:gd name="connsiteY79" fmla="*/ 351116 h 582752"/>
                <a:gd name="connsiteX80" fmla="*/ 575747 w 603762"/>
                <a:gd name="connsiteY80" fmla="*/ 357027 h 582752"/>
                <a:gd name="connsiteX81" fmla="*/ 596187 w 603762"/>
                <a:gd name="connsiteY81" fmla="*/ 351034 h 582752"/>
                <a:gd name="connsiteX82" fmla="*/ 594956 w 603762"/>
                <a:gd name="connsiteY82" fmla="*/ 366303 h 582752"/>
                <a:gd name="connsiteX83" fmla="*/ 585680 w 603762"/>
                <a:gd name="connsiteY83" fmla="*/ 380751 h 582752"/>
                <a:gd name="connsiteX84" fmla="*/ 572217 w 603762"/>
                <a:gd name="connsiteY84" fmla="*/ 389617 h 582752"/>
                <a:gd name="connsiteX85" fmla="*/ 572956 w 603762"/>
                <a:gd name="connsiteY85" fmla="*/ 407759 h 582752"/>
                <a:gd name="connsiteX86" fmla="*/ 553007 w 603762"/>
                <a:gd name="connsiteY86" fmla="*/ 415640 h 582752"/>
                <a:gd name="connsiteX87" fmla="*/ 556209 w 603762"/>
                <a:gd name="connsiteY87" fmla="*/ 424178 h 582752"/>
                <a:gd name="connsiteX88" fmla="*/ 549806 w 603762"/>
                <a:gd name="connsiteY88" fmla="*/ 424178 h 582752"/>
                <a:gd name="connsiteX89" fmla="*/ 541433 w 603762"/>
                <a:gd name="connsiteY89" fmla="*/ 423521 h 582752"/>
                <a:gd name="connsiteX90" fmla="*/ 542007 w 603762"/>
                <a:gd name="connsiteY90" fmla="*/ 433947 h 582752"/>
                <a:gd name="connsiteX91" fmla="*/ 544306 w 603762"/>
                <a:gd name="connsiteY91" fmla="*/ 454469 h 582752"/>
                <a:gd name="connsiteX92" fmla="*/ 527313 w 603762"/>
                <a:gd name="connsiteY92" fmla="*/ 444208 h 582752"/>
                <a:gd name="connsiteX93" fmla="*/ 508432 w 603762"/>
                <a:gd name="connsiteY93" fmla="*/ 424096 h 582752"/>
                <a:gd name="connsiteX94" fmla="*/ 501290 w 603762"/>
                <a:gd name="connsiteY94" fmla="*/ 414080 h 582752"/>
                <a:gd name="connsiteX95" fmla="*/ 502193 w 603762"/>
                <a:gd name="connsiteY95" fmla="*/ 403409 h 582752"/>
                <a:gd name="connsiteX96" fmla="*/ 494969 w 603762"/>
                <a:gd name="connsiteY96" fmla="*/ 396267 h 582752"/>
                <a:gd name="connsiteX97" fmla="*/ 495215 w 603762"/>
                <a:gd name="connsiteY97" fmla="*/ 387893 h 582752"/>
                <a:gd name="connsiteX98" fmla="*/ 473543 w 603762"/>
                <a:gd name="connsiteY98" fmla="*/ 386826 h 582752"/>
                <a:gd name="connsiteX99" fmla="*/ 459751 w 603762"/>
                <a:gd name="connsiteY99" fmla="*/ 377057 h 582752"/>
                <a:gd name="connsiteX100" fmla="*/ 452856 w 603762"/>
                <a:gd name="connsiteY100" fmla="*/ 396020 h 582752"/>
                <a:gd name="connsiteX101" fmla="*/ 448997 w 603762"/>
                <a:gd name="connsiteY101" fmla="*/ 405543 h 582752"/>
                <a:gd name="connsiteX102" fmla="*/ 441117 w 603762"/>
                <a:gd name="connsiteY102" fmla="*/ 407595 h 582752"/>
                <a:gd name="connsiteX103" fmla="*/ 453512 w 603762"/>
                <a:gd name="connsiteY103" fmla="*/ 421879 h 582752"/>
                <a:gd name="connsiteX104" fmla="*/ 457535 w 603762"/>
                <a:gd name="connsiteY104" fmla="*/ 440186 h 582752"/>
                <a:gd name="connsiteX105" fmla="*/ 472886 w 603762"/>
                <a:gd name="connsiteY105" fmla="*/ 451186 h 582752"/>
                <a:gd name="connsiteX106" fmla="*/ 485446 w 603762"/>
                <a:gd name="connsiteY106" fmla="*/ 468671 h 582752"/>
                <a:gd name="connsiteX107" fmla="*/ 492178 w 603762"/>
                <a:gd name="connsiteY107" fmla="*/ 474582 h 582752"/>
                <a:gd name="connsiteX108" fmla="*/ 492178 w 603762"/>
                <a:gd name="connsiteY108" fmla="*/ 483284 h 582752"/>
                <a:gd name="connsiteX109" fmla="*/ 496775 w 603762"/>
                <a:gd name="connsiteY109" fmla="*/ 522687 h 582752"/>
                <a:gd name="connsiteX110" fmla="*/ 485775 w 603762"/>
                <a:gd name="connsiteY110" fmla="*/ 536479 h 582752"/>
                <a:gd name="connsiteX111" fmla="*/ 475923 w 603762"/>
                <a:gd name="connsiteY111" fmla="*/ 541897 h 582752"/>
                <a:gd name="connsiteX112" fmla="*/ 475185 w 603762"/>
                <a:gd name="connsiteY112" fmla="*/ 553718 h 582752"/>
                <a:gd name="connsiteX113" fmla="*/ 444318 w 603762"/>
                <a:gd name="connsiteY113" fmla="*/ 542718 h 582752"/>
                <a:gd name="connsiteX114" fmla="*/ 410497 w 603762"/>
                <a:gd name="connsiteY114" fmla="*/ 522769 h 582752"/>
                <a:gd name="connsiteX115" fmla="*/ 418706 w 603762"/>
                <a:gd name="connsiteY115" fmla="*/ 542882 h 582752"/>
                <a:gd name="connsiteX116" fmla="*/ 440460 w 603762"/>
                <a:gd name="connsiteY116" fmla="*/ 558890 h 582752"/>
                <a:gd name="connsiteX117" fmla="*/ 447356 w 603762"/>
                <a:gd name="connsiteY117" fmla="*/ 575883 h 582752"/>
                <a:gd name="connsiteX118" fmla="*/ 430281 w 603762"/>
                <a:gd name="connsiteY118" fmla="*/ 582040 h 582752"/>
                <a:gd name="connsiteX119" fmla="*/ 381190 w 603762"/>
                <a:gd name="connsiteY119" fmla="*/ 553472 h 582752"/>
                <a:gd name="connsiteX120" fmla="*/ 344167 w 603762"/>
                <a:gd name="connsiteY120" fmla="*/ 537300 h 582752"/>
                <a:gd name="connsiteX121" fmla="*/ 345480 w 603762"/>
                <a:gd name="connsiteY121" fmla="*/ 527285 h 582752"/>
                <a:gd name="connsiteX122" fmla="*/ 342689 w 603762"/>
                <a:gd name="connsiteY122" fmla="*/ 516613 h 582752"/>
                <a:gd name="connsiteX123" fmla="*/ 328159 w 603762"/>
                <a:gd name="connsiteY123" fmla="*/ 499456 h 582752"/>
                <a:gd name="connsiteX124" fmla="*/ 317897 w 603762"/>
                <a:gd name="connsiteY124" fmla="*/ 480246 h 582752"/>
                <a:gd name="connsiteX125" fmla="*/ 317159 w 603762"/>
                <a:gd name="connsiteY125" fmla="*/ 480246 h 582752"/>
                <a:gd name="connsiteX126" fmla="*/ 305009 w 603762"/>
                <a:gd name="connsiteY126" fmla="*/ 460708 h 582752"/>
                <a:gd name="connsiteX127" fmla="*/ 291792 w 603762"/>
                <a:gd name="connsiteY127" fmla="*/ 454059 h 582752"/>
                <a:gd name="connsiteX128" fmla="*/ 276852 w 603762"/>
                <a:gd name="connsiteY128" fmla="*/ 468425 h 582752"/>
                <a:gd name="connsiteX129" fmla="*/ 267165 w 603762"/>
                <a:gd name="connsiteY129" fmla="*/ 461611 h 582752"/>
                <a:gd name="connsiteX130" fmla="*/ 265359 w 603762"/>
                <a:gd name="connsiteY130" fmla="*/ 453074 h 582752"/>
                <a:gd name="connsiteX131" fmla="*/ 246150 w 603762"/>
                <a:gd name="connsiteY131" fmla="*/ 452499 h 582752"/>
                <a:gd name="connsiteX132" fmla="*/ 245493 w 603762"/>
                <a:gd name="connsiteY132" fmla="*/ 469082 h 582752"/>
                <a:gd name="connsiteX133" fmla="*/ 207895 w 603762"/>
                <a:gd name="connsiteY133" fmla="*/ 453074 h 582752"/>
                <a:gd name="connsiteX134" fmla="*/ 213888 w 603762"/>
                <a:gd name="connsiteY134" fmla="*/ 445357 h 582752"/>
                <a:gd name="connsiteX135" fmla="*/ 214627 w 603762"/>
                <a:gd name="connsiteY135" fmla="*/ 436245 h 582752"/>
                <a:gd name="connsiteX136" fmla="*/ 242455 w 603762"/>
                <a:gd name="connsiteY136" fmla="*/ 423767 h 582752"/>
                <a:gd name="connsiteX137" fmla="*/ 260926 w 603762"/>
                <a:gd name="connsiteY137" fmla="*/ 434439 h 582752"/>
                <a:gd name="connsiteX138" fmla="*/ 278412 w 603762"/>
                <a:gd name="connsiteY138" fmla="*/ 422207 h 582752"/>
                <a:gd name="connsiteX139" fmla="*/ 300248 w 603762"/>
                <a:gd name="connsiteY139" fmla="*/ 419006 h 582752"/>
                <a:gd name="connsiteX140" fmla="*/ 301725 w 603762"/>
                <a:gd name="connsiteY140" fmla="*/ 402998 h 582752"/>
                <a:gd name="connsiteX141" fmla="*/ 326517 w 603762"/>
                <a:gd name="connsiteY141" fmla="*/ 365318 h 582752"/>
                <a:gd name="connsiteX142" fmla="*/ 351062 w 603762"/>
                <a:gd name="connsiteY142" fmla="*/ 345780 h 582752"/>
                <a:gd name="connsiteX143" fmla="*/ 355085 w 603762"/>
                <a:gd name="connsiteY143" fmla="*/ 331168 h 582752"/>
                <a:gd name="connsiteX144" fmla="*/ 370682 w 603762"/>
                <a:gd name="connsiteY144" fmla="*/ 323944 h 582752"/>
                <a:gd name="connsiteX145" fmla="*/ 361078 w 603762"/>
                <a:gd name="connsiteY145" fmla="*/ 308921 h 582752"/>
                <a:gd name="connsiteX146" fmla="*/ 349092 w 603762"/>
                <a:gd name="connsiteY146" fmla="*/ 293242 h 582752"/>
                <a:gd name="connsiteX147" fmla="*/ 342935 w 603762"/>
                <a:gd name="connsiteY147" fmla="*/ 266398 h 582752"/>
                <a:gd name="connsiteX148" fmla="*/ 334890 w 603762"/>
                <a:gd name="connsiteY148" fmla="*/ 255726 h 582752"/>
                <a:gd name="connsiteX149" fmla="*/ 318062 w 603762"/>
                <a:gd name="connsiteY149" fmla="*/ 266234 h 582752"/>
                <a:gd name="connsiteX150" fmla="*/ 306569 w 603762"/>
                <a:gd name="connsiteY150" fmla="*/ 256301 h 582752"/>
                <a:gd name="connsiteX151" fmla="*/ 282516 w 603762"/>
                <a:gd name="connsiteY151" fmla="*/ 261144 h 582752"/>
                <a:gd name="connsiteX152" fmla="*/ 291875 w 603762"/>
                <a:gd name="connsiteY152" fmla="*/ 246860 h 582752"/>
                <a:gd name="connsiteX153" fmla="*/ 292039 w 603762"/>
                <a:gd name="connsiteY153" fmla="*/ 227979 h 582752"/>
                <a:gd name="connsiteX154" fmla="*/ 272747 w 603762"/>
                <a:gd name="connsiteY154" fmla="*/ 222479 h 582752"/>
                <a:gd name="connsiteX155" fmla="*/ 268807 w 603762"/>
                <a:gd name="connsiteY155" fmla="*/ 201628 h 582752"/>
                <a:gd name="connsiteX156" fmla="*/ 258299 w 603762"/>
                <a:gd name="connsiteY156" fmla="*/ 192926 h 582752"/>
                <a:gd name="connsiteX157" fmla="*/ 244179 w 603762"/>
                <a:gd name="connsiteY157" fmla="*/ 188329 h 582752"/>
                <a:gd name="connsiteX158" fmla="*/ 254194 w 603762"/>
                <a:gd name="connsiteY158" fmla="*/ 168463 h 582752"/>
                <a:gd name="connsiteX159" fmla="*/ 227433 w 603762"/>
                <a:gd name="connsiteY159" fmla="*/ 181515 h 582752"/>
                <a:gd name="connsiteX160" fmla="*/ 231784 w 603762"/>
                <a:gd name="connsiteY160" fmla="*/ 206061 h 582752"/>
                <a:gd name="connsiteX161" fmla="*/ 209783 w 603762"/>
                <a:gd name="connsiteY161" fmla="*/ 205240 h 582752"/>
                <a:gd name="connsiteX162" fmla="*/ 189014 w 603762"/>
                <a:gd name="connsiteY162" fmla="*/ 192516 h 582752"/>
                <a:gd name="connsiteX163" fmla="*/ 172842 w 603762"/>
                <a:gd name="connsiteY163" fmla="*/ 189232 h 582752"/>
                <a:gd name="connsiteX164" fmla="*/ 166521 w 603762"/>
                <a:gd name="connsiteY164" fmla="*/ 195307 h 582752"/>
                <a:gd name="connsiteX165" fmla="*/ 159461 w 603762"/>
                <a:gd name="connsiteY165" fmla="*/ 200725 h 582752"/>
                <a:gd name="connsiteX166" fmla="*/ 145013 w 603762"/>
                <a:gd name="connsiteY166" fmla="*/ 196702 h 582752"/>
                <a:gd name="connsiteX167" fmla="*/ 126542 w 603762"/>
                <a:gd name="connsiteY167" fmla="*/ 187508 h 582752"/>
                <a:gd name="connsiteX168" fmla="*/ 96661 w 603762"/>
                <a:gd name="connsiteY168" fmla="*/ 183486 h 582752"/>
                <a:gd name="connsiteX169" fmla="*/ 76467 w 603762"/>
                <a:gd name="connsiteY169" fmla="*/ 175112 h 582752"/>
                <a:gd name="connsiteX170" fmla="*/ 66451 w 603762"/>
                <a:gd name="connsiteY170" fmla="*/ 175933 h 582752"/>
                <a:gd name="connsiteX171" fmla="*/ 55451 w 603762"/>
                <a:gd name="connsiteY171" fmla="*/ 171254 h 582752"/>
                <a:gd name="connsiteX172" fmla="*/ 33943 w 603762"/>
                <a:gd name="connsiteY172" fmla="*/ 181515 h 582752"/>
                <a:gd name="connsiteX173" fmla="*/ 29592 w 603762"/>
                <a:gd name="connsiteY173" fmla="*/ 167396 h 582752"/>
                <a:gd name="connsiteX174" fmla="*/ 6443 w 603762"/>
                <a:gd name="connsiteY174" fmla="*/ 130372 h 582752"/>
                <a:gd name="connsiteX175" fmla="*/ 37884 w 603762"/>
                <a:gd name="connsiteY175" fmla="*/ 142030 h 582752"/>
                <a:gd name="connsiteX176" fmla="*/ 51264 w 603762"/>
                <a:gd name="connsiteY176" fmla="*/ 136611 h 582752"/>
                <a:gd name="connsiteX177" fmla="*/ 4226 w 603762"/>
                <a:gd name="connsiteY177" fmla="*/ 108044 h 582752"/>
                <a:gd name="connsiteX178" fmla="*/ 29756 w 603762"/>
                <a:gd name="connsiteY178" fmla="*/ 51154 h 582752"/>
                <a:gd name="connsiteX179" fmla="*/ 44533 w 603762"/>
                <a:gd name="connsiteY179" fmla="*/ 38841 h 582752"/>
                <a:gd name="connsiteX180" fmla="*/ 48145 w 603762"/>
                <a:gd name="connsiteY180" fmla="*/ 20945 h 582752"/>
                <a:gd name="connsiteX181" fmla="*/ 81146 w 603762"/>
                <a:gd name="connsiteY181" fmla="*/ 6989 h 582752"/>
                <a:gd name="connsiteX182" fmla="*/ 115871 w 603762"/>
                <a:gd name="connsiteY182" fmla="*/ 11 h 582752"/>
                <a:gd name="connsiteX183" fmla="*/ 109796 w 603762"/>
                <a:gd name="connsiteY183" fmla="*/ 27840 h 582752"/>
                <a:gd name="connsiteX184" fmla="*/ 96087 w 603762"/>
                <a:gd name="connsiteY184" fmla="*/ 50415 h 582752"/>
                <a:gd name="connsiteX185" fmla="*/ 94527 w 603762"/>
                <a:gd name="connsiteY185" fmla="*/ 66259 h 582752"/>
                <a:gd name="connsiteX186" fmla="*/ 97400 w 603762"/>
                <a:gd name="connsiteY186" fmla="*/ 80953 h 582752"/>
                <a:gd name="connsiteX187" fmla="*/ 94362 w 603762"/>
                <a:gd name="connsiteY187" fmla="*/ 98028 h 582752"/>
                <a:gd name="connsiteX188" fmla="*/ 87467 w 603762"/>
                <a:gd name="connsiteY188" fmla="*/ 125775 h 58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603762" h="582752">
                  <a:moveTo>
                    <a:pt x="85579" y="124544"/>
                  </a:moveTo>
                  <a:cubicBezTo>
                    <a:pt x="76220" y="131932"/>
                    <a:pt x="93460" y="133574"/>
                    <a:pt x="97646" y="133410"/>
                  </a:cubicBezTo>
                  <a:cubicBezTo>
                    <a:pt x="100684" y="133410"/>
                    <a:pt x="100766" y="133574"/>
                    <a:pt x="102654" y="131440"/>
                  </a:cubicBezTo>
                  <a:cubicBezTo>
                    <a:pt x="104460" y="129305"/>
                    <a:pt x="103393" y="126760"/>
                    <a:pt x="106102" y="128813"/>
                  </a:cubicBezTo>
                  <a:cubicBezTo>
                    <a:pt x="107990" y="130290"/>
                    <a:pt x="107087" y="132753"/>
                    <a:pt x="109467" y="133820"/>
                  </a:cubicBezTo>
                  <a:cubicBezTo>
                    <a:pt x="110863" y="134477"/>
                    <a:pt x="114146" y="133820"/>
                    <a:pt x="115542" y="133328"/>
                  </a:cubicBezTo>
                  <a:cubicBezTo>
                    <a:pt x="116691" y="132835"/>
                    <a:pt x="120057" y="130701"/>
                    <a:pt x="120550" y="129552"/>
                  </a:cubicBezTo>
                  <a:cubicBezTo>
                    <a:pt x="121535" y="127335"/>
                    <a:pt x="120139" y="127253"/>
                    <a:pt x="119975" y="125365"/>
                  </a:cubicBezTo>
                  <a:cubicBezTo>
                    <a:pt x="119811" y="123723"/>
                    <a:pt x="119483" y="121178"/>
                    <a:pt x="119893" y="119536"/>
                  </a:cubicBezTo>
                  <a:cubicBezTo>
                    <a:pt x="120303" y="117895"/>
                    <a:pt x="122192" y="116335"/>
                    <a:pt x="122192" y="114611"/>
                  </a:cubicBezTo>
                  <a:cubicBezTo>
                    <a:pt x="122192" y="110014"/>
                    <a:pt x="117102" y="108865"/>
                    <a:pt x="113736" y="107387"/>
                  </a:cubicBezTo>
                  <a:cubicBezTo>
                    <a:pt x="106922" y="104432"/>
                    <a:pt x="113079" y="101805"/>
                    <a:pt x="113244" y="96879"/>
                  </a:cubicBezTo>
                  <a:cubicBezTo>
                    <a:pt x="113408" y="91707"/>
                    <a:pt x="100601" y="83252"/>
                    <a:pt x="111355" y="80297"/>
                  </a:cubicBezTo>
                  <a:cubicBezTo>
                    <a:pt x="117512" y="78573"/>
                    <a:pt x="121863" y="86864"/>
                    <a:pt x="128348" y="84155"/>
                  </a:cubicBezTo>
                  <a:cubicBezTo>
                    <a:pt x="125393" y="78573"/>
                    <a:pt x="125886" y="74386"/>
                    <a:pt x="124572" y="68311"/>
                  </a:cubicBezTo>
                  <a:cubicBezTo>
                    <a:pt x="123259" y="62401"/>
                    <a:pt x="117102" y="54438"/>
                    <a:pt x="119072" y="48117"/>
                  </a:cubicBezTo>
                  <a:cubicBezTo>
                    <a:pt x="120139" y="44833"/>
                    <a:pt x="127610" y="38594"/>
                    <a:pt x="130729" y="37035"/>
                  </a:cubicBezTo>
                  <a:cubicBezTo>
                    <a:pt x="138610" y="33012"/>
                    <a:pt x="138692" y="39497"/>
                    <a:pt x="142714" y="43602"/>
                  </a:cubicBezTo>
                  <a:cubicBezTo>
                    <a:pt x="147968" y="49102"/>
                    <a:pt x="151252" y="43438"/>
                    <a:pt x="149856" y="38266"/>
                  </a:cubicBezTo>
                  <a:cubicBezTo>
                    <a:pt x="148379" y="32273"/>
                    <a:pt x="140580" y="31206"/>
                    <a:pt x="146737" y="26691"/>
                  </a:cubicBezTo>
                  <a:cubicBezTo>
                    <a:pt x="150185" y="24064"/>
                    <a:pt x="152483" y="19795"/>
                    <a:pt x="156916" y="18153"/>
                  </a:cubicBezTo>
                  <a:cubicBezTo>
                    <a:pt x="161021" y="16594"/>
                    <a:pt x="165043" y="18153"/>
                    <a:pt x="169230" y="18153"/>
                  </a:cubicBezTo>
                  <a:cubicBezTo>
                    <a:pt x="180066" y="18153"/>
                    <a:pt x="188768" y="6004"/>
                    <a:pt x="200178" y="10437"/>
                  </a:cubicBezTo>
                  <a:cubicBezTo>
                    <a:pt x="204940" y="12325"/>
                    <a:pt x="210029" y="16430"/>
                    <a:pt x="209701" y="21930"/>
                  </a:cubicBezTo>
                  <a:cubicBezTo>
                    <a:pt x="209455" y="26281"/>
                    <a:pt x="205514" y="28415"/>
                    <a:pt x="204611" y="32355"/>
                  </a:cubicBezTo>
                  <a:cubicBezTo>
                    <a:pt x="203708" y="36378"/>
                    <a:pt x="206746" y="39826"/>
                    <a:pt x="208962" y="42945"/>
                  </a:cubicBezTo>
                  <a:cubicBezTo>
                    <a:pt x="212821" y="48527"/>
                    <a:pt x="213149" y="53945"/>
                    <a:pt x="213149" y="60595"/>
                  </a:cubicBezTo>
                  <a:cubicBezTo>
                    <a:pt x="213149" y="62729"/>
                    <a:pt x="213888" y="66752"/>
                    <a:pt x="212738" y="68722"/>
                  </a:cubicBezTo>
                  <a:cubicBezTo>
                    <a:pt x="211261" y="71185"/>
                    <a:pt x="209044" y="70199"/>
                    <a:pt x="206664" y="71020"/>
                  </a:cubicBezTo>
                  <a:cubicBezTo>
                    <a:pt x="202148" y="72662"/>
                    <a:pt x="200342" y="76849"/>
                    <a:pt x="200507" y="81856"/>
                  </a:cubicBezTo>
                  <a:lnTo>
                    <a:pt x="200096" y="81856"/>
                  </a:lnTo>
                  <a:cubicBezTo>
                    <a:pt x="200835" y="88424"/>
                    <a:pt x="180066" y="103611"/>
                    <a:pt x="200917" y="99752"/>
                  </a:cubicBezTo>
                  <a:cubicBezTo>
                    <a:pt x="207484" y="98521"/>
                    <a:pt x="224149" y="93431"/>
                    <a:pt x="226940" y="87028"/>
                  </a:cubicBezTo>
                  <a:cubicBezTo>
                    <a:pt x="229321" y="81610"/>
                    <a:pt x="223492" y="79558"/>
                    <a:pt x="230224" y="76356"/>
                  </a:cubicBezTo>
                  <a:cubicBezTo>
                    <a:pt x="235888" y="73647"/>
                    <a:pt x="243359" y="75782"/>
                    <a:pt x="243440" y="81774"/>
                  </a:cubicBezTo>
                  <a:cubicBezTo>
                    <a:pt x="243440" y="89080"/>
                    <a:pt x="228910" y="106730"/>
                    <a:pt x="248694" y="99342"/>
                  </a:cubicBezTo>
                  <a:cubicBezTo>
                    <a:pt x="248366" y="97864"/>
                    <a:pt x="249269" y="95648"/>
                    <a:pt x="248941" y="94252"/>
                  </a:cubicBezTo>
                  <a:cubicBezTo>
                    <a:pt x="252060" y="93267"/>
                    <a:pt x="263143" y="93513"/>
                    <a:pt x="264128" y="89573"/>
                  </a:cubicBezTo>
                  <a:cubicBezTo>
                    <a:pt x="265195" y="85386"/>
                    <a:pt x="255508" y="84812"/>
                    <a:pt x="252717" y="83416"/>
                  </a:cubicBezTo>
                  <a:cubicBezTo>
                    <a:pt x="260105" y="69625"/>
                    <a:pt x="288837" y="79722"/>
                    <a:pt x="299673" y="82431"/>
                  </a:cubicBezTo>
                  <a:cubicBezTo>
                    <a:pt x="310920" y="85304"/>
                    <a:pt x="339405" y="95237"/>
                    <a:pt x="315189" y="103611"/>
                  </a:cubicBezTo>
                  <a:cubicBezTo>
                    <a:pt x="313464" y="116745"/>
                    <a:pt x="343100" y="96140"/>
                    <a:pt x="342853" y="108865"/>
                  </a:cubicBezTo>
                  <a:cubicBezTo>
                    <a:pt x="342771" y="114365"/>
                    <a:pt x="332510" y="115186"/>
                    <a:pt x="332674" y="119619"/>
                  </a:cubicBezTo>
                  <a:cubicBezTo>
                    <a:pt x="332920" y="125447"/>
                    <a:pt x="344495" y="122492"/>
                    <a:pt x="348025" y="122820"/>
                  </a:cubicBezTo>
                  <a:cubicBezTo>
                    <a:pt x="346137" y="133492"/>
                    <a:pt x="359518" y="130208"/>
                    <a:pt x="366578" y="133738"/>
                  </a:cubicBezTo>
                  <a:cubicBezTo>
                    <a:pt x="360995" y="139485"/>
                    <a:pt x="368548" y="151634"/>
                    <a:pt x="376593" y="149582"/>
                  </a:cubicBezTo>
                  <a:cubicBezTo>
                    <a:pt x="376593" y="144000"/>
                    <a:pt x="381190" y="141701"/>
                    <a:pt x="385951" y="139485"/>
                  </a:cubicBezTo>
                  <a:cubicBezTo>
                    <a:pt x="382421" y="130701"/>
                    <a:pt x="383160" y="128156"/>
                    <a:pt x="391944" y="131358"/>
                  </a:cubicBezTo>
                  <a:cubicBezTo>
                    <a:pt x="398429" y="133738"/>
                    <a:pt x="403272" y="134231"/>
                    <a:pt x="410332" y="134970"/>
                  </a:cubicBezTo>
                  <a:cubicBezTo>
                    <a:pt x="430363" y="137186"/>
                    <a:pt x="417721" y="150239"/>
                    <a:pt x="405982" y="154179"/>
                  </a:cubicBezTo>
                  <a:cubicBezTo>
                    <a:pt x="396952" y="157216"/>
                    <a:pt x="395228" y="152455"/>
                    <a:pt x="392683" y="162552"/>
                  </a:cubicBezTo>
                  <a:cubicBezTo>
                    <a:pt x="390795" y="170105"/>
                    <a:pt x="389563" y="173388"/>
                    <a:pt x="398183" y="173553"/>
                  </a:cubicBezTo>
                  <a:cubicBezTo>
                    <a:pt x="402123" y="173553"/>
                    <a:pt x="405489" y="171500"/>
                    <a:pt x="409594" y="172075"/>
                  </a:cubicBezTo>
                  <a:cubicBezTo>
                    <a:pt x="413124" y="172485"/>
                    <a:pt x="414437" y="174948"/>
                    <a:pt x="418295" y="175112"/>
                  </a:cubicBezTo>
                  <a:cubicBezTo>
                    <a:pt x="424698" y="175441"/>
                    <a:pt x="429788" y="170187"/>
                    <a:pt x="436684" y="171418"/>
                  </a:cubicBezTo>
                  <a:cubicBezTo>
                    <a:pt x="435206" y="175605"/>
                    <a:pt x="429706" y="174373"/>
                    <a:pt x="430034" y="179792"/>
                  </a:cubicBezTo>
                  <a:cubicBezTo>
                    <a:pt x="430445" y="186769"/>
                    <a:pt x="440788" y="187180"/>
                    <a:pt x="445550" y="185948"/>
                  </a:cubicBezTo>
                  <a:cubicBezTo>
                    <a:pt x="451296" y="184471"/>
                    <a:pt x="464513" y="173142"/>
                    <a:pt x="469028" y="183650"/>
                  </a:cubicBezTo>
                  <a:cubicBezTo>
                    <a:pt x="474364" y="196128"/>
                    <a:pt x="450229" y="192844"/>
                    <a:pt x="447520" y="199822"/>
                  </a:cubicBezTo>
                  <a:cubicBezTo>
                    <a:pt x="446042" y="203680"/>
                    <a:pt x="453841" y="207621"/>
                    <a:pt x="457617" y="208359"/>
                  </a:cubicBezTo>
                  <a:cubicBezTo>
                    <a:pt x="461804" y="209262"/>
                    <a:pt x="465908" y="206553"/>
                    <a:pt x="470588" y="206882"/>
                  </a:cubicBezTo>
                  <a:cubicBezTo>
                    <a:pt x="470588" y="210083"/>
                    <a:pt x="471573" y="213203"/>
                    <a:pt x="473789" y="215337"/>
                  </a:cubicBezTo>
                  <a:cubicBezTo>
                    <a:pt x="480521" y="211889"/>
                    <a:pt x="486185" y="200725"/>
                    <a:pt x="495379" y="202859"/>
                  </a:cubicBezTo>
                  <a:cubicBezTo>
                    <a:pt x="502767" y="204583"/>
                    <a:pt x="504820" y="213449"/>
                    <a:pt x="502111" y="219688"/>
                  </a:cubicBezTo>
                  <a:cubicBezTo>
                    <a:pt x="497103" y="220509"/>
                    <a:pt x="484297" y="219770"/>
                    <a:pt x="480685" y="223628"/>
                  </a:cubicBezTo>
                  <a:cubicBezTo>
                    <a:pt x="477319" y="227240"/>
                    <a:pt x="480849" y="226666"/>
                    <a:pt x="480028" y="229703"/>
                  </a:cubicBezTo>
                  <a:cubicBezTo>
                    <a:pt x="479371" y="231920"/>
                    <a:pt x="477073" y="233972"/>
                    <a:pt x="476909" y="235860"/>
                  </a:cubicBezTo>
                  <a:cubicBezTo>
                    <a:pt x="475595" y="251129"/>
                    <a:pt x="500879" y="241442"/>
                    <a:pt x="495297" y="252771"/>
                  </a:cubicBezTo>
                  <a:cubicBezTo>
                    <a:pt x="490536" y="251704"/>
                    <a:pt x="476909" y="248995"/>
                    <a:pt x="472311" y="252278"/>
                  </a:cubicBezTo>
                  <a:cubicBezTo>
                    <a:pt x="466237" y="256711"/>
                    <a:pt x="469438" y="264674"/>
                    <a:pt x="474035" y="268122"/>
                  </a:cubicBezTo>
                  <a:cubicBezTo>
                    <a:pt x="477729" y="270913"/>
                    <a:pt x="485610" y="271324"/>
                    <a:pt x="488401" y="275346"/>
                  </a:cubicBezTo>
                  <a:cubicBezTo>
                    <a:pt x="489468" y="276906"/>
                    <a:pt x="489797" y="281092"/>
                    <a:pt x="490700" y="283309"/>
                  </a:cubicBezTo>
                  <a:cubicBezTo>
                    <a:pt x="491931" y="286264"/>
                    <a:pt x="494230" y="288398"/>
                    <a:pt x="495461" y="292175"/>
                  </a:cubicBezTo>
                  <a:cubicBezTo>
                    <a:pt x="496528" y="295458"/>
                    <a:pt x="495872" y="301205"/>
                    <a:pt x="499237" y="300876"/>
                  </a:cubicBezTo>
                  <a:lnTo>
                    <a:pt x="498499" y="301615"/>
                  </a:lnTo>
                  <a:cubicBezTo>
                    <a:pt x="510648" y="304817"/>
                    <a:pt x="527641" y="300466"/>
                    <a:pt x="530843" y="316227"/>
                  </a:cubicBezTo>
                  <a:cubicBezTo>
                    <a:pt x="531664" y="320414"/>
                    <a:pt x="529529" y="325422"/>
                    <a:pt x="531828" y="329198"/>
                  </a:cubicBezTo>
                  <a:cubicBezTo>
                    <a:pt x="533716" y="332235"/>
                    <a:pt x="538806" y="332399"/>
                    <a:pt x="540940" y="335437"/>
                  </a:cubicBezTo>
                  <a:cubicBezTo>
                    <a:pt x="543403" y="339213"/>
                    <a:pt x="541022" y="343810"/>
                    <a:pt x="543731" y="347258"/>
                  </a:cubicBezTo>
                  <a:cubicBezTo>
                    <a:pt x="547179" y="351609"/>
                    <a:pt x="551530" y="348982"/>
                    <a:pt x="556127" y="351116"/>
                  </a:cubicBezTo>
                  <a:cubicBezTo>
                    <a:pt x="564664" y="355139"/>
                    <a:pt x="565978" y="365564"/>
                    <a:pt x="575747" y="357027"/>
                  </a:cubicBezTo>
                  <a:cubicBezTo>
                    <a:pt x="581904" y="351691"/>
                    <a:pt x="586337" y="348489"/>
                    <a:pt x="596187" y="351034"/>
                  </a:cubicBezTo>
                  <a:cubicBezTo>
                    <a:pt x="612277" y="355057"/>
                    <a:pt x="598240" y="360064"/>
                    <a:pt x="594956" y="366303"/>
                  </a:cubicBezTo>
                  <a:cubicBezTo>
                    <a:pt x="590687" y="374430"/>
                    <a:pt x="597583" y="378206"/>
                    <a:pt x="585680" y="380751"/>
                  </a:cubicBezTo>
                  <a:cubicBezTo>
                    <a:pt x="577963" y="382393"/>
                    <a:pt x="571232" y="379684"/>
                    <a:pt x="572217" y="389617"/>
                  </a:cubicBezTo>
                  <a:cubicBezTo>
                    <a:pt x="572873" y="396513"/>
                    <a:pt x="578866" y="401849"/>
                    <a:pt x="572956" y="407759"/>
                  </a:cubicBezTo>
                  <a:cubicBezTo>
                    <a:pt x="569015" y="411782"/>
                    <a:pt x="554978" y="410304"/>
                    <a:pt x="553007" y="415640"/>
                  </a:cubicBezTo>
                  <a:cubicBezTo>
                    <a:pt x="552104" y="418103"/>
                    <a:pt x="557933" y="420319"/>
                    <a:pt x="556209" y="424178"/>
                  </a:cubicBezTo>
                  <a:cubicBezTo>
                    <a:pt x="553828" y="429350"/>
                    <a:pt x="552268" y="424670"/>
                    <a:pt x="549806" y="424178"/>
                  </a:cubicBezTo>
                  <a:cubicBezTo>
                    <a:pt x="547671" y="423767"/>
                    <a:pt x="545126" y="419499"/>
                    <a:pt x="541433" y="423521"/>
                  </a:cubicBezTo>
                  <a:cubicBezTo>
                    <a:pt x="539134" y="426066"/>
                    <a:pt x="541268" y="431156"/>
                    <a:pt x="542007" y="433947"/>
                  </a:cubicBezTo>
                  <a:cubicBezTo>
                    <a:pt x="543403" y="439200"/>
                    <a:pt x="551366" y="450201"/>
                    <a:pt x="544306" y="454469"/>
                  </a:cubicBezTo>
                  <a:cubicBezTo>
                    <a:pt x="539134" y="457589"/>
                    <a:pt x="531007" y="447492"/>
                    <a:pt x="527313" y="444208"/>
                  </a:cubicBezTo>
                  <a:cubicBezTo>
                    <a:pt x="520417" y="437887"/>
                    <a:pt x="515656" y="430088"/>
                    <a:pt x="508432" y="424096"/>
                  </a:cubicBezTo>
                  <a:cubicBezTo>
                    <a:pt x="503753" y="420319"/>
                    <a:pt x="501618" y="420237"/>
                    <a:pt x="501290" y="414080"/>
                  </a:cubicBezTo>
                  <a:cubicBezTo>
                    <a:pt x="501043" y="409812"/>
                    <a:pt x="505723" y="408170"/>
                    <a:pt x="502193" y="403409"/>
                  </a:cubicBezTo>
                  <a:cubicBezTo>
                    <a:pt x="498416" y="398483"/>
                    <a:pt x="495625" y="402998"/>
                    <a:pt x="494969" y="396267"/>
                  </a:cubicBezTo>
                  <a:cubicBezTo>
                    <a:pt x="494558" y="391587"/>
                    <a:pt x="501536" y="392572"/>
                    <a:pt x="495215" y="387893"/>
                  </a:cubicBezTo>
                  <a:cubicBezTo>
                    <a:pt x="489551" y="383789"/>
                    <a:pt x="478961" y="390274"/>
                    <a:pt x="473543" y="386826"/>
                  </a:cubicBezTo>
                  <a:cubicBezTo>
                    <a:pt x="466893" y="382557"/>
                    <a:pt x="471655" y="371229"/>
                    <a:pt x="459751" y="377057"/>
                  </a:cubicBezTo>
                  <a:cubicBezTo>
                    <a:pt x="450475" y="381490"/>
                    <a:pt x="454005" y="387647"/>
                    <a:pt x="452856" y="396020"/>
                  </a:cubicBezTo>
                  <a:cubicBezTo>
                    <a:pt x="452363" y="399550"/>
                    <a:pt x="452363" y="403080"/>
                    <a:pt x="448997" y="405543"/>
                  </a:cubicBezTo>
                  <a:cubicBezTo>
                    <a:pt x="447274" y="406856"/>
                    <a:pt x="441856" y="406282"/>
                    <a:pt x="441117" y="407595"/>
                  </a:cubicBezTo>
                  <a:cubicBezTo>
                    <a:pt x="436766" y="415148"/>
                    <a:pt x="451624" y="417118"/>
                    <a:pt x="453512" y="421879"/>
                  </a:cubicBezTo>
                  <a:cubicBezTo>
                    <a:pt x="456468" y="429267"/>
                    <a:pt x="449818" y="432469"/>
                    <a:pt x="457535" y="440186"/>
                  </a:cubicBezTo>
                  <a:cubicBezTo>
                    <a:pt x="461886" y="444619"/>
                    <a:pt x="467878" y="447328"/>
                    <a:pt x="472886" y="451186"/>
                  </a:cubicBezTo>
                  <a:cubicBezTo>
                    <a:pt x="479618" y="456440"/>
                    <a:pt x="480603" y="462022"/>
                    <a:pt x="485446" y="468671"/>
                  </a:cubicBezTo>
                  <a:cubicBezTo>
                    <a:pt x="487006" y="470806"/>
                    <a:pt x="491357" y="473022"/>
                    <a:pt x="492178" y="474582"/>
                  </a:cubicBezTo>
                  <a:cubicBezTo>
                    <a:pt x="493655" y="477455"/>
                    <a:pt x="492178" y="480082"/>
                    <a:pt x="492178" y="483284"/>
                  </a:cubicBezTo>
                  <a:cubicBezTo>
                    <a:pt x="492178" y="490754"/>
                    <a:pt x="501536" y="519650"/>
                    <a:pt x="496775" y="522687"/>
                  </a:cubicBezTo>
                  <a:cubicBezTo>
                    <a:pt x="488155" y="511441"/>
                    <a:pt x="487909" y="533934"/>
                    <a:pt x="485775" y="536479"/>
                  </a:cubicBezTo>
                  <a:cubicBezTo>
                    <a:pt x="482244" y="540583"/>
                    <a:pt x="478140" y="536889"/>
                    <a:pt x="475923" y="541897"/>
                  </a:cubicBezTo>
                  <a:cubicBezTo>
                    <a:pt x="474446" y="545427"/>
                    <a:pt x="478879" y="550024"/>
                    <a:pt x="475185" y="553718"/>
                  </a:cubicBezTo>
                  <a:cubicBezTo>
                    <a:pt x="467386" y="561435"/>
                    <a:pt x="450147" y="546822"/>
                    <a:pt x="444318" y="542718"/>
                  </a:cubicBezTo>
                  <a:cubicBezTo>
                    <a:pt x="433646" y="535165"/>
                    <a:pt x="423713" y="522113"/>
                    <a:pt x="410497" y="522769"/>
                  </a:cubicBezTo>
                  <a:cubicBezTo>
                    <a:pt x="412467" y="529419"/>
                    <a:pt x="414273" y="537053"/>
                    <a:pt x="418706" y="542882"/>
                  </a:cubicBezTo>
                  <a:cubicBezTo>
                    <a:pt x="424206" y="550270"/>
                    <a:pt x="433154" y="553718"/>
                    <a:pt x="440460" y="558890"/>
                  </a:cubicBezTo>
                  <a:cubicBezTo>
                    <a:pt x="447930" y="564144"/>
                    <a:pt x="451624" y="567345"/>
                    <a:pt x="447356" y="575883"/>
                  </a:cubicBezTo>
                  <a:cubicBezTo>
                    <a:pt x="443662" y="583435"/>
                    <a:pt x="438572" y="583435"/>
                    <a:pt x="430281" y="582040"/>
                  </a:cubicBezTo>
                  <a:cubicBezTo>
                    <a:pt x="413124" y="579248"/>
                    <a:pt x="397198" y="561270"/>
                    <a:pt x="381190" y="553472"/>
                  </a:cubicBezTo>
                  <a:cubicBezTo>
                    <a:pt x="373720" y="549860"/>
                    <a:pt x="346137" y="544852"/>
                    <a:pt x="344167" y="537300"/>
                  </a:cubicBezTo>
                  <a:cubicBezTo>
                    <a:pt x="343510" y="534591"/>
                    <a:pt x="346055" y="530815"/>
                    <a:pt x="345480" y="527285"/>
                  </a:cubicBezTo>
                  <a:cubicBezTo>
                    <a:pt x="345070" y="524083"/>
                    <a:pt x="343428" y="519814"/>
                    <a:pt x="342689" y="516613"/>
                  </a:cubicBezTo>
                  <a:cubicBezTo>
                    <a:pt x="340309" y="507090"/>
                    <a:pt x="333741" y="506926"/>
                    <a:pt x="328159" y="499456"/>
                  </a:cubicBezTo>
                  <a:cubicBezTo>
                    <a:pt x="325614" y="496008"/>
                    <a:pt x="316912" y="482216"/>
                    <a:pt x="317897" y="480246"/>
                  </a:cubicBezTo>
                  <a:lnTo>
                    <a:pt x="317159" y="480246"/>
                  </a:lnTo>
                  <a:cubicBezTo>
                    <a:pt x="314203" y="475321"/>
                    <a:pt x="308785" y="466947"/>
                    <a:pt x="305009" y="460708"/>
                  </a:cubicBezTo>
                  <a:cubicBezTo>
                    <a:pt x="301561" y="455044"/>
                    <a:pt x="298852" y="452910"/>
                    <a:pt x="291792" y="454059"/>
                  </a:cubicBezTo>
                  <a:cubicBezTo>
                    <a:pt x="292613" y="463171"/>
                    <a:pt x="286128" y="470149"/>
                    <a:pt x="276852" y="468425"/>
                  </a:cubicBezTo>
                  <a:cubicBezTo>
                    <a:pt x="272911" y="467686"/>
                    <a:pt x="269217" y="465059"/>
                    <a:pt x="267165" y="461611"/>
                  </a:cubicBezTo>
                  <a:cubicBezTo>
                    <a:pt x="265852" y="459313"/>
                    <a:pt x="266590" y="454716"/>
                    <a:pt x="265359" y="453074"/>
                  </a:cubicBezTo>
                  <a:cubicBezTo>
                    <a:pt x="262486" y="449380"/>
                    <a:pt x="249105" y="447902"/>
                    <a:pt x="246150" y="452499"/>
                  </a:cubicBezTo>
                  <a:cubicBezTo>
                    <a:pt x="241881" y="459231"/>
                    <a:pt x="258299" y="464485"/>
                    <a:pt x="245493" y="469082"/>
                  </a:cubicBezTo>
                  <a:cubicBezTo>
                    <a:pt x="236791" y="472201"/>
                    <a:pt x="197798" y="467194"/>
                    <a:pt x="207895" y="453074"/>
                  </a:cubicBezTo>
                  <a:cubicBezTo>
                    <a:pt x="211015" y="448723"/>
                    <a:pt x="212902" y="450036"/>
                    <a:pt x="213888" y="445357"/>
                  </a:cubicBezTo>
                  <a:cubicBezTo>
                    <a:pt x="214627" y="442074"/>
                    <a:pt x="211835" y="439693"/>
                    <a:pt x="214627" y="436245"/>
                  </a:cubicBezTo>
                  <a:cubicBezTo>
                    <a:pt x="218567" y="431402"/>
                    <a:pt x="236955" y="424013"/>
                    <a:pt x="242455" y="423767"/>
                  </a:cubicBezTo>
                  <a:cubicBezTo>
                    <a:pt x="251568" y="423275"/>
                    <a:pt x="255015" y="435178"/>
                    <a:pt x="260926" y="434439"/>
                  </a:cubicBezTo>
                  <a:cubicBezTo>
                    <a:pt x="267247" y="433700"/>
                    <a:pt x="270366" y="423193"/>
                    <a:pt x="278412" y="422207"/>
                  </a:cubicBezTo>
                  <a:cubicBezTo>
                    <a:pt x="287442" y="421140"/>
                    <a:pt x="293106" y="426723"/>
                    <a:pt x="300248" y="419006"/>
                  </a:cubicBezTo>
                  <a:cubicBezTo>
                    <a:pt x="306076" y="412521"/>
                    <a:pt x="302710" y="410222"/>
                    <a:pt x="301725" y="402998"/>
                  </a:cubicBezTo>
                  <a:cubicBezTo>
                    <a:pt x="299509" y="386580"/>
                    <a:pt x="316174" y="375251"/>
                    <a:pt x="326517" y="365318"/>
                  </a:cubicBezTo>
                  <a:cubicBezTo>
                    <a:pt x="332838" y="359243"/>
                    <a:pt x="347040" y="353579"/>
                    <a:pt x="351062" y="345780"/>
                  </a:cubicBezTo>
                  <a:cubicBezTo>
                    <a:pt x="354756" y="338474"/>
                    <a:pt x="345973" y="334780"/>
                    <a:pt x="355085" y="331168"/>
                  </a:cubicBezTo>
                  <a:cubicBezTo>
                    <a:pt x="360174" y="329116"/>
                    <a:pt x="373720" y="332892"/>
                    <a:pt x="370682" y="323944"/>
                  </a:cubicBezTo>
                  <a:cubicBezTo>
                    <a:pt x="368466" y="317459"/>
                    <a:pt x="360093" y="318362"/>
                    <a:pt x="361078" y="308921"/>
                  </a:cubicBezTo>
                  <a:cubicBezTo>
                    <a:pt x="355085" y="305966"/>
                    <a:pt x="352868" y="298496"/>
                    <a:pt x="349092" y="293242"/>
                  </a:cubicBezTo>
                  <a:cubicBezTo>
                    <a:pt x="342115" y="283473"/>
                    <a:pt x="339898" y="278548"/>
                    <a:pt x="342935" y="266398"/>
                  </a:cubicBezTo>
                  <a:cubicBezTo>
                    <a:pt x="344577" y="259584"/>
                    <a:pt x="345562" y="252114"/>
                    <a:pt x="334890" y="255726"/>
                  </a:cubicBezTo>
                  <a:cubicBezTo>
                    <a:pt x="327584" y="258189"/>
                    <a:pt x="327666" y="274032"/>
                    <a:pt x="318062" y="266234"/>
                  </a:cubicBezTo>
                  <a:cubicBezTo>
                    <a:pt x="311494" y="260816"/>
                    <a:pt x="317323" y="253428"/>
                    <a:pt x="306569" y="256301"/>
                  </a:cubicBezTo>
                  <a:cubicBezTo>
                    <a:pt x="301397" y="257696"/>
                    <a:pt x="287770" y="268122"/>
                    <a:pt x="282516" y="261144"/>
                  </a:cubicBezTo>
                  <a:cubicBezTo>
                    <a:pt x="278412" y="255726"/>
                    <a:pt x="289330" y="251129"/>
                    <a:pt x="291875" y="246860"/>
                  </a:cubicBezTo>
                  <a:cubicBezTo>
                    <a:pt x="294584" y="242263"/>
                    <a:pt x="296143" y="232084"/>
                    <a:pt x="292039" y="227979"/>
                  </a:cubicBezTo>
                  <a:cubicBezTo>
                    <a:pt x="286292" y="222233"/>
                    <a:pt x="276770" y="229046"/>
                    <a:pt x="272747" y="222479"/>
                  </a:cubicBezTo>
                  <a:cubicBezTo>
                    <a:pt x="269299" y="216897"/>
                    <a:pt x="272993" y="208113"/>
                    <a:pt x="268807" y="201628"/>
                  </a:cubicBezTo>
                  <a:cubicBezTo>
                    <a:pt x="266426" y="197934"/>
                    <a:pt x="262157" y="194896"/>
                    <a:pt x="258299" y="192926"/>
                  </a:cubicBezTo>
                  <a:cubicBezTo>
                    <a:pt x="255919" y="191695"/>
                    <a:pt x="245246" y="190299"/>
                    <a:pt x="244179" y="188329"/>
                  </a:cubicBezTo>
                  <a:cubicBezTo>
                    <a:pt x="241224" y="182911"/>
                    <a:pt x="255836" y="176180"/>
                    <a:pt x="254194" y="168463"/>
                  </a:cubicBezTo>
                  <a:cubicBezTo>
                    <a:pt x="247545" y="169858"/>
                    <a:pt x="229813" y="173635"/>
                    <a:pt x="227433" y="181515"/>
                  </a:cubicBezTo>
                  <a:cubicBezTo>
                    <a:pt x="225545" y="187754"/>
                    <a:pt x="232194" y="198262"/>
                    <a:pt x="231784" y="206061"/>
                  </a:cubicBezTo>
                  <a:cubicBezTo>
                    <a:pt x="222261" y="208934"/>
                    <a:pt x="218977" y="209673"/>
                    <a:pt x="209783" y="205240"/>
                  </a:cubicBezTo>
                  <a:cubicBezTo>
                    <a:pt x="202231" y="201628"/>
                    <a:pt x="196402" y="195799"/>
                    <a:pt x="189014" y="192516"/>
                  </a:cubicBezTo>
                  <a:cubicBezTo>
                    <a:pt x="184006" y="190299"/>
                    <a:pt x="178424" y="188575"/>
                    <a:pt x="172842" y="189232"/>
                  </a:cubicBezTo>
                  <a:cubicBezTo>
                    <a:pt x="164551" y="190217"/>
                    <a:pt x="168737" y="191284"/>
                    <a:pt x="166521" y="195307"/>
                  </a:cubicBezTo>
                  <a:cubicBezTo>
                    <a:pt x="163976" y="199986"/>
                    <a:pt x="166439" y="200396"/>
                    <a:pt x="159461" y="200725"/>
                  </a:cubicBezTo>
                  <a:cubicBezTo>
                    <a:pt x="154618" y="200971"/>
                    <a:pt x="149200" y="199083"/>
                    <a:pt x="145013" y="196702"/>
                  </a:cubicBezTo>
                  <a:cubicBezTo>
                    <a:pt x="138774" y="193255"/>
                    <a:pt x="133931" y="188739"/>
                    <a:pt x="126542" y="187508"/>
                  </a:cubicBezTo>
                  <a:cubicBezTo>
                    <a:pt x="116527" y="185866"/>
                    <a:pt x="106594" y="186769"/>
                    <a:pt x="96661" y="183486"/>
                  </a:cubicBezTo>
                  <a:cubicBezTo>
                    <a:pt x="88862" y="180941"/>
                    <a:pt x="84922" y="175112"/>
                    <a:pt x="76467" y="175112"/>
                  </a:cubicBezTo>
                  <a:cubicBezTo>
                    <a:pt x="73347" y="175112"/>
                    <a:pt x="69817" y="176672"/>
                    <a:pt x="66451" y="175933"/>
                  </a:cubicBezTo>
                  <a:cubicBezTo>
                    <a:pt x="62593" y="175112"/>
                    <a:pt x="59556" y="172075"/>
                    <a:pt x="55451" y="171254"/>
                  </a:cubicBezTo>
                  <a:cubicBezTo>
                    <a:pt x="43876" y="168955"/>
                    <a:pt x="43220" y="179053"/>
                    <a:pt x="33943" y="181515"/>
                  </a:cubicBezTo>
                  <a:cubicBezTo>
                    <a:pt x="20070" y="185292"/>
                    <a:pt x="29510" y="172650"/>
                    <a:pt x="29592" y="167396"/>
                  </a:cubicBezTo>
                  <a:cubicBezTo>
                    <a:pt x="29675" y="160254"/>
                    <a:pt x="-16625" y="132096"/>
                    <a:pt x="6443" y="130372"/>
                  </a:cubicBezTo>
                  <a:cubicBezTo>
                    <a:pt x="18182" y="129469"/>
                    <a:pt x="29018" y="136119"/>
                    <a:pt x="37884" y="142030"/>
                  </a:cubicBezTo>
                  <a:cubicBezTo>
                    <a:pt x="44369" y="146298"/>
                    <a:pt x="54384" y="146873"/>
                    <a:pt x="51264" y="136611"/>
                  </a:cubicBezTo>
                  <a:cubicBezTo>
                    <a:pt x="44779" y="115268"/>
                    <a:pt x="4883" y="129962"/>
                    <a:pt x="4226" y="108044"/>
                  </a:cubicBezTo>
                  <a:cubicBezTo>
                    <a:pt x="3734" y="90804"/>
                    <a:pt x="14488" y="60348"/>
                    <a:pt x="29756" y="51154"/>
                  </a:cubicBezTo>
                  <a:cubicBezTo>
                    <a:pt x="36898" y="46803"/>
                    <a:pt x="45354" y="49184"/>
                    <a:pt x="44533" y="38841"/>
                  </a:cubicBezTo>
                  <a:cubicBezTo>
                    <a:pt x="43876" y="30549"/>
                    <a:pt x="40510" y="28004"/>
                    <a:pt x="48145" y="20945"/>
                  </a:cubicBezTo>
                  <a:cubicBezTo>
                    <a:pt x="56601" y="13064"/>
                    <a:pt x="69899" y="8959"/>
                    <a:pt x="81146" y="6989"/>
                  </a:cubicBezTo>
                  <a:cubicBezTo>
                    <a:pt x="92064" y="5101"/>
                    <a:pt x="105034" y="258"/>
                    <a:pt x="115871" y="11"/>
                  </a:cubicBezTo>
                  <a:cubicBezTo>
                    <a:pt x="143371" y="-563"/>
                    <a:pt x="118251" y="20945"/>
                    <a:pt x="109796" y="27840"/>
                  </a:cubicBezTo>
                  <a:cubicBezTo>
                    <a:pt x="101751" y="34408"/>
                    <a:pt x="99042" y="40811"/>
                    <a:pt x="96087" y="50415"/>
                  </a:cubicBezTo>
                  <a:cubicBezTo>
                    <a:pt x="94198" y="56490"/>
                    <a:pt x="92967" y="59774"/>
                    <a:pt x="94527" y="66259"/>
                  </a:cubicBezTo>
                  <a:cubicBezTo>
                    <a:pt x="95758" y="71267"/>
                    <a:pt x="98631" y="75371"/>
                    <a:pt x="97400" y="80953"/>
                  </a:cubicBezTo>
                  <a:cubicBezTo>
                    <a:pt x="95922" y="87767"/>
                    <a:pt x="94034" y="90558"/>
                    <a:pt x="94362" y="98028"/>
                  </a:cubicBezTo>
                  <a:cubicBezTo>
                    <a:pt x="94773" y="108947"/>
                    <a:pt x="90422" y="116006"/>
                    <a:pt x="87467" y="12577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E1D373F-F352-3202-4C2C-E620635EBC0F}"/>
                </a:ext>
              </a:extLst>
            </p:cNvPr>
            <p:cNvSpPr/>
            <p:nvPr/>
          </p:nvSpPr>
          <p:spPr>
            <a:xfrm>
              <a:off x="4072874" y="2158940"/>
              <a:ext cx="83638" cy="44333"/>
            </a:xfrm>
            <a:custGeom>
              <a:avLst/>
              <a:gdLst>
                <a:gd name="connsiteX0" fmla="*/ 42292 w 83638"/>
                <a:gd name="connsiteY0" fmla="*/ 575 h 44333"/>
                <a:gd name="connsiteX1" fmla="*/ 17008 w 83638"/>
                <a:gd name="connsiteY1" fmla="*/ 7388 h 44333"/>
                <a:gd name="connsiteX2" fmla="*/ 179 w 83638"/>
                <a:gd name="connsiteY2" fmla="*/ 15926 h 44333"/>
                <a:gd name="connsiteX3" fmla="*/ 8060 w 83638"/>
                <a:gd name="connsiteY3" fmla="*/ 29225 h 44333"/>
                <a:gd name="connsiteX4" fmla="*/ 11836 w 83638"/>
                <a:gd name="connsiteY4" fmla="*/ 41785 h 44333"/>
                <a:gd name="connsiteX5" fmla="*/ 27762 w 83638"/>
                <a:gd name="connsiteY5" fmla="*/ 42441 h 44333"/>
                <a:gd name="connsiteX6" fmla="*/ 43770 w 83638"/>
                <a:gd name="connsiteY6" fmla="*/ 32508 h 44333"/>
                <a:gd name="connsiteX7" fmla="*/ 70531 w 83638"/>
                <a:gd name="connsiteY7" fmla="*/ 39568 h 44333"/>
                <a:gd name="connsiteX8" fmla="*/ 79972 w 83638"/>
                <a:gd name="connsiteY8" fmla="*/ 39568 h 44333"/>
                <a:gd name="connsiteX9" fmla="*/ 82517 w 83638"/>
                <a:gd name="connsiteY9" fmla="*/ 32508 h 44333"/>
                <a:gd name="connsiteX10" fmla="*/ 81121 w 83638"/>
                <a:gd name="connsiteY10" fmla="*/ 25366 h 44333"/>
                <a:gd name="connsiteX11" fmla="*/ 72912 w 83638"/>
                <a:gd name="connsiteY11" fmla="*/ 13709 h 44333"/>
                <a:gd name="connsiteX12" fmla="*/ 61583 w 83638"/>
                <a:gd name="connsiteY12" fmla="*/ 13545 h 44333"/>
                <a:gd name="connsiteX13" fmla="*/ 53867 w 83638"/>
                <a:gd name="connsiteY13" fmla="*/ 10015 h 44333"/>
                <a:gd name="connsiteX14" fmla="*/ 36381 w 83638"/>
                <a:gd name="connsiteY14" fmla="*/ 1888 h 44333"/>
                <a:gd name="connsiteX15" fmla="*/ 37367 w 83638"/>
                <a:gd name="connsiteY15" fmla="*/ 0 h 4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3638" h="44333">
                  <a:moveTo>
                    <a:pt x="42292" y="575"/>
                  </a:moveTo>
                  <a:cubicBezTo>
                    <a:pt x="33672" y="-1560"/>
                    <a:pt x="24971" y="5090"/>
                    <a:pt x="17008" y="7388"/>
                  </a:cubicBezTo>
                  <a:cubicBezTo>
                    <a:pt x="12739" y="8620"/>
                    <a:pt x="1903" y="10344"/>
                    <a:pt x="179" y="15926"/>
                  </a:cubicBezTo>
                  <a:cubicBezTo>
                    <a:pt x="-1299" y="20687"/>
                    <a:pt x="6828" y="24956"/>
                    <a:pt x="8060" y="29225"/>
                  </a:cubicBezTo>
                  <a:cubicBezTo>
                    <a:pt x="9373" y="33904"/>
                    <a:pt x="7403" y="38090"/>
                    <a:pt x="11836" y="41785"/>
                  </a:cubicBezTo>
                  <a:cubicBezTo>
                    <a:pt x="16433" y="45643"/>
                    <a:pt x="22672" y="44494"/>
                    <a:pt x="27762" y="42441"/>
                  </a:cubicBezTo>
                  <a:cubicBezTo>
                    <a:pt x="33754" y="40061"/>
                    <a:pt x="37613" y="33740"/>
                    <a:pt x="43770" y="32508"/>
                  </a:cubicBezTo>
                  <a:cubicBezTo>
                    <a:pt x="53128" y="30538"/>
                    <a:pt x="62733" y="35628"/>
                    <a:pt x="70531" y="39568"/>
                  </a:cubicBezTo>
                  <a:cubicBezTo>
                    <a:pt x="72584" y="40635"/>
                    <a:pt x="77673" y="41867"/>
                    <a:pt x="79972" y="39568"/>
                  </a:cubicBezTo>
                  <a:cubicBezTo>
                    <a:pt x="81203" y="38419"/>
                    <a:pt x="81778" y="34232"/>
                    <a:pt x="82517" y="32508"/>
                  </a:cubicBezTo>
                  <a:cubicBezTo>
                    <a:pt x="84158" y="28814"/>
                    <a:pt x="84241" y="29142"/>
                    <a:pt x="81121" y="25366"/>
                  </a:cubicBezTo>
                  <a:cubicBezTo>
                    <a:pt x="78166" y="21754"/>
                    <a:pt x="76360" y="16747"/>
                    <a:pt x="72912" y="13709"/>
                  </a:cubicBezTo>
                  <a:cubicBezTo>
                    <a:pt x="68561" y="9933"/>
                    <a:pt x="66263" y="12478"/>
                    <a:pt x="61583" y="13545"/>
                  </a:cubicBezTo>
                  <a:cubicBezTo>
                    <a:pt x="57807" y="14448"/>
                    <a:pt x="56247" y="12642"/>
                    <a:pt x="53867" y="10015"/>
                  </a:cubicBezTo>
                  <a:cubicBezTo>
                    <a:pt x="50173" y="5911"/>
                    <a:pt x="42210" y="-1478"/>
                    <a:pt x="36381" y="1888"/>
                  </a:cubicBezTo>
                  <a:cubicBezTo>
                    <a:pt x="37120" y="1313"/>
                    <a:pt x="36956" y="575"/>
                    <a:pt x="37367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8EF8447-D66B-EAA0-D022-8686BFEB4CC3}"/>
                </a:ext>
              </a:extLst>
            </p:cNvPr>
            <p:cNvSpPr/>
            <p:nvPr/>
          </p:nvSpPr>
          <p:spPr>
            <a:xfrm>
              <a:off x="4072874" y="2158940"/>
              <a:ext cx="83638" cy="44333"/>
            </a:xfrm>
            <a:custGeom>
              <a:avLst/>
              <a:gdLst>
                <a:gd name="connsiteX0" fmla="*/ 42292 w 83638"/>
                <a:gd name="connsiteY0" fmla="*/ 575 h 44333"/>
                <a:gd name="connsiteX1" fmla="*/ 17008 w 83638"/>
                <a:gd name="connsiteY1" fmla="*/ 7388 h 44333"/>
                <a:gd name="connsiteX2" fmla="*/ 179 w 83638"/>
                <a:gd name="connsiteY2" fmla="*/ 15926 h 44333"/>
                <a:gd name="connsiteX3" fmla="*/ 8060 w 83638"/>
                <a:gd name="connsiteY3" fmla="*/ 29225 h 44333"/>
                <a:gd name="connsiteX4" fmla="*/ 11836 w 83638"/>
                <a:gd name="connsiteY4" fmla="*/ 41785 h 44333"/>
                <a:gd name="connsiteX5" fmla="*/ 27762 w 83638"/>
                <a:gd name="connsiteY5" fmla="*/ 42441 h 44333"/>
                <a:gd name="connsiteX6" fmla="*/ 43770 w 83638"/>
                <a:gd name="connsiteY6" fmla="*/ 32508 h 44333"/>
                <a:gd name="connsiteX7" fmla="*/ 70531 w 83638"/>
                <a:gd name="connsiteY7" fmla="*/ 39568 h 44333"/>
                <a:gd name="connsiteX8" fmla="*/ 79972 w 83638"/>
                <a:gd name="connsiteY8" fmla="*/ 39568 h 44333"/>
                <a:gd name="connsiteX9" fmla="*/ 82517 w 83638"/>
                <a:gd name="connsiteY9" fmla="*/ 32508 h 44333"/>
                <a:gd name="connsiteX10" fmla="*/ 81121 w 83638"/>
                <a:gd name="connsiteY10" fmla="*/ 25366 h 44333"/>
                <a:gd name="connsiteX11" fmla="*/ 72912 w 83638"/>
                <a:gd name="connsiteY11" fmla="*/ 13709 h 44333"/>
                <a:gd name="connsiteX12" fmla="*/ 61583 w 83638"/>
                <a:gd name="connsiteY12" fmla="*/ 13545 h 44333"/>
                <a:gd name="connsiteX13" fmla="*/ 53867 w 83638"/>
                <a:gd name="connsiteY13" fmla="*/ 10015 h 44333"/>
                <a:gd name="connsiteX14" fmla="*/ 36381 w 83638"/>
                <a:gd name="connsiteY14" fmla="*/ 1888 h 44333"/>
                <a:gd name="connsiteX15" fmla="*/ 37367 w 83638"/>
                <a:gd name="connsiteY15" fmla="*/ 0 h 4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3638" h="44333">
                  <a:moveTo>
                    <a:pt x="42292" y="575"/>
                  </a:moveTo>
                  <a:cubicBezTo>
                    <a:pt x="33672" y="-1560"/>
                    <a:pt x="24971" y="5090"/>
                    <a:pt x="17008" y="7388"/>
                  </a:cubicBezTo>
                  <a:cubicBezTo>
                    <a:pt x="12739" y="8620"/>
                    <a:pt x="1903" y="10344"/>
                    <a:pt x="179" y="15926"/>
                  </a:cubicBezTo>
                  <a:cubicBezTo>
                    <a:pt x="-1299" y="20687"/>
                    <a:pt x="6828" y="24956"/>
                    <a:pt x="8060" y="29225"/>
                  </a:cubicBezTo>
                  <a:cubicBezTo>
                    <a:pt x="9373" y="33904"/>
                    <a:pt x="7403" y="38090"/>
                    <a:pt x="11836" y="41785"/>
                  </a:cubicBezTo>
                  <a:cubicBezTo>
                    <a:pt x="16433" y="45643"/>
                    <a:pt x="22672" y="44494"/>
                    <a:pt x="27762" y="42441"/>
                  </a:cubicBezTo>
                  <a:cubicBezTo>
                    <a:pt x="33754" y="40061"/>
                    <a:pt x="37613" y="33740"/>
                    <a:pt x="43770" y="32508"/>
                  </a:cubicBezTo>
                  <a:cubicBezTo>
                    <a:pt x="53128" y="30538"/>
                    <a:pt x="62733" y="35628"/>
                    <a:pt x="70531" y="39568"/>
                  </a:cubicBezTo>
                  <a:cubicBezTo>
                    <a:pt x="72584" y="40635"/>
                    <a:pt x="77673" y="41867"/>
                    <a:pt x="79972" y="39568"/>
                  </a:cubicBezTo>
                  <a:cubicBezTo>
                    <a:pt x="81203" y="38419"/>
                    <a:pt x="81778" y="34232"/>
                    <a:pt x="82517" y="32508"/>
                  </a:cubicBezTo>
                  <a:cubicBezTo>
                    <a:pt x="84158" y="28814"/>
                    <a:pt x="84241" y="29142"/>
                    <a:pt x="81121" y="25366"/>
                  </a:cubicBezTo>
                  <a:cubicBezTo>
                    <a:pt x="78166" y="21754"/>
                    <a:pt x="76360" y="16747"/>
                    <a:pt x="72912" y="13709"/>
                  </a:cubicBezTo>
                  <a:cubicBezTo>
                    <a:pt x="68561" y="9933"/>
                    <a:pt x="66263" y="12478"/>
                    <a:pt x="61583" y="13545"/>
                  </a:cubicBezTo>
                  <a:cubicBezTo>
                    <a:pt x="57807" y="14448"/>
                    <a:pt x="56247" y="12642"/>
                    <a:pt x="53867" y="10015"/>
                  </a:cubicBezTo>
                  <a:cubicBezTo>
                    <a:pt x="50173" y="5911"/>
                    <a:pt x="42210" y="-1478"/>
                    <a:pt x="36381" y="1888"/>
                  </a:cubicBezTo>
                  <a:cubicBezTo>
                    <a:pt x="37120" y="1313"/>
                    <a:pt x="36956" y="575"/>
                    <a:pt x="37367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47507DC-4C37-206A-935F-9AA98D472EF3}"/>
                </a:ext>
              </a:extLst>
            </p:cNvPr>
            <p:cNvSpPr/>
            <p:nvPr/>
          </p:nvSpPr>
          <p:spPr>
            <a:xfrm>
              <a:off x="4100800" y="2428118"/>
              <a:ext cx="47577" cy="50830"/>
            </a:xfrm>
            <a:custGeom>
              <a:avLst/>
              <a:gdLst>
                <a:gd name="connsiteX0" fmla="*/ 34068 w 47577"/>
                <a:gd name="connsiteY0" fmla="*/ 821 h 50830"/>
                <a:gd name="connsiteX1" fmla="*/ 6156 w 47577"/>
                <a:gd name="connsiteY1" fmla="*/ 19291 h 50830"/>
                <a:gd name="connsiteX2" fmla="*/ 7716 w 47577"/>
                <a:gd name="connsiteY2" fmla="*/ 50322 h 50830"/>
                <a:gd name="connsiteX3" fmla="*/ 16254 w 47577"/>
                <a:gd name="connsiteY3" fmla="*/ 44001 h 50830"/>
                <a:gd name="connsiteX4" fmla="*/ 26351 w 47577"/>
                <a:gd name="connsiteY4" fmla="*/ 40717 h 50830"/>
                <a:gd name="connsiteX5" fmla="*/ 39732 w 47577"/>
                <a:gd name="connsiteY5" fmla="*/ 28732 h 50830"/>
                <a:gd name="connsiteX6" fmla="*/ 47120 w 47577"/>
                <a:gd name="connsiteY6" fmla="*/ 14038 h 50830"/>
                <a:gd name="connsiteX7" fmla="*/ 37187 w 47577"/>
                <a:gd name="connsiteY7" fmla="*/ 0 h 50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577" h="50830">
                  <a:moveTo>
                    <a:pt x="34068" y="821"/>
                  </a:moveTo>
                  <a:cubicBezTo>
                    <a:pt x="25530" y="8127"/>
                    <a:pt x="12313" y="7799"/>
                    <a:pt x="6156" y="19291"/>
                  </a:cubicBezTo>
                  <a:cubicBezTo>
                    <a:pt x="2463" y="26023"/>
                    <a:pt x="-6404" y="55001"/>
                    <a:pt x="7716" y="50322"/>
                  </a:cubicBezTo>
                  <a:cubicBezTo>
                    <a:pt x="10754" y="49337"/>
                    <a:pt x="13381" y="45561"/>
                    <a:pt x="16254" y="44001"/>
                  </a:cubicBezTo>
                  <a:cubicBezTo>
                    <a:pt x="19537" y="42277"/>
                    <a:pt x="22657" y="42031"/>
                    <a:pt x="26351" y="40717"/>
                  </a:cubicBezTo>
                  <a:cubicBezTo>
                    <a:pt x="33493" y="38255"/>
                    <a:pt x="35381" y="34068"/>
                    <a:pt x="39732" y="28732"/>
                  </a:cubicBezTo>
                  <a:cubicBezTo>
                    <a:pt x="43426" y="24381"/>
                    <a:pt x="49254" y="20687"/>
                    <a:pt x="47120" y="14038"/>
                  </a:cubicBezTo>
                  <a:cubicBezTo>
                    <a:pt x="45150" y="7881"/>
                    <a:pt x="37844" y="7552"/>
                    <a:pt x="37187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2704416-1FF2-5497-E269-8619650DC35D}"/>
                </a:ext>
              </a:extLst>
            </p:cNvPr>
            <p:cNvSpPr/>
            <p:nvPr/>
          </p:nvSpPr>
          <p:spPr>
            <a:xfrm>
              <a:off x="4100800" y="2428118"/>
              <a:ext cx="47577" cy="50830"/>
            </a:xfrm>
            <a:custGeom>
              <a:avLst/>
              <a:gdLst>
                <a:gd name="connsiteX0" fmla="*/ 34068 w 47577"/>
                <a:gd name="connsiteY0" fmla="*/ 821 h 50830"/>
                <a:gd name="connsiteX1" fmla="*/ 6156 w 47577"/>
                <a:gd name="connsiteY1" fmla="*/ 19291 h 50830"/>
                <a:gd name="connsiteX2" fmla="*/ 7716 w 47577"/>
                <a:gd name="connsiteY2" fmla="*/ 50322 h 50830"/>
                <a:gd name="connsiteX3" fmla="*/ 16254 w 47577"/>
                <a:gd name="connsiteY3" fmla="*/ 44001 h 50830"/>
                <a:gd name="connsiteX4" fmla="*/ 26351 w 47577"/>
                <a:gd name="connsiteY4" fmla="*/ 40717 h 50830"/>
                <a:gd name="connsiteX5" fmla="*/ 39732 w 47577"/>
                <a:gd name="connsiteY5" fmla="*/ 28732 h 50830"/>
                <a:gd name="connsiteX6" fmla="*/ 47120 w 47577"/>
                <a:gd name="connsiteY6" fmla="*/ 14038 h 50830"/>
                <a:gd name="connsiteX7" fmla="*/ 37187 w 47577"/>
                <a:gd name="connsiteY7" fmla="*/ 0 h 50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577" h="50830">
                  <a:moveTo>
                    <a:pt x="34068" y="821"/>
                  </a:moveTo>
                  <a:cubicBezTo>
                    <a:pt x="25530" y="8127"/>
                    <a:pt x="12313" y="7799"/>
                    <a:pt x="6156" y="19291"/>
                  </a:cubicBezTo>
                  <a:cubicBezTo>
                    <a:pt x="2463" y="26023"/>
                    <a:pt x="-6404" y="55001"/>
                    <a:pt x="7716" y="50322"/>
                  </a:cubicBezTo>
                  <a:cubicBezTo>
                    <a:pt x="10754" y="49337"/>
                    <a:pt x="13381" y="45561"/>
                    <a:pt x="16254" y="44001"/>
                  </a:cubicBezTo>
                  <a:cubicBezTo>
                    <a:pt x="19537" y="42277"/>
                    <a:pt x="22657" y="42031"/>
                    <a:pt x="26351" y="40717"/>
                  </a:cubicBezTo>
                  <a:cubicBezTo>
                    <a:pt x="33493" y="38255"/>
                    <a:pt x="35381" y="34068"/>
                    <a:pt x="39732" y="28732"/>
                  </a:cubicBezTo>
                  <a:cubicBezTo>
                    <a:pt x="43426" y="24381"/>
                    <a:pt x="49254" y="20687"/>
                    <a:pt x="47120" y="14038"/>
                  </a:cubicBezTo>
                  <a:cubicBezTo>
                    <a:pt x="45150" y="7881"/>
                    <a:pt x="37844" y="7552"/>
                    <a:pt x="37187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0B1A3DC-4F4A-2FDA-4F05-E8295BE217E3}"/>
                </a:ext>
              </a:extLst>
            </p:cNvPr>
            <p:cNvSpPr/>
            <p:nvPr/>
          </p:nvSpPr>
          <p:spPr>
            <a:xfrm>
              <a:off x="3844689" y="2538051"/>
              <a:ext cx="154276" cy="124853"/>
            </a:xfrm>
            <a:custGeom>
              <a:avLst/>
              <a:gdLst>
                <a:gd name="connsiteX0" fmla="*/ 52360 w 154276"/>
                <a:gd name="connsiteY0" fmla="*/ 10249 h 124853"/>
                <a:gd name="connsiteX1" fmla="*/ 47024 w 154276"/>
                <a:gd name="connsiteY1" fmla="*/ 152 h 124853"/>
                <a:gd name="connsiteX2" fmla="*/ 41688 w 154276"/>
                <a:gd name="connsiteY2" fmla="*/ 14189 h 124853"/>
                <a:gd name="connsiteX3" fmla="*/ 30278 w 154276"/>
                <a:gd name="connsiteY3" fmla="*/ 19607 h 124853"/>
                <a:gd name="connsiteX4" fmla="*/ 30113 w 154276"/>
                <a:gd name="connsiteY4" fmla="*/ 37421 h 124853"/>
                <a:gd name="connsiteX5" fmla="*/ 16404 w 154276"/>
                <a:gd name="connsiteY5" fmla="*/ 51541 h 124853"/>
                <a:gd name="connsiteX6" fmla="*/ 15419 w 154276"/>
                <a:gd name="connsiteY6" fmla="*/ 72392 h 124853"/>
                <a:gd name="connsiteX7" fmla="*/ 68 w 154276"/>
                <a:gd name="connsiteY7" fmla="*/ 103833 h 124853"/>
                <a:gd name="connsiteX8" fmla="*/ 20919 w 154276"/>
                <a:gd name="connsiteY8" fmla="*/ 106049 h 124853"/>
                <a:gd name="connsiteX9" fmla="*/ 23628 w 154276"/>
                <a:gd name="connsiteY9" fmla="*/ 120169 h 124853"/>
                <a:gd name="connsiteX10" fmla="*/ 41032 w 154276"/>
                <a:gd name="connsiteY10" fmla="*/ 120169 h 124853"/>
                <a:gd name="connsiteX11" fmla="*/ 61390 w 154276"/>
                <a:gd name="connsiteY11" fmla="*/ 111550 h 124853"/>
                <a:gd name="connsiteX12" fmla="*/ 82570 w 154276"/>
                <a:gd name="connsiteY12" fmla="*/ 81340 h 124853"/>
                <a:gd name="connsiteX13" fmla="*/ 101040 w 154276"/>
                <a:gd name="connsiteY13" fmla="*/ 100796 h 124853"/>
                <a:gd name="connsiteX14" fmla="*/ 124929 w 154276"/>
                <a:gd name="connsiteY14" fmla="*/ 103176 h 124853"/>
                <a:gd name="connsiteX15" fmla="*/ 140444 w 154276"/>
                <a:gd name="connsiteY15" fmla="*/ 105721 h 124853"/>
                <a:gd name="connsiteX16" fmla="*/ 153989 w 154276"/>
                <a:gd name="connsiteY16" fmla="*/ 103094 h 124853"/>
                <a:gd name="connsiteX17" fmla="*/ 142497 w 154276"/>
                <a:gd name="connsiteY17" fmla="*/ 89960 h 124853"/>
                <a:gd name="connsiteX18" fmla="*/ 134862 w 154276"/>
                <a:gd name="connsiteY18" fmla="*/ 73131 h 124853"/>
                <a:gd name="connsiteX19" fmla="*/ 125668 w 154276"/>
                <a:gd name="connsiteY19" fmla="*/ 59175 h 124853"/>
                <a:gd name="connsiteX20" fmla="*/ 118772 w 154276"/>
                <a:gd name="connsiteY20" fmla="*/ 40623 h 124853"/>
                <a:gd name="connsiteX21" fmla="*/ 94884 w 154276"/>
                <a:gd name="connsiteY21" fmla="*/ 42018 h 124853"/>
                <a:gd name="connsiteX22" fmla="*/ 76413 w 154276"/>
                <a:gd name="connsiteY22" fmla="*/ 29212 h 124853"/>
                <a:gd name="connsiteX23" fmla="*/ 56383 w 154276"/>
                <a:gd name="connsiteY23" fmla="*/ 10331 h 1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4276" h="124853">
                  <a:moveTo>
                    <a:pt x="52360" y="10249"/>
                  </a:moveTo>
                  <a:cubicBezTo>
                    <a:pt x="57204" y="6390"/>
                    <a:pt x="52853" y="-1162"/>
                    <a:pt x="47024" y="152"/>
                  </a:cubicBezTo>
                  <a:cubicBezTo>
                    <a:pt x="39882" y="1793"/>
                    <a:pt x="45793" y="10413"/>
                    <a:pt x="41688" y="14189"/>
                  </a:cubicBezTo>
                  <a:cubicBezTo>
                    <a:pt x="38158" y="17309"/>
                    <a:pt x="33561" y="12794"/>
                    <a:pt x="30278" y="19607"/>
                  </a:cubicBezTo>
                  <a:cubicBezTo>
                    <a:pt x="27569" y="25354"/>
                    <a:pt x="32084" y="32167"/>
                    <a:pt x="30113" y="37421"/>
                  </a:cubicBezTo>
                  <a:cubicBezTo>
                    <a:pt x="27815" y="43414"/>
                    <a:pt x="18949" y="44070"/>
                    <a:pt x="16404" y="51541"/>
                  </a:cubicBezTo>
                  <a:cubicBezTo>
                    <a:pt x="14188" y="58026"/>
                    <a:pt x="15830" y="65660"/>
                    <a:pt x="15419" y="72392"/>
                  </a:cubicBezTo>
                  <a:cubicBezTo>
                    <a:pt x="14762" y="84131"/>
                    <a:pt x="-1163" y="92668"/>
                    <a:pt x="68" y="103833"/>
                  </a:cubicBezTo>
                  <a:cubicBezTo>
                    <a:pt x="4747" y="103833"/>
                    <a:pt x="17307" y="102848"/>
                    <a:pt x="20919" y="106049"/>
                  </a:cubicBezTo>
                  <a:cubicBezTo>
                    <a:pt x="25024" y="109661"/>
                    <a:pt x="21412" y="115326"/>
                    <a:pt x="23628" y="120169"/>
                  </a:cubicBezTo>
                  <a:cubicBezTo>
                    <a:pt x="27487" y="128542"/>
                    <a:pt x="34382" y="123863"/>
                    <a:pt x="41032" y="120169"/>
                  </a:cubicBezTo>
                  <a:cubicBezTo>
                    <a:pt x="47763" y="116393"/>
                    <a:pt x="54330" y="114341"/>
                    <a:pt x="61390" y="111550"/>
                  </a:cubicBezTo>
                  <a:cubicBezTo>
                    <a:pt x="76659" y="105475"/>
                    <a:pt x="65495" y="86265"/>
                    <a:pt x="82570" y="81340"/>
                  </a:cubicBezTo>
                  <a:cubicBezTo>
                    <a:pt x="96854" y="77235"/>
                    <a:pt x="100466" y="90288"/>
                    <a:pt x="101040" y="100796"/>
                  </a:cubicBezTo>
                  <a:cubicBezTo>
                    <a:pt x="112944" y="102273"/>
                    <a:pt x="115078" y="94474"/>
                    <a:pt x="124929" y="103176"/>
                  </a:cubicBezTo>
                  <a:cubicBezTo>
                    <a:pt x="131168" y="108676"/>
                    <a:pt x="131578" y="108020"/>
                    <a:pt x="140444" y="105721"/>
                  </a:cubicBezTo>
                  <a:cubicBezTo>
                    <a:pt x="144959" y="104572"/>
                    <a:pt x="149557" y="104326"/>
                    <a:pt x="153989" y="103094"/>
                  </a:cubicBezTo>
                  <a:cubicBezTo>
                    <a:pt x="155795" y="93736"/>
                    <a:pt x="148736" y="92997"/>
                    <a:pt x="142497" y="89960"/>
                  </a:cubicBezTo>
                  <a:cubicBezTo>
                    <a:pt x="134123" y="85773"/>
                    <a:pt x="135191" y="81997"/>
                    <a:pt x="134862" y="73131"/>
                  </a:cubicBezTo>
                  <a:cubicBezTo>
                    <a:pt x="134452" y="62869"/>
                    <a:pt x="131414" y="65168"/>
                    <a:pt x="125668" y="59175"/>
                  </a:cubicBezTo>
                  <a:cubicBezTo>
                    <a:pt x="120660" y="54003"/>
                    <a:pt x="124108" y="44481"/>
                    <a:pt x="118772" y="40623"/>
                  </a:cubicBezTo>
                  <a:cubicBezTo>
                    <a:pt x="112451" y="36025"/>
                    <a:pt x="101943" y="43250"/>
                    <a:pt x="94884" y="42018"/>
                  </a:cubicBezTo>
                  <a:cubicBezTo>
                    <a:pt x="87413" y="40787"/>
                    <a:pt x="82077" y="33809"/>
                    <a:pt x="76413" y="29212"/>
                  </a:cubicBezTo>
                  <a:cubicBezTo>
                    <a:pt x="71980" y="25682"/>
                    <a:pt x="43741" y="18130"/>
                    <a:pt x="56383" y="10331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AB66295-4700-7E14-74AE-F2EFE27F39A5}"/>
                </a:ext>
              </a:extLst>
            </p:cNvPr>
            <p:cNvSpPr/>
            <p:nvPr/>
          </p:nvSpPr>
          <p:spPr>
            <a:xfrm>
              <a:off x="3844689" y="2538051"/>
              <a:ext cx="154276" cy="124853"/>
            </a:xfrm>
            <a:custGeom>
              <a:avLst/>
              <a:gdLst>
                <a:gd name="connsiteX0" fmla="*/ 52360 w 154276"/>
                <a:gd name="connsiteY0" fmla="*/ 10249 h 124853"/>
                <a:gd name="connsiteX1" fmla="*/ 47024 w 154276"/>
                <a:gd name="connsiteY1" fmla="*/ 152 h 124853"/>
                <a:gd name="connsiteX2" fmla="*/ 41688 w 154276"/>
                <a:gd name="connsiteY2" fmla="*/ 14189 h 124853"/>
                <a:gd name="connsiteX3" fmla="*/ 30278 w 154276"/>
                <a:gd name="connsiteY3" fmla="*/ 19607 h 124853"/>
                <a:gd name="connsiteX4" fmla="*/ 30113 w 154276"/>
                <a:gd name="connsiteY4" fmla="*/ 37421 h 124853"/>
                <a:gd name="connsiteX5" fmla="*/ 16404 w 154276"/>
                <a:gd name="connsiteY5" fmla="*/ 51541 h 124853"/>
                <a:gd name="connsiteX6" fmla="*/ 15419 w 154276"/>
                <a:gd name="connsiteY6" fmla="*/ 72392 h 124853"/>
                <a:gd name="connsiteX7" fmla="*/ 68 w 154276"/>
                <a:gd name="connsiteY7" fmla="*/ 103833 h 124853"/>
                <a:gd name="connsiteX8" fmla="*/ 20919 w 154276"/>
                <a:gd name="connsiteY8" fmla="*/ 106049 h 124853"/>
                <a:gd name="connsiteX9" fmla="*/ 23628 w 154276"/>
                <a:gd name="connsiteY9" fmla="*/ 120169 h 124853"/>
                <a:gd name="connsiteX10" fmla="*/ 41032 w 154276"/>
                <a:gd name="connsiteY10" fmla="*/ 120169 h 124853"/>
                <a:gd name="connsiteX11" fmla="*/ 61390 w 154276"/>
                <a:gd name="connsiteY11" fmla="*/ 111550 h 124853"/>
                <a:gd name="connsiteX12" fmla="*/ 82570 w 154276"/>
                <a:gd name="connsiteY12" fmla="*/ 81340 h 124853"/>
                <a:gd name="connsiteX13" fmla="*/ 101040 w 154276"/>
                <a:gd name="connsiteY13" fmla="*/ 100796 h 124853"/>
                <a:gd name="connsiteX14" fmla="*/ 124929 w 154276"/>
                <a:gd name="connsiteY14" fmla="*/ 103176 h 124853"/>
                <a:gd name="connsiteX15" fmla="*/ 140444 w 154276"/>
                <a:gd name="connsiteY15" fmla="*/ 105721 h 124853"/>
                <a:gd name="connsiteX16" fmla="*/ 153989 w 154276"/>
                <a:gd name="connsiteY16" fmla="*/ 103094 h 124853"/>
                <a:gd name="connsiteX17" fmla="*/ 142497 w 154276"/>
                <a:gd name="connsiteY17" fmla="*/ 89960 h 124853"/>
                <a:gd name="connsiteX18" fmla="*/ 134862 w 154276"/>
                <a:gd name="connsiteY18" fmla="*/ 73131 h 124853"/>
                <a:gd name="connsiteX19" fmla="*/ 125668 w 154276"/>
                <a:gd name="connsiteY19" fmla="*/ 59175 h 124853"/>
                <a:gd name="connsiteX20" fmla="*/ 118772 w 154276"/>
                <a:gd name="connsiteY20" fmla="*/ 40623 h 124853"/>
                <a:gd name="connsiteX21" fmla="*/ 94884 w 154276"/>
                <a:gd name="connsiteY21" fmla="*/ 42018 h 124853"/>
                <a:gd name="connsiteX22" fmla="*/ 76413 w 154276"/>
                <a:gd name="connsiteY22" fmla="*/ 29212 h 124853"/>
                <a:gd name="connsiteX23" fmla="*/ 56383 w 154276"/>
                <a:gd name="connsiteY23" fmla="*/ 10331 h 12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4276" h="124853">
                  <a:moveTo>
                    <a:pt x="52360" y="10249"/>
                  </a:moveTo>
                  <a:cubicBezTo>
                    <a:pt x="57204" y="6390"/>
                    <a:pt x="52853" y="-1162"/>
                    <a:pt x="47024" y="152"/>
                  </a:cubicBezTo>
                  <a:cubicBezTo>
                    <a:pt x="39882" y="1793"/>
                    <a:pt x="45793" y="10413"/>
                    <a:pt x="41688" y="14189"/>
                  </a:cubicBezTo>
                  <a:cubicBezTo>
                    <a:pt x="38158" y="17309"/>
                    <a:pt x="33561" y="12794"/>
                    <a:pt x="30278" y="19607"/>
                  </a:cubicBezTo>
                  <a:cubicBezTo>
                    <a:pt x="27569" y="25354"/>
                    <a:pt x="32084" y="32167"/>
                    <a:pt x="30113" y="37421"/>
                  </a:cubicBezTo>
                  <a:cubicBezTo>
                    <a:pt x="27815" y="43414"/>
                    <a:pt x="18949" y="44070"/>
                    <a:pt x="16404" y="51541"/>
                  </a:cubicBezTo>
                  <a:cubicBezTo>
                    <a:pt x="14188" y="58026"/>
                    <a:pt x="15830" y="65660"/>
                    <a:pt x="15419" y="72392"/>
                  </a:cubicBezTo>
                  <a:cubicBezTo>
                    <a:pt x="14762" y="84131"/>
                    <a:pt x="-1163" y="92668"/>
                    <a:pt x="68" y="103833"/>
                  </a:cubicBezTo>
                  <a:cubicBezTo>
                    <a:pt x="4747" y="103833"/>
                    <a:pt x="17307" y="102848"/>
                    <a:pt x="20919" y="106049"/>
                  </a:cubicBezTo>
                  <a:cubicBezTo>
                    <a:pt x="25024" y="109661"/>
                    <a:pt x="21412" y="115326"/>
                    <a:pt x="23628" y="120169"/>
                  </a:cubicBezTo>
                  <a:cubicBezTo>
                    <a:pt x="27487" y="128542"/>
                    <a:pt x="34382" y="123863"/>
                    <a:pt x="41032" y="120169"/>
                  </a:cubicBezTo>
                  <a:cubicBezTo>
                    <a:pt x="47763" y="116393"/>
                    <a:pt x="54330" y="114341"/>
                    <a:pt x="61390" y="111550"/>
                  </a:cubicBezTo>
                  <a:cubicBezTo>
                    <a:pt x="76659" y="105475"/>
                    <a:pt x="65495" y="86265"/>
                    <a:pt x="82570" y="81340"/>
                  </a:cubicBezTo>
                  <a:cubicBezTo>
                    <a:pt x="96854" y="77235"/>
                    <a:pt x="100466" y="90288"/>
                    <a:pt x="101040" y="100796"/>
                  </a:cubicBezTo>
                  <a:cubicBezTo>
                    <a:pt x="112944" y="102273"/>
                    <a:pt x="115078" y="94474"/>
                    <a:pt x="124929" y="103176"/>
                  </a:cubicBezTo>
                  <a:cubicBezTo>
                    <a:pt x="131168" y="108676"/>
                    <a:pt x="131578" y="108020"/>
                    <a:pt x="140444" y="105721"/>
                  </a:cubicBezTo>
                  <a:cubicBezTo>
                    <a:pt x="144959" y="104572"/>
                    <a:pt x="149557" y="104326"/>
                    <a:pt x="153989" y="103094"/>
                  </a:cubicBezTo>
                  <a:cubicBezTo>
                    <a:pt x="155795" y="93736"/>
                    <a:pt x="148736" y="92997"/>
                    <a:pt x="142497" y="89960"/>
                  </a:cubicBezTo>
                  <a:cubicBezTo>
                    <a:pt x="134123" y="85773"/>
                    <a:pt x="135191" y="81997"/>
                    <a:pt x="134862" y="73131"/>
                  </a:cubicBezTo>
                  <a:cubicBezTo>
                    <a:pt x="134452" y="62869"/>
                    <a:pt x="131414" y="65168"/>
                    <a:pt x="125668" y="59175"/>
                  </a:cubicBezTo>
                  <a:cubicBezTo>
                    <a:pt x="120660" y="54003"/>
                    <a:pt x="124108" y="44481"/>
                    <a:pt x="118772" y="40623"/>
                  </a:cubicBezTo>
                  <a:cubicBezTo>
                    <a:pt x="112451" y="36025"/>
                    <a:pt x="101943" y="43250"/>
                    <a:pt x="94884" y="42018"/>
                  </a:cubicBezTo>
                  <a:cubicBezTo>
                    <a:pt x="87413" y="40787"/>
                    <a:pt x="82077" y="33809"/>
                    <a:pt x="76413" y="29212"/>
                  </a:cubicBezTo>
                  <a:cubicBezTo>
                    <a:pt x="71980" y="25682"/>
                    <a:pt x="43741" y="18130"/>
                    <a:pt x="56383" y="10331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4621E2E-2DD1-4546-F5E0-6F068660D35F}"/>
                </a:ext>
              </a:extLst>
            </p:cNvPr>
            <p:cNvSpPr/>
            <p:nvPr/>
          </p:nvSpPr>
          <p:spPr>
            <a:xfrm>
              <a:off x="3232680" y="1951999"/>
              <a:ext cx="290349" cy="129622"/>
            </a:xfrm>
            <a:custGeom>
              <a:avLst/>
              <a:gdLst>
                <a:gd name="connsiteX0" fmla="*/ 208268 w 290349"/>
                <a:gd name="connsiteY0" fmla="*/ 66482 h 129622"/>
                <a:gd name="connsiteX1" fmla="*/ 196693 w 290349"/>
                <a:gd name="connsiteY1" fmla="*/ 53348 h 129622"/>
                <a:gd name="connsiteX2" fmla="*/ 210649 w 290349"/>
                <a:gd name="connsiteY2" fmla="*/ 37176 h 129622"/>
                <a:gd name="connsiteX3" fmla="*/ 198089 w 290349"/>
                <a:gd name="connsiteY3" fmla="*/ 24287 h 129622"/>
                <a:gd name="connsiteX4" fmla="*/ 213522 w 290349"/>
                <a:gd name="connsiteY4" fmla="*/ 11974 h 129622"/>
                <a:gd name="connsiteX5" fmla="*/ 232978 w 290349"/>
                <a:gd name="connsiteY5" fmla="*/ 235 h 129622"/>
                <a:gd name="connsiteX6" fmla="*/ 240859 w 290349"/>
                <a:gd name="connsiteY6" fmla="*/ 14847 h 129622"/>
                <a:gd name="connsiteX7" fmla="*/ 244553 w 290349"/>
                <a:gd name="connsiteY7" fmla="*/ 23138 h 129622"/>
                <a:gd name="connsiteX8" fmla="*/ 242008 w 290349"/>
                <a:gd name="connsiteY8" fmla="*/ 30034 h 129622"/>
                <a:gd name="connsiteX9" fmla="*/ 241433 w 290349"/>
                <a:gd name="connsiteY9" fmla="*/ 48751 h 129622"/>
                <a:gd name="connsiteX10" fmla="*/ 240777 w 290349"/>
                <a:gd name="connsiteY10" fmla="*/ 53184 h 129622"/>
                <a:gd name="connsiteX11" fmla="*/ 263023 w 290349"/>
                <a:gd name="connsiteY11" fmla="*/ 48669 h 129622"/>
                <a:gd name="connsiteX12" fmla="*/ 283054 w 290349"/>
                <a:gd name="connsiteY12" fmla="*/ 46370 h 129622"/>
                <a:gd name="connsiteX13" fmla="*/ 283710 w 290349"/>
                <a:gd name="connsiteY13" fmla="*/ 70012 h 129622"/>
                <a:gd name="connsiteX14" fmla="*/ 276815 w 290349"/>
                <a:gd name="connsiteY14" fmla="*/ 97185 h 129622"/>
                <a:gd name="connsiteX15" fmla="*/ 255143 w 290349"/>
                <a:gd name="connsiteY15" fmla="*/ 106543 h 129622"/>
                <a:gd name="connsiteX16" fmla="*/ 210485 w 290349"/>
                <a:gd name="connsiteY16" fmla="*/ 102520 h 129622"/>
                <a:gd name="connsiteX17" fmla="*/ 188238 w 290349"/>
                <a:gd name="connsiteY17" fmla="*/ 106543 h 129622"/>
                <a:gd name="connsiteX18" fmla="*/ 167387 w 290349"/>
                <a:gd name="connsiteY18" fmla="*/ 118775 h 129622"/>
                <a:gd name="connsiteX19" fmla="*/ 133729 w 290349"/>
                <a:gd name="connsiteY19" fmla="*/ 129611 h 129622"/>
                <a:gd name="connsiteX20" fmla="*/ 94818 w 290349"/>
                <a:gd name="connsiteY20" fmla="*/ 117215 h 129622"/>
                <a:gd name="connsiteX21" fmla="*/ 89318 w 290349"/>
                <a:gd name="connsiteY21" fmla="*/ 110319 h 129622"/>
                <a:gd name="connsiteX22" fmla="*/ 114930 w 290349"/>
                <a:gd name="connsiteY22" fmla="*/ 106297 h 129622"/>
                <a:gd name="connsiteX23" fmla="*/ 144894 w 290349"/>
                <a:gd name="connsiteY23" fmla="*/ 95543 h 129622"/>
                <a:gd name="connsiteX24" fmla="*/ 115916 w 290349"/>
                <a:gd name="connsiteY24" fmla="*/ 91849 h 129622"/>
                <a:gd name="connsiteX25" fmla="*/ 99333 w 290349"/>
                <a:gd name="connsiteY25" fmla="*/ 80438 h 129622"/>
                <a:gd name="connsiteX26" fmla="*/ 61571 w 290349"/>
                <a:gd name="connsiteY26" fmla="*/ 87416 h 129622"/>
                <a:gd name="connsiteX27" fmla="*/ 56399 w 290349"/>
                <a:gd name="connsiteY27" fmla="*/ 79453 h 129622"/>
                <a:gd name="connsiteX28" fmla="*/ 41130 w 290349"/>
                <a:gd name="connsiteY28" fmla="*/ 84132 h 129622"/>
                <a:gd name="connsiteX29" fmla="*/ 29227 w 290349"/>
                <a:gd name="connsiteY29" fmla="*/ 81587 h 129622"/>
                <a:gd name="connsiteX30" fmla="*/ 15518 w 290349"/>
                <a:gd name="connsiteY30" fmla="*/ 81013 h 129622"/>
                <a:gd name="connsiteX31" fmla="*/ 85 w 290349"/>
                <a:gd name="connsiteY31" fmla="*/ 74117 h 129622"/>
                <a:gd name="connsiteX32" fmla="*/ 32511 w 290349"/>
                <a:gd name="connsiteY32" fmla="*/ 65661 h 129622"/>
                <a:gd name="connsiteX33" fmla="*/ 46384 w 290349"/>
                <a:gd name="connsiteY33" fmla="*/ 56303 h 129622"/>
                <a:gd name="connsiteX34" fmla="*/ 23316 w 290349"/>
                <a:gd name="connsiteY34" fmla="*/ 50392 h 129622"/>
                <a:gd name="connsiteX35" fmla="*/ 51638 w 290349"/>
                <a:gd name="connsiteY35" fmla="*/ 42594 h 129622"/>
                <a:gd name="connsiteX36" fmla="*/ 34891 w 290349"/>
                <a:gd name="connsiteY36" fmla="*/ 30362 h 129622"/>
                <a:gd name="connsiteX37" fmla="*/ 62802 w 290349"/>
                <a:gd name="connsiteY37" fmla="*/ 22153 h 129622"/>
                <a:gd name="connsiteX38" fmla="*/ 66414 w 290349"/>
                <a:gd name="connsiteY38" fmla="*/ 14108 h 129622"/>
                <a:gd name="connsiteX39" fmla="*/ 79549 w 290349"/>
                <a:gd name="connsiteY39" fmla="*/ 13369 h 129622"/>
                <a:gd name="connsiteX40" fmla="*/ 106475 w 290349"/>
                <a:gd name="connsiteY40" fmla="*/ 18951 h 129622"/>
                <a:gd name="connsiteX41" fmla="*/ 125766 w 290349"/>
                <a:gd name="connsiteY41" fmla="*/ 28884 h 129622"/>
                <a:gd name="connsiteX42" fmla="*/ 139640 w 290349"/>
                <a:gd name="connsiteY42" fmla="*/ 44482 h 129622"/>
                <a:gd name="connsiteX43" fmla="*/ 153349 w 290349"/>
                <a:gd name="connsiteY43" fmla="*/ 58191 h 129622"/>
                <a:gd name="connsiteX44" fmla="*/ 164349 w 290349"/>
                <a:gd name="connsiteY44" fmla="*/ 72065 h 129622"/>
                <a:gd name="connsiteX45" fmla="*/ 187335 w 290349"/>
                <a:gd name="connsiteY45" fmla="*/ 69027 h 129622"/>
                <a:gd name="connsiteX46" fmla="*/ 208433 w 290349"/>
                <a:gd name="connsiteY46" fmla="*/ 66729 h 129622"/>
                <a:gd name="connsiteX47" fmla="*/ 206709 w 290349"/>
                <a:gd name="connsiteY47" fmla="*/ 65169 h 1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90349" h="129622">
                  <a:moveTo>
                    <a:pt x="208268" y="66482"/>
                  </a:moveTo>
                  <a:cubicBezTo>
                    <a:pt x="208679" y="59176"/>
                    <a:pt x="197104" y="60326"/>
                    <a:pt x="196693" y="53348"/>
                  </a:cubicBezTo>
                  <a:cubicBezTo>
                    <a:pt x="196201" y="44564"/>
                    <a:pt x="211798" y="46780"/>
                    <a:pt x="210649" y="37176"/>
                  </a:cubicBezTo>
                  <a:cubicBezTo>
                    <a:pt x="209910" y="31511"/>
                    <a:pt x="201044" y="28720"/>
                    <a:pt x="198089" y="24287"/>
                  </a:cubicBezTo>
                  <a:cubicBezTo>
                    <a:pt x="191604" y="14847"/>
                    <a:pt x="205313" y="13944"/>
                    <a:pt x="213522" y="11974"/>
                  </a:cubicBezTo>
                  <a:cubicBezTo>
                    <a:pt x="222388" y="9921"/>
                    <a:pt x="225097" y="1384"/>
                    <a:pt x="232978" y="235"/>
                  </a:cubicBezTo>
                  <a:cubicBezTo>
                    <a:pt x="245456" y="-1654"/>
                    <a:pt x="240530" y="8280"/>
                    <a:pt x="240859" y="14847"/>
                  </a:cubicBezTo>
                  <a:cubicBezTo>
                    <a:pt x="241105" y="19526"/>
                    <a:pt x="243896" y="19854"/>
                    <a:pt x="244553" y="23138"/>
                  </a:cubicBezTo>
                  <a:cubicBezTo>
                    <a:pt x="245620" y="28064"/>
                    <a:pt x="243896" y="25601"/>
                    <a:pt x="242008" y="30034"/>
                  </a:cubicBezTo>
                  <a:cubicBezTo>
                    <a:pt x="239956" y="34959"/>
                    <a:pt x="240612" y="43086"/>
                    <a:pt x="241433" y="48751"/>
                  </a:cubicBezTo>
                  <a:cubicBezTo>
                    <a:pt x="241515" y="49489"/>
                    <a:pt x="240777" y="52034"/>
                    <a:pt x="240777" y="53184"/>
                  </a:cubicBezTo>
                  <a:cubicBezTo>
                    <a:pt x="251695" y="55728"/>
                    <a:pt x="255717" y="56139"/>
                    <a:pt x="263023" y="48669"/>
                  </a:cubicBezTo>
                  <a:cubicBezTo>
                    <a:pt x="269180" y="42430"/>
                    <a:pt x="275583" y="40213"/>
                    <a:pt x="283054" y="46370"/>
                  </a:cubicBezTo>
                  <a:cubicBezTo>
                    <a:pt x="294382" y="55646"/>
                    <a:pt x="290852" y="60161"/>
                    <a:pt x="283710" y="70012"/>
                  </a:cubicBezTo>
                  <a:cubicBezTo>
                    <a:pt x="277718" y="78550"/>
                    <a:pt x="282151" y="88319"/>
                    <a:pt x="276815" y="97185"/>
                  </a:cubicBezTo>
                  <a:cubicBezTo>
                    <a:pt x="271643" y="105804"/>
                    <a:pt x="264419" y="108185"/>
                    <a:pt x="255143" y="106543"/>
                  </a:cubicBezTo>
                  <a:cubicBezTo>
                    <a:pt x="240284" y="104080"/>
                    <a:pt x="225836" y="101125"/>
                    <a:pt x="210485" y="102520"/>
                  </a:cubicBezTo>
                  <a:cubicBezTo>
                    <a:pt x="203589" y="103177"/>
                    <a:pt x="194887" y="103834"/>
                    <a:pt x="188238" y="106543"/>
                  </a:cubicBezTo>
                  <a:cubicBezTo>
                    <a:pt x="180768" y="109498"/>
                    <a:pt x="174529" y="115491"/>
                    <a:pt x="167387" y="118775"/>
                  </a:cubicBezTo>
                  <a:cubicBezTo>
                    <a:pt x="156551" y="123618"/>
                    <a:pt x="145879" y="129939"/>
                    <a:pt x="133729" y="129611"/>
                  </a:cubicBezTo>
                  <a:cubicBezTo>
                    <a:pt x="116819" y="129118"/>
                    <a:pt x="108035" y="126573"/>
                    <a:pt x="94818" y="117215"/>
                  </a:cubicBezTo>
                  <a:cubicBezTo>
                    <a:pt x="91452" y="114834"/>
                    <a:pt x="86609" y="114834"/>
                    <a:pt x="89318" y="110319"/>
                  </a:cubicBezTo>
                  <a:cubicBezTo>
                    <a:pt x="92930" y="104244"/>
                    <a:pt x="109020" y="107118"/>
                    <a:pt x="114930" y="106297"/>
                  </a:cubicBezTo>
                  <a:cubicBezTo>
                    <a:pt x="125602" y="104819"/>
                    <a:pt x="135125" y="99483"/>
                    <a:pt x="144894" y="95543"/>
                  </a:cubicBezTo>
                  <a:cubicBezTo>
                    <a:pt x="148588" y="82408"/>
                    <a:pt x="121416" y="91684"/>
                    <a:pt x="115916" y="91849"/>
                  </a:cubicBezTo>
                  <a:cubicBezTo>
                    <a:pt x="104751" y="92095"/>
                    <a:pt x="104176" y="87908"/>
                    <a:pt x="99333" y="80438"/>
                  </a:cubicBezTo>
                  <a:cubicBezTo>
                    <a:pt x="88333" y="63691"/>
                    <a:pt x="74295" y="94147"/>
                    <a:pt x="61571" y="87416"/>
                  </a:cubicBezTo>
                  <a:cubicBezTo>
                    <a:pt x="58452" y="85774"/>
                    <a:pt x="59601" y="80602"/>
                    <a:pt x="56399" y="79453"/>
                  </a:cubicBezTo>
                  <a:cubicBezTo>
                    <a:pt x="52541" y="78057"/>
                    <a:pt x="45399" y="83886"/>
                    <a:pt x="41130" y="84132"/>
                  </a:cubicBezTo>
                  <a:cubicBezTo>
                    <a:pt x="36451" y="84460"/>
                    <a:pt x="33660" y="82408"/>
                    <a:pt x="29227" y="81587"/>
                  </a:cubicBezTo>
                  <a:cubicBezTo>
                    <a:pt x="24712" y="80684"/>
                    <a:pt x="20033" y="81587"/>
                    <a:pt x="15518" y="81013"/>
                  </a:cubicBezTo>
                  <a:cubicBezTo>
                    <a:pt x="10264" y="80274"/>
                    <a:pt x="823" y="79042"/>
                    <a:pt x="85" y="74117"/>
                  </a:cubicBezTo>
                  <a:cubicBezTo>
                    <a:pt x="-1721" y="60736"/>
                    <a:pt x="25943" y="65744"/>
                    <a:pt x="32511" y="65661"/>
                  </a:cubicBezTo>
                  <a:cubicBezTo>
                    <a:pt x="39078" y="65579"/>
                    <a:pt x="58698" y="63773"/>
                    <a:pt x="46384" y="56303"/>
                  </a:cubicBezTo>
                  <a:cubicBezTo>
                    <a:pt x="40145" y="52445"/>
                    <a:pt x="30130" y="52855"/>
                    <a:pt x="23316" y="50392"/>
                  </a:cubicBezTo>
                  <a:cubicBezTo>
                    <a:pt x="24712" y="40706"/>
                    <a:pt x="44414" y="42922"/>
                    <a:pt x="51638" y="42594"/>
                  </a:cubicBezTo>
                  <a:cubicBezTo>
                    <a:pt x="53116" y="32004"/>
                    <a:pt x="30376" y="39885"/>
                    <a:pt x="34891" y="30362"/>
                  </a:cubicBezTo>
                  <a:cubicBezTo>
                    <a:pt x="38832" y="22071"/>
                    <a:pt x="57056" y="28474"/>
                    <a:pt x="62802" y="22153"/>
                  </a:cubicBezTo>
                  <a:cubicBezTo>
                    <a:pt x="65019" y="19690"/>
                    <a:pt x="63213" y="16489"/>
                    <a:pt x="66414" y="14108"/>
                  </a:cubicBezTo>
                  <a:cubicBezTo>
                    <a:pt x="69698" y="11727"/>
                    <a:pt x="75855" y="12466"/>
                    <a:pt x="79549" y="13369"/>
                  </a:cubicBezTo>
                  <a:cubicBezTo>
                    <a:pt x="89564" y="15750"/>
                    <a:pt x="95639" y="18951"/>
                    <a:pt x="106475" y="18951"/>
                  </a:cubicBezTo>
                  <a:cubicBezTo>
                    <a:pt x="117311" y="18951"/>
                    <a:pt x="122319" y="18131"/>
                    <a:pt x="125766" y="28884"/>
                  </a:cubicBezTo>
                  <a:cubicBezTo>
                    <a:pt x="129050" y="39228"/>
                    <a:pt x="130035" y="39474"/>
                    <a:pt x="139640" y="44482"/>
                  </a:cubicBezTo>
                  <a:cubicBezTo>
                    <a:pt x="146125" y="47848"/>
                    <a:pt x="150476" y="51542"/>
                    <a:pt x="153349" y="58191"/>
                  </a:cubicBezTo>
                  <a:cubicBezTo>
                    <a:pt x="156222" y="64676"/>
                    <a:pt x="156633" y="70669"/>
                    <a:pt x="164349" y="72065"/>
                  </a:cubicBezTo>
                  <a:cubicBezTo>
                    <a:pt x="171327" y="73296"/>
                    <a:pt x="179865" y="69109"/>
                    <a:pt x="187335" y="69027"/>
                  </a:cubicBezTo>
                  <a:cubicBezTo>
                    <a:pt x="192835" y="69027"/>
                    <a:pt x="204985" y="71244"/>
                    <a:pt x="208433" y="66729"/>
                  </a:cubicBezTo>
                  <a:cubicBezTo>
                    <a:pt x="208186" y="65908"/>
                    <a:pt x="207612" y="65415"/>
                    <a:pt x="206709" y="6516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4344A41-7BC8-3F8F-7D2D-6A30998E6EC0}"/>
                </a:ext>
              </a:extLst>
            </p:cNvPr>
            <p:cNvSpPr/>
            <p:nvPr/>
          </p:nvSpPr>
          <p:spPr>
            <a:xfrm>
              <a:off x="3232680" y="1951999"/>
              <a:ext cx="290349" cy="129622"/>
            </a:xfrm>
            <a:custGeom>
              <a:avLst/>
              <a:gdLst>
                <a:gd name="connsiteX0" fmla="*/ 208268 w 290349"/>
                <a:gd name="connsiteY0" fmla="*/ 66482 h 129622"/>
                <a:gd name="connsiteX1" fmla="*/ 196693 w 290349"/>
                <a:gd name="connsiteY1" fmla="*/ 53348 h 129622"/>
                <a:gd name="connsiteX2" fmla="*/ 210649 w 290349"/>
                <a:gd name="connsiteY2" fmla="*/ 37176 h 129622"/>
                <a:gd name="connsiteX3" fmla="*/ 198089 w 290349"/>
                <a:gd name="connsiteY3" fmla="*/ 24287 h 129622"/>
                <a:gd name="connsiteX4" fmla="*/ 213522 w 290349"/>
                <a:gd name="connsiteY4" fmla="*/ 11974 h 129622"/>
                <a:gd name="connsiteX5" fmla="*/ 232978 w 290349"/>
                <a:gd name="connsiteY5" fmla="*/ 235 h 129622"/>
                <a:gd name="connsiteX6" fmla="*/ 240859 w 290349"/>
                <a:gd name="connsiteY6" fmla="*/ 14847 h 129622"/>
                <a:gd name="connsiteX7" fmla="*/ 244553 w 290349"/>
                <a:gd name="connsiteY7" fmla="*/ 23138 h 129622"/>
                <a:gd name="connsiteX8" fmla="*/ 242008 w 290349"/>
                <a:gd name="connsiteY8" fmla="*/ 30034 h 129622"/>
                <a:gd name="connsiteX9" fmla="*/ 241433 w 290349"/>
                <a:gd name="connsiteY9" fmla="*/ 48751 h 129622"/>
                <a:gd name="connsiteX10" fmla="*/ 240777 w 290349"/>
                <a:gd name="connsiteY10" fmla="*/ 53184 h 129622"/>
                <a:gd name="connsiteX11" fmla="*/ 263023 w 290349"/>
                <a:gd name="connsiteY11" fmla="*/ 48669 h 129622"/>
                <a:gd name="connsiteX12" fmla="*/ 283054 w 290349"/>
                <a:gd name="connsiteY12" fmla="*/ 46370 h 129622"/>
                <a:gd name="connsiteX13" fmla="*/ 283710 w 290349"/>
                <a:gd name="connsiteY13" fmla="*/ 70012 h 129622"/>
                <a:gd name="connsiteX14" fmla="*/ 276815 w 290349"/>
                <a:gd name="connsiteY14" fmla="*/ 97185 h 129622"/>
                <a:gd name="connsiteX15" fmla="*/ 255143 w 290349"/>
                <a:gd name="connsiteY15" fmla="*/ 106543 h 129622"/>
                <a:gd name="connsiteX16" fmla="*/ 210485 w 290349"/>
                <a:gd name="connsiteY16" fmla="*/ 102520 h 129622"/>
                <a:gd name="connsiteX17" fmla="*/ 188238 w 290349"/>
                <a:gd name="connsiteY17" fmla="*/ 106543 h 129622"/>
                <a:gd name="connsiteX18" fmla="*/ 167387 w 290349"/>
                <a:gd name="connsiteY18" fmla="*/ 118775 h 129622"/>
                <a:gd name="connsiteX19" fmla="*/ 133729 w 290349"/>
                <a:gd name="connsiteY19" fmla="*/ 129611 h 129622"/>
                <a:gd name="connsiteX20" fmla="*/ 94818 w 290349"/>
                <a:gd name="connsiteY20" fmla="*/ 117215 h 129622"/>
                <a:gd name="connsiteX21" fmla="*/ 89318 w 290349"/>
                <a:gd name="connsiteY21" fmla="*/ 110319 h 129622"/>
                <a:gd name="connsiteX22" fmla="*/ 114930 w 290349"/>
                <a:gd name="connsiteY22" fmla="*/ 106297 h 129622"/>
                <a:gd name="connsiteX23" fmla="*/ 144894 w 290349"/>
                <a:gd name="connsiteY23" fmla="*/ 95543 h 129622"/>
                <a:gd name="connsiteX24" fmla="*/ 115916 w 290349"/>
                <a:gd name="connsiteY24" fmla="*/ 91849 h 129622"/>
                <a:gd name="connsiteX25" fmla="*/ 99333 w 290349"/>
                <a:gd name="connsiteY25" fmla="*/ 80438 h 129622"/>
                <a:gd name="connsiteX26" fmla="*/ 61571 w 290349"/>
                <a:gd name="connsiteY26" fmla="*/ 87416 h 129622"/>
                <a:gd name="connsiteX27" fmla="*/ 56399 w 290349"/>
                <a:gd name="connsiteY27" fmla="*/ 79453 h 129622"/>
                <a:gd name="connsiteX28" fmla="*/ 41130 w 290349"/>
                <a:gd name="connsiteY28" fmla="*/ 84132 h 129622"/>
                <a:gd name="connsiteX29" fmla="*/ 29227 w 290349"/>
                <a:gd name="connsiteY29" fmla="*/ 81587 h 129622"/>
                <a:gd name="connsiteX30" fmla="*/ 15518 w 290349"/>
                <a:gd name="connsiteY30" fmla="*/ 81013 h 129622"/>
                <a:gd name="connsiteX31" fmla="*/ 85 w 290349"/>
                <a:gd name="connsiteY31" fmla="*/ 74117 h 129622"/>
                <a:gd name="connsiteX32" fmla="*/ 32511 w 290349"/>
                <a:gd name="connsiteY32" fmla="*/ 65661 h 129622"/>
                <a:gd name="connsiteX33" fmla="*/ 46384 w 290349"/>
                <a:gd name="connsiteY33" fmla="*/ 56303 h 129622"/>
                <a:gd name="connsiteX34" fmla="*/ 23316 w 290349"/>
                <a:gd name="connsiteY34" fmla="*/ 50392 h 129622"/>
                <a:gd name="connsiteX35" fmla="*/ 51638 w 290349"/>
                <a:gd name="connsiteY35" fmla="*/ 42594 h 129622"/>
                <a:gd name="connsiteX36" fmla="*/ 34891 w 290349"/>
                <a:gd name="connsiteY36" fmla="*/ 30362 h 129622"/>
                <a:gd name="connsiteX37" fmla="*/ 62802 w 290349"/>
                <a:gd name="connsiteY37" fmla="*/ 22153 h 129622"/>
                <a:gd name="connsiteX38" fmla="*/ 66414 w 290349"/>
                <a:gd name="connsiteY38" fmla="*/ 14108 h 129622"/>
                <a:gd name="connsiteX39" fmla="*/ 79549 w 290349"/>
                <a:gd name="connsiteY39" fmla="*/ 13369 h 129622"/>
                <a:gd name="connsiteX40" fmla="*/ 106475 w 290349"/>
                <a:gd name="connsiteY40" fmla="*/ 18951 h 129622"/>
                <a:gd name="connsiteX41" fmla="*/ 125766 w 290349"/>
                <a:gd name="connsiteY41" fmla="*/ 28884 h 129622"/>
                <a:gd name="connsiteX42" fmla="*/ 139640 w 290349"/>
                <a:gd name="connsiteY42" fmla="*/ 44482 h 129622"/>
                <a:gd name="connsiteX43" fmla="*/ 153349 w 290349"/>
                <a:gd name="connsiteY43" fmla="*/ 58191 h 129622"/>
                <a:gd name="connsiteX44" fmla="*/ 164349 w 290349"/>
                <a:gd name="connsiteY44" fmla="*/ 72065 h 129622"/>
                <a:gd name="connsiteX45" fmla="*/ 187335 w 290349"/>
                <a:gd name="connsiteY45" fmla="*/ 69027 h 129622"/>
                <a:gd name="connsiteX46" fmla="*/ 208433 w 290349"/>
                <a:gd name="connsiteY46" fmla="*/ 66729 h 129622"/>
                <a:gd name="connsiteX47" fmla="*/ 206709 w 290349"/>
                <a:gd name="connsiteY47" fmla="*/ 65169 h 12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90349" h="129622">
                  <a:moveTo>
                    <a:pt x="208268" y="66482"/>
                  </a:moveTo>
                  <a:cubicBezTo>
                    <a:pt x="208679" y="59176"/>
                    <a:pt x="197104" y="60326"/>
                    <a:pt x="196693" y="53348"/>
                  </a:cubicBezTo>
                  <a:cubicBezTo>
                    <a:pt x="196201" y="44564"/>
                    <a:pt x="211798" y="46780"/>
                    <a:pt x="210649" y="37176"/>
                  </a:cubicBezTo>
                  <a:cubicBezTo>
                    <a:pt x="209910" y="31511"/>
                    <a:pt x="201044" y="28720"/>
                    <a:pt x="198089" y="24287"/>
                  </a:cubicBezTo>
                  <a:cubicBezTo>
                    <a:pt x="191604" y="14847"/>
                    <a:pt x="205313" y="13944"/>
                    <a:pt x="213522" y="11974"/>
                  </a:cubicBezTo>
                  <a:cubicBezTo>
                    <a:pt x="222388" y="9921"/>
                    <a:pt x="225097" y="1384"/>
                    <a:pt x="232978" y="235"/>
                  </a:cubicBezTo>
                  <a:cubicBezTo>
                    <a:pt x="245456" y="-1654"/>
                    <a:pt x="240530" y="8280"/>
                    <a:pt x="240859" y="14847"/>
                  </a:cubicBezTo>
                  <a:cubicBezTo>
                    <a:pt x="241105" y="19526"/>
                    <a:pt x="243896" y="19854"/>
                    <a:pt x="244553" y="23138"/>
                  </a:cubicBezTo>
                  <a:cubicBezTo>
                    <a:pt x="245620" y="28064"/>
                    <a:pt x="243896" y="25601"/>
                    <a:pt x="242008" y="30034"/>
                  </a:cubicBezTo>
                  <a:cubicBezTo>
                    <a:pt x="239956" y="34959"/>
                    <a:pt x="240612" y="43086"/>
                    <a:pt x="241433" y="48751"/>
                  </a:cubicBezTo>
                  <a:cubicBezTo>
                    <a:pt x="241515" y="49489"/>
                    <a:pt x="240777" y="52034"/>
                    <a:pt x="240777" y="53184"/>
                  </a:cubicBezTo>
                  <a:cubicBezTo>
                    <a:pt x="251695" y="55728"/>
                    <a:pt x="255717" y="56139"/>
                    <a:pt x="263023" y="48669"/>
                  </a:cubicBezTo>
                  <a:cubicBezTo>
                    <a:pt x="269180" y="42430"/>
                    <a:pt x="275583" y="40213"/>
                    <a:pt x="283054" y="46370"/>
                  </a:cubicBezTo>
                  <a:cubicBezTo>
                    <a:pt x="294382" y="55646"/>
                    <a:pt x="290852" y="60161"/>
                    <a:pt x="283710" y="70012"/>
                  </a:cubicBezTo>
                  <a:cubicBezTo>
                    <a:pt x="277718" y="78550"/>
                    <a:pt x="282151" y="88319"/>
                    <a:pt x="276815" y="97185"/>
                  </a:cubicBezTo>
                  <a:cubicBezTo>
                    <a:pt x="271643" y="105804"/>
                    <a:pt x="264419" y="108185"/>
                    <a:pt x="255143" y="106543"/>
                  </a:cubicBezTo>
                  <a:cubicBezTo>
                    <a:pt x="240284" y="104080"/>
                    <a:pt x="225836" y="101125"/>
                    <a:pt x="210485" y="102520"/>
                  </a:cubicBezTo>
                  <a:cubicBezTo>
                    <a:pt x="203589" y="103177"/>
                    <a:pt x="194887" y="103834"/>
                    <a:pt x="188238" y="106543"/>
                  </a:cubicBezTo>
                  <a:cubicBezTo>
                    <a:pt x="180768" y="109498"/>
                    <a:pt x="174529" y="115491"/>
                    <a:pt x="167387" y="118775"/>
                  </a:cubicBezTo>
                  <a:cubicBezTo>
                    <a:pt x="156551" y="123618"/>
                    <a:pt x="145879" y="129939"/>
                    <a:pt x="133729" y="129611"/>
                  </a:cubicBezTo>
                  <a:cubicBezTo>
                    <a:pt x="116819" y="129118"/>
                    <a:pt x="108035" y="126573"/>
                    <a:pt x="94818" y="117215"/>
                  </a:cubicBezTo>
                  <a:cubicBezTo>
                    <a:pt x="91452" y="114834"/>
                    <a:pt x="86609" y="114834"/>
                    <a:pt x="89318" y="110319"/>
                  </a:cubicBezTo>
                  <a:cubicBezTo>
                    <a:pt x="92930" y="104244"/>
                    <a:pt x="109020" y="107118"/>
                    <a:pt x="114930" y="106297"/>
                  </a:cubicBezTo>
                  <a:cubicBezTo>
                    <a:pt x="125602" y="104819"/>
                    <a:pt x="135125" y="99483"/>
                    <a:pt x="144894" y="95543"/>
                  </a:cubicBezTo>
                  <a:cubicBezTo>
                    <a:pt x="148588" y="82408"/>
                    <a:pt x="121416" y="91684"/>
                    <a:pt x="115916" y="91849"/>
                  </a:cubicBezTo>
                  <a:cubicBezTo>
                    <a:pt x="104751" y="92095"/>
                    <a:pt x="104176" y="87908"/>
                    <a:pt x="99333" y="80438"/>
                  </a:cubicBezTo>
                  <a:cubicBezTo>
                    <a:pt x="88333" y="63691"/>
                    <a:pt x="74295" y="94147"/>
                    <a:pt x="61571" y="87416"/>
                  </a:cubicBezTo>
                  <a:cubicBezTo>
                    <a:pt x="58452" y="85774"/>
                    <a:pt x="59601" y="80602"/>
                    <a:pt x="56399" y="79453"/>
                  </a:cubicBezTo>
                  <a:cubicBezTo>
                    <a:pt x="52541" y="78057"/>
                    <a:pt x="45399" y="83886"/>
                    <a:pt x="41130" y="84132"/>
                  </a:cubicBezTo>
                  <a:cubicBezTo>
                    <a:pt x="36451" y="84460"/>
                    <a:pt x="33660" y="82408"/>
                    <a:pt x="29227" y="81587"/>
                  </a:cubicBezTo>
                  <a:cubicBezTo>
                    <a:pt x="24712" y="80684"/>
                    <a:pt x="20033" y="81587"/>
                    <a:pt x="15518" y="81013"/>
                  </a:cubicBezTo>
                  <a:cubicBezTo>
                    <a:pt x="10264" y="80274"/>
                    <a:pt x="823" y="79042"/>
                    <a:pt x="85" y="74117"/>
                  </a:cubicBezTo>
                  <a:cubicBezTo>
                    <a:pt x="-1721" y="60736"/>
                    <a:pt x="25943" y="65744"/>
                    <a:pt x="32511" y="65661"/>
                  </a:cubicBezTo>
                  <a:cubicBezTo>
                    <a:pt x="39078" y="65579"/>
                    <a:pt x="58698" y="63773"/>
                    <a:pt x="46384" y="56303"/>
                  </a:cubicBezTo>
                  <a:cubicBezTo>
                    <a:pt x="40145" y="52445"/>
                    <a:pt x="30130" y="52855"/>
                    <a:pt x="23316" y="50392"/>
                  </a:cubicBezTo>
                  <a:cubicBezTo>
                    <a:pt x="24712" y="40706"/>
                    <a:pt x="44414" y="42922"/>
                    <a:pt x="51638" y="42594"/>
                  </a:cubicBezTo>
                  <a:cubicBezTo>
                    <a:pt x="53116" y="32004"/>
                    <a:pt x="30376" y="39885"/>
                    <a:pt x="34891" y="30362"/>
                  </a:cubicBezTo>
                  <a:cubicBezTo>
                    <a:pt x="38832" y="22071"/>
                    <a:pt x="57056" y="28474"/>
                    <a:pt x="62802" y="22153"/>
                  </a:cubicBezTo>
                  <a:cubicBezTo>
                    <a:pt x="65019" y="19690"/>
                    <a:pt x="63213" y="16489"/>
                    <a:pt x="66414" y="14108"/>
                  </a:cubicBezTo>
                  <a:cubicBezTo>
                    <a:pt x="69698" y="11727"/>
                    <a:pt x="75855" y="12466"/>
                    <a:pt x="79549" y="13369"/>
                  </a:cubicBezTo>
                  <a:cubicBezTo>
                    <a:pt x="89564" y="15750"/>
                    <a:pt x="95639" y="18951"/>
                    <a:pt x="106475" y="18951"/>
                  </a:cubicBezTo>
                  <a:cubicBezTo>
                    <a:pt x="117311" y="18951"/>
                    <a:pt x="122319" y="18131"/>
                    <a:pt x="125766" y="28884"/>
                  </a:cubicBezTo>
                  <a:cubicBezTo>
                    <a:pt x="129050" y="39228"/>
                    <a:pt x="130035" y="39474"/>
                    <a:pt x="139640" y="44482"/>
                  </a:cubicBezTo>
                  <a:cubicBezTo>
                    <a:pt x="146125" y="47848"/>
                    <a:pt x="150476" y="51542"/>
                    <a:pt x="153349" y="58191"/>
                  </a:cubicBezTo>
                  <a:cubicBezTo>
                    <a:pt x="156222" y="64676"/>
                    <a:pt x="156633" y="70669"/>
                    <a:pt x="164349" y="72065"/>
                  </a:cubicBezTo>
                  <a:cubicBezTo>
                    <a:pt x="171327" y="73296"/>
                    <a:pt x="179865" y="69109"/>
                    <a:pt x="187335" y="69027"/>
                  </a:cubicBezTo>
                  <a:cubicBezTo>
                    <a:pt x="192835" y="69027"/>
                    <a:pt x="204985" y="71244"/>
                    <a:pt x="208433" y="66729"/>
                  </a:cubicBezTo>
                  <a:cubicBezTo>
                    <a:pt x="208186" y="65908"/>
                    <a:pt x="207612" y="65415"/>
                    <a:pt x="206709" y="6516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D626731-481E-6BF3-28CB-C45DA650E5BC}"/>
                </a:ext>
              </a:extLst>
            </p:cNvPr>
            <p:cNvSpPr/>
            <p:nvPr/>
          </p:nvSpPr>
          <p:spPr>
            <a:xfrm>
              <a:off x="3388492" y="1871702"/>
              <a:ext cx="82095" cy="32763"/>
            </a:xfrm>
            <a:custGeom>
              <a:avLst/>
              <a:gdLst>
                <a:gd name="connsiteX0" fmla="*/ 68793 w 82095"/>
                <a:gd name="connsiteY0" fmla="*/ 1396 h 32763"/>
                <a:gd name="connsiteX1" fmla="*/ 30703 w 82095"/>
                <a:gd name="connsiteY1" fmla="*/ 8948 h 32763"/>
                <a:gd name="connsiteX2" fmla="*/ 11412 w 82095"/>
                <a:gd name="connsiteY2" fmla="*/ 20687 h 32763"/>
                <a:gd name="connsiteX3" fmla="*/ 2217 w 82095"/>
                <a:gd name="connsiteY3" fmla="*/ 29963 h 32763"/>
                <a:gd name="connsiteX4" fmla="*/ 35546 w 82095"/>
                <a:gd name="connsiteY4" fmla="*/ 30866 h 32763"/>
                <a:gd name="connsiteX5" fmla="*/ 64196 w 82095"/>
                <a:gd name="connsiteY5" fmla="*/ 29553 h 32763"/>
                <a:gd name="connsiteX6" fmla="*/ 69614 w 82095"/>
                <a:gd name="connsiteY6" fmla="*/ 16747 h 32763"/>
                <a:gd name="connsiteX7" fmla="*/ 82092 w 82095"/>
                <a:gd name="connsiteY7" fmla="*/ 9276 h 32763"/>
                <a:gd name="connsiteX8" fmla="*/ 68055 w 82095"/>
                <a:gd name="connsiteY8" fmla="*/ 0 h 32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95" h="32763">
                  <a:moveTo>
                    <a:pt x="68793" y="1396"/>
                  </a:moveTo>
                  <a:cubicBezTo>
                    <a:pt x="56316" y="4925"/>
                    <a:pt x="43181" y="5418"/>
                    <a:pt x="30703" y="8948"/>
                  </a:cubicBezTo>
                  <a:cubicBezTo>
                    <a:pt x="21591" y="11493"/>
                    <a:pt x="18718" y="16418"/>
                    <a:pt x="11412" y="20687"/>
                  </a:cubicBezTo>
                  <a:cubicBezTo>
                    <a:pt x="7389" y="22986"/>
                    <a:pt x="-5007" y="23150"/>
                    <a:pt x="2217" y="29963"/>
                  </a:cubicBezTo>
                  <a:cubicBezTo>
                    <a:pt x="8538" y="35874"/>
                    <a:pt x="27502" y="30538"/>
                    <a:pt x="35546" y="30866"/>
                  </a:cubicBezTo>
                  <a:cubicBezTo>
                    <a:pt x="43920" y="31277"/>
                    <a:pt x="56480" y="34560"/>
                    <a:pt x="64196" y="29553"/>
                  </a:cubicBezTo>
                  <a:cubicBezTo>
                    <a:pt x="70682" y="25284"/>
                    <a:pt x="66084" y="21508"/>
                    <a:pt x="69614" y="16747"/>
                  </a:cubicBezTo>
                  <a:cubicBezTo>
                    <a:pt x="72077" y="13299"/>
                    <a:pt x="81846" y="14612"/>
                    <a:pt x="82092" y="9276"/>
                  </a:cubicBezTo>
                  <a:cubicBezTo>
                    <a:pt x="82339" y="2955"/>
                    <a:pt x="69532" y="3858"/>
                    <a:pt x="68055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B0C4BFB-AD0C-3D7F-A12F-22F127B37739}"/>
                </a:ext>
              </a:extLst>
            </p:cNvPr>
            <p:cNvSpPr/>
            <p:nvPr/>
          </p:nvSpPr>
          <p:spPr>
            <a:xfrm>
              <a:off x="3388492" y="1871702"/>
              <a:ext cx="82095" cy="32763"/>
            </a:xfrm>
            <a:custGeom>
              <a:avLst/>
              <a:gdLst>
                <a:gd name="connsiteX0" fmla="*/ 68793 w 82095"/>
                <a:gd name="connsiteY0" fmla="*/ 1396 h 32763"/>
                <a:gd name="connsiteX1" fmla="*/ 30703 w 82095"/>
                <a:gd name="connsiteY1" fmla="*/ 8948 h 32763"/>
                <a:gd name="connsiteX2" fmla="*/ 11412 w 82095"/>
                <a:gd name="connsiteY2" fmla="*/ 20687 h 32763"/>
                <a:gd name="connsiteX3" fmla="*/ 2217 w 82095"/>
                <a:gd name="connsiteY3" fmla="*/ 29963 h 32763"/>
                <a:gd name="connsiteX4" fmla="*/ 35546 w 82095"/>
                <a:gd name="connsiteY4" fmla="*/ 30866 h 32763"/>
                <a:gd name="connsiteX5" fmla="*/ 64196 w 82095"/>
                <a:gd name="connsiteY5" fmla="*/ 29553 h 32763"/>
                <a:gd name="connsiteX6" fmla="*/ 69614 w 82095"/>
                <a:gd name="connsiteY6" fmla="*/ 16747 h 32763"/>
                <a:gd name="connsiteX7" fmla="*/ 82092 w 82095"/>
                <a:gd name="connsiteY7" fmla="*/ 9276 h 32763"/>
                <a:gd name="connsiteX8" fmla="*/ 68055 w 82095"/>
                <a:gd name="connsiteY8" fmla="*/ 0 h 32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95" h="32763">
                  <a:moveTo>
                    <a:pt x="68793" y="1396"/>
                  </a:moveTo>
                  <a:cubicBezTo>
                    <a:pt x="56316" y="4925"/>
                    <a:pt x="43181" y="5418"/>
                    <a:pt x="30703" y="8948"/>
                  </a:cubicBezTo>
                  <a:cubicBezTo>
                    <a:pt x="21591" y="11493"/>
                    <a:pt x="18718" y="16418"/>
                    <a:pt x="11412" y="20687"/>
                  </a:cubicBezTo>
                  <a:cubicBezTo>
                    <a:pt x="7389" y="22986"/>
                    <a:pt x="-5007" y="23150"/>
                    <a:pt x="2217" y="29963"/>
                  </a:cubicBezTo>
                  <a:cubicBezTo>
                    <a:pt x="8538" y="35874"/>
                    <a:pt x="27502" y="30538"/>
                    <a:pt x="35546" y="30866"/>
                  </a:cubicBezTo>
                  <a:cubicBezTo>
                    <a:pt x="43920" y="31277"/>
                    <a:pt x="56480" y="34560"/>
                    <a:pt x="64196" y="29553"/>
                  </a:cubicBezTo>
                  <a:cubicBezTo>
                    <a:pt x="70682" y="25284"/>
                    <a:pt x="66084" y="21508"/>
                    <a:pt x="69614" y="16747"/>
                  </a:cubicBezTo>
                  <a:cubicBezTo>
                    <a:pt x="72077" y="13299"/>
                    <a:pt x="81846" y="14612"/>
                    <a:pt x="82092" y="9276"/>
                  </a:cubicBezTo>
                  <a:cubicBezTo>
                    <a:pt x="82339" y="2955"/>
                    <a:pt x="69532" y="3858"/>
                    <a:pt x="68055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446E08E-E135-8F15-39E2-E4096E225D16}"/>
                </a:ext>
              </a:extLst>
            </p:cNvPr>
            <p:cNvSpPr/>
            <p:nvPr/>
          </p:nvSpPr>
          <p:spPr>
            <a:xfrm>
              <a:off x="3577166" y="2121177"/>
              <a:ext cx="126334" cy="134688"/>
            </a:xfrm>
            <a:custGeom>
              <a:avLst/>
              <a:gdLst>
                <a:gd name="connsiteX0" fmla="*/ 78042 w 126334"/>
                <a:gd name="connsiteY0" fmla="*/ 7717 h 134688"/>
                <a:gd name="connsiteX1" fmla="*/ 58504 w 126334"/>
                <a:gd name="connsiteY1" fmla="*/ 1 h 134688"/>
                <a:gd name="connsiteX2" fmla="*/ 45944 w 126334"/>
                <a:gd name="connsiteY2" fmla="*/ 9687 h 134688"/>
                <a:gd name="connsiteX3" fmla="*/ 34944 w 126334"/>
                <a:gd name="connsiteY3" fmla="*/ 16419 h 134688"/>
                <a:gd name="connsiteX4" fmla="*/ 36093 w 126334"/>
                <a:gd name="connsiteY4" fmla="*/ 28404 h 134688"/>
                <a:gd name="connsiteX5" fmla="*/ 46437 w 126334"/>
                <a:gd name="connsiteY5" fmla="*/ 40718 h 134688"/>
                <a:gd name="connsiteX6" fmla="*/ 31906 w 126334"/>
                <a:gd name="connsiteY6" fmla="*/ 50979 h 134688"/>
                <a:gd name="connsiteX7" fmla="*/ 20742 w 126334"/>
                <a:gd name="connsiteY7" fmla="*/ 52539 h 134688"/>
                <a:gd name="connsiteX8" fmla="*/ 8100 w 126334"/>
                <a:gd name="connsiteY8" fmla="*/ 45151 h 134688"/>
                <a:gd name="connsiteX9" fmla="*/ 55 w 126334"/>
                <a:gd name="connsiteY9" fmla="*/ 59189 h 134688"/>
                <a:gd name="connsiteX10" fmla="*/ 10234 w 126334"/>
                <a:gd name="connsiteY10" fmla="*/ 68957 h 134688"/>
                <a:gd name="connsiteX11" fmla="*/ 8674 w 126334"/>
                <a:gd name="connsiteY11" fmla="*/ 76756 h 134688"/>
                <a:gd name="connsiteX12" fmla="*/ 10070 w 126334"/>
                <a:gd name="connsiteY12" fmla="*/ 84555 h 134688"/>
                <a:gd name="connsiteX13" fmla="*/ 30511 w 126334"/>
                <a:gd name="connsiteY13" fmla="*/ 90876 h 134688"/>
                <a:gd name="connsiteX14" fmla="*/ 44384 w 126334"/>
                <a:gd name="connsiteY14" fmla="*/ 98100 h 134688"/>
                <a:gd name="connsiteX15" fmla="*/ 41265 w 126334"/>
                <a:gd name="connsiteY15" fmla="*/ 105734 h 134688"/>
                <a:gd name="connsiteX16" fmla="*/ 45944 w 126334"/>
                <a:gd name="connsiteY16" fmla="*/ 111563 h 134688"/>
                <a:gd name="connsiteX17" fmla="*/ 55713 w 126334"/>
                <a:gd name="connsiteY17" fmla="*/ 134631 h 134688"/>
                <a:gd name="connsiteX18" fmla="*/ 69094 w 126334"/>
                <a:gd name="connsiteY18" fmla="*/ 103190 h 134688"/>
                <a:gd name="connsiteX19" fmla="*/ 77549 w 126334"/>
                <a:gd name="connsiteY19" fmla="*/ 100645 h 134688"/>
                <a:gd name="connsiteX20" fmla="*/ 82064 w 126334"/>
                <a:gd name="connsiteY20" fmla="*/ 111481 h 134688"/>
                <a:gd name="connsiteX21" fmla="*/ 104804 w 126334"/>
                <a:gd name="connsiteY21" fmla="*/ 96212 h 134688"/>
                <a:gd name="connsiteX22" fmla="*/ 103901 w 126334"/>
                <a:gd name="connsiteY22" fmla="*/ 86853 h 134688"/>
                <a:gd name="connsiteX23" fmla="*/ 99714 w 126334"/>
                <a:gd name="connsiteY23" fmla="*/ 75525 h 134688"/>
                <a:gd name="connsiteX24" fmla="*/ 107266 w 126334"/>
                <a:gd name="connsiteY24" fmla="*/ 65756 h 134688"/>
                <a:gd name="connsiteX25" fmla="*/ 103080 w 126334"/>
                <a:gd name="connsiteY25" fmla="*/ 60092 h 134688"/>
                <a:gd name="connsiteX26" fmla="*/ 102833 w 126334"/>
                <a:gd name="connsiteY26" fmla="*/ 53442 h 134688"/>
                <a:gd name="connsiteX27" fmla="*/ 90848 w 126334"/>
                <a:gd name="connsiteY27" fmla="*/ 44248 h 134688"/>
                <a:gd name="connsiteX28" fmla="*/ 85019 w 126334"/>
                <a:gd name="connsiteY28" fmla="*/ 62144 h 134688"/>
                <a:gd name="connsiteX29" fmla="*/ 68601 w 126334"/>
                <a:gd name="connsiteY29" fmla="*/ 52375 h 134688"/>
                <a:gd name="connsiteX30" fmla="*/ 87564 w 126334"/>
                <a:gd name="connsiteY30" fmla="*/ 35300 h 134688"/>
                <a:gd name="connsiteX31" fmla="*/ 111945 w 126334"/>
                <a:gd name="connsiteY31" fmla="*/ 24382 h 134688"/>
                <a:gd name="connsiteX32" fmla="*/ 126229 w 126334"/>
                <a:gd name="connsiteY32" fmla="*/ 15188 h 134688"/>
                <a:gd name="connsiteX33" fmla="*/ 115640 w 126334"/>
                <a:gd name="connsiteY33" fmla="*/ 7471 h 134688"/>
                <a:gd name="connsiteX34" fmla="*/ 117692 w 126334"/>
                <a:gd name="connsiteY34" fmla="*/ 2381 h 134688"/>
                <a:gd name="connsiteX35" fmla="*/ 102423 w 126334"/>
                <a:gd name="connsiteY35" fmla="*/ 1725 h 134688"/>
                <a:gd name="connsiteX36" fmla="*/ 88632 w 126334"/>
                <a:gd name="connsiteY36" fmla="*/ 11001 h 134688"/>
                <a:gd name="connsiteX37" fmla="*/ 77303 w 126334"/>
                <a:gd name="connsiteY37" fmla="*/ 8538 h 134688"/>
                <a:gd name="connsiteX38" fmla="*/ 77795 w 126334"/>
                <a:gd name="connsiteY38" fmla="*/ 8046 h 134688"/>
                <a:gd name="connsiteX39" fmla="*/ 77960 w 126334"/>
                <a:gd name="connsiteY39" fmla="*/ 7799 h 134688"/>
                <a:gd name="connsiteX40" fmla="*/ 77960 w 126334"/>
                <a:gd name="connsiteY40" fmla="*/ 7799 h 13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26334" h="134688">
                  <a:moveTo>
                    <a:pt x="78042" y="7717"/>
                  </a:moveTo>
                  <a:cubicBezTo>
                    <a:pt x="71064" y="7881"/>
                    <a:pt x="65810" y="-81"/>
                    <a:pt x="58504" y="1"/>
                  </a:cubicBezTo>
                  <a:cubicBezTo>
                    <a:pt x="50787" y="1"/>
                    <a:pt x="48571" y="4023"/>
                    <a:pt x="45944" y="9687"/>
                  </a:cubicBezTo>
                  <a:cubicBezTo>
                    <a:pt x="43235" y="15598"/>
                    <a:pt x="38556" y="12314"/>
                    <a:pt x="34944" y="16419"/>
                  </a:cubicBezTo>
                  <a:cubicBezTo>
                    <a:pt x="32071" y="19703"/>
                    <a:pt x="33384" y="25531"/>
                    <a:pt x="36093" y="28404"/>
                  </a:cubicBezTo>
                  <a:cubicBezTo>
                    <a:pt x="39212" y="31770"/>
                    <a:pt x="48653" y="34233"/>
                    <a:pt x="46437" y="40718"/>
                  </a:cubicBezTo>
                  <a:cubicBezTo>
                    <a:pt x="45041" y="45069"/>
                    <a:pt x="35272" y="47121"/>
                    <a:pt x="31906" y="50979"/>
                  </a:cubicBezTo>
                  <a:cubicBezTo>
                    <a:pt x="28541" y="54920"/>
                    <a:pt x="25257" y="58450"/>
                    <a:pt x="20742" y="52539"/>
                  </a:cubicBezTo>
                  <a:cubicBezTo>
                    <a:pt x="17048" y="47860"/>
                    <a:pt x="16391" y="41867"/>
                    <a:pt x="8100" y="45151"/>
                  </a:cubicBezTo>
                  <a:cubicBezTo>
                    <a:pt x="3503" y="46957"/>
                    <a:pt x="-520" y="54263"/>
                    <a:pt x="55" y="59189"/>
                  </a:cubicBezTo>
                  <a:cubicBezTo>
                    <a:pt x="794" y="65838"/>
                    <a:pt x="8921" y="63375"/>
                    <a:pt x="10234" y="68957"/>
                  </a:cubicBezTo>
                  <a:cubicBezTo>
                    <a:pt x="10727" y="71092"/>
                    <a:pt x="8674" y="74293"/>
                    <a:pt x="8674" y="76756"/>
                  </a:cubicBezTo>
                  <a:cubicBezTo>
                    <a:pt x="8674" y="79219"/>
                    <a:pt x="9085" y="82420"/>
                    <a:pt x="10070" y="84555"/>
                  </a:cubicBezTo>
                  <a:cubicBezTo>
                    <a:pt x="13518" y="91697"/>
                    <a:pt x="23451" y="90547"/>
                    <a:pt x="30511" y="90876"/>
                  </a:cubicBezTo>
                  <a:cubicBezTo>
                    <a:pt x="36668" y="91204"/>
                    <a:pt x="46929" y="89809"/>
                    <a:pt x="44384" y="98100"/>
                  </a:cubicBezTo>
                  <a:cubicBezTo>
                    <a:pt x="43481" y="100891"/>
                    <a:pt x="40690" y="102287"/>
                    <a:pt x="41265" y="105734"/>
                  </a:cubicBezTo>
                  <a:cubicBezTo>
                    <a:pt x="41839" y="109018"/>
                    <a:pt x="43974" y="109100"/>
                    <a:pt x="45944" y="111563"/>
                  </a:cubicBezTo>
                  <a:cubicBezTo>
                    <a:pt x="52429" y="119608"/>
                    <a:pt x="39869" y="135780"/>
                    <a:pt x="55713" y="134631"/>
                  </a:cubicBezTo>
                  <a:cubicBezTo>
                    <a:pt x="73691" y="133317"/>
                    <a:pt x="66467" y="114354"/>
                    <a:pt x="69094" y="103190"/>
                  </a:cubicBezTo>
                  <a:cubicBezTo>
                    <a:pt x="70407" y="97197"/>
                    <a:pt x="74840" y="94242"/>
                    <a:pt x="77549" y="100645"/>
                  </a:cubicBezTo>
                  <a:cubicBezTo>
                    <a:pt x="79437" y="105160"/>
                    <a:pt x="77057" y="109757"/>
                    <a:pt x="82064" y="111481"/>
                  </a:cubicBezTo>
                  <a:cubicBezTo>
                    <a:pt x="92654" y="115175"/>
                    <a:pt x="103983" y="106145"/>
                    <a:pt x="104804" y="96212"/>
                  </a:cubicBezTo>
                  <a:cubicBezTo>
                    <a:pt x="105050" y="92928"/>
                    <a:pt x="104557" y="89973"/>
                    <a:pt x="103901" y="86853"/>
                  </a:cubicBezTo>
                  <a:cubicBezTo>
                    <a:pt x="103162" y="83488"/>
                    <a:pt x="99714" y="78726"/>
                    <a:pt x="99714" y="75525"/>
                  </a:cubicBezTo>
                  <a:cubicBezTo>
                    <a:pt x="99714" y="70353"/>
                    <a:pt x="107513" y="71174"/>
                    <a:pt x="107266" y="65756"/>
                  </a:cubicBezTo>
                  <a:cubicBezTo>
                    <a:pt x="107184" y="63950"/>
                    <a:pt x="103901" y="61815"/>
                    <a:pt x="103080" y="60092"/>
                  </a:cubicBezTo>
                  <a:cubicBezTo>
                    <a:pt x="101848" y="57300"/>
                    <a:pt x="103080" y="56069"/>
                    <a:pt x="102833" y="53442"/>
                  </a:cubicBezTo>
                  <a:cubicBezTo>
                    <a:pt x="102423" y="47860"/>
                    <a:pt x="96923" y="45233"/>
                    <a:pt x="90848" y="44248"/>
                  </a:cubicBezTo>
                  <a:cubicBezTo>
                    <a:pt x="89370" y="48188"/>
                    <a:pt x="88796" y="59763"/>
                    <a:pt x="85019" y="62144"/>
                  </a:cubicBezTo>
                  <a:cubicBezTo>
                    <a:pt x="79848" y="65345"/>
                    <a:pt x="70407" y="56726"/>
                    <a:pt x="68601" y="52375"/>
                  </a:cubicBezTo>
                  <a:cubicBezTo>
                    <a:pt x="64907" y="43181"/>
                    <a:pt x="81407" y="37763"/>
                    <a:pt x="87564" y="35300"/>
                  </a:cubicBezTo>
                  <a:cubicBezTo>
                    <a:pt x="96102" y="32098"/>
                    <a:pt x="103818" y="28322"/>
                    <a:pt x="111945" y="24382"/>
                  </a:cubicBezTo>
                  <a:cubicBezTo>
                    <a:pt x="114654" y="23068"/>
                    <a:pt x="127625" y="19292"/>
                    <a:pt x="126229" y="15188"/>
                  </a:cubicBezTo>
                  <a:cubicBezTo>
                    <a:pt x="124095" y="8784"/>
                    <a:pt x="107759" y="17076"/>
                    <a:pt x="115640" y="7471"/>
                  </a:cubicBezTo>
                  <a:cubicBezTo>
                    <a:pt x="117692" y="4926"/>
                    <a:pt x="120483" y="5501"/>
                    <a:pt x="117692" y="2381"/>
                  </a:cubicBezTo>
                  <a:cubicBezTo>
                    <a:pt x="114983" y="-820"/>
                    <a:pt x="105707" y="657"/>
                    <a:pt x="102423" y="1725"/>
                  </a:cubicBezTo>
                  <a:cubicBezTo>
                    <a:pt x="96841" y="3531"/>
                    <a:pt x="93639" y="8949"/>
                    <a:pt x="88632" y="11001"/>
                  </a:cubicBezTo>
                  <a:cubicBezTo>
                    <a:pt x="84691" y="12643"/>
                    <a:pt x="81161" y="9852"/>
                    <a:pt x="77303" y="8538"/>
                  </a:cubicBezTo>
                  <a:lnTo>
                    <a:pt x="77795" y="8046"/>
                  </a:lnTo>
                  <a:lnTo>
                    <a:pt x="77960" y="7799"/>
                  </a:lnTo>
                  <a:lnTo>
                    <a:pt x="77960" y="7799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549AE1D-7A93-BFD9-7234-9E87E9B6C60A}"/>
                </a:ext>
              </a:extLst>
            </p:cNvPr>
            <p:cNvSpPr/>
            <p:nvPr/>
          </p:nvSpPr>
          <p:spPr>
            <a:xfrm>
              <a:off x="3577166" y="2121177"/>
              <a:ext cx="126334" cy="134688"/>
            </a:xfrm>
            <a:custGeom>
              <a:avLst/>
              <a:gdLst>
                <a:gd name="connsiteX0" fmla="*/ 78042 w 126334"/>
                <a:gd name="connsiteY0" fmla="*/ 7717 h 134688"/>
                <a:gd name="connsiteX1" fmla="*/ 58504 w 126334"/>
                <a:gd name="connsiteY1" fmla="*/ 1 h 134688"/>
                <a:gd name="connsiteX2" fmla="*/ 45944 w 126334"/>
                <a:gd name="connsiteY2" fmla="*/ 9687 h 134688"/>
                <a:gd name="connsiteX3" fmla="*/ 34944 w 126334"/>
                <a:gd name="connsiteY3" fmla="*/ 16419 h 134688"/>
                <a:gd name="connsiteX4" fmla="*/ 36093 w 126334"/>
                <a:gd name="connsiteY4" fmla="*/ 28404 h 134688"/>
                <a:gd name="connsiteX5" fmla="*/ 46437 w 126334"/>
                <a:gd name="connsiteY5" fmla="*/ 40718 h 134688"/>
                <a:gd name="connsiteX6" fmla="*/ 31906 w 126334"/>
                <a:gd name="connsiteY6" fmla="*/ 50979 h 134688"/>
                <a:gd name="connsiteX7" fmla="*/ 20742 w 126334"/>
                <a:gd name="connsiteY7" fmla="*/ 52539 h 134688"/>
                <a:gd name="connsiteX8" fmla="*/ 8100 w 126334"/>
                <a:gd name="connsiteY8" fmla="*/ 45151 h 134688"/>
                <a:gd name="connsiteX9" fmla="*/ 55 w 126334"/>
                <a:gd name="connsiteY9" fmla="*/ 59189 h 134688"/>
                <a:gd name="connsiteX10" fmla="*/ 10234 w 126334"/>
                <a:gd name="connsiteY10" fmla="*/ 68957 h 134688"/>
                <a:gd name="connsiteX11" fmla="*/ 8674 w 126334"/>
                <a:gd name="connsiteY11" fmla="*/ 76756 h 134688"/>
                <a:gd name="connsiteX12" fmla="*/ 10070 w 126334"/>
                <a:gd name="connsiteY12" fmla="*/ 84555 h 134688"/>
                <a:gd name="connsiteX13" fmla="*/ 30511 w 126334"/>
                <a:gd name="connsiteY13" fmla="*/ 90876 h 134688"/>
                <a:gd name="connsiteX14" fmla="*/ 44384 w 126334"/>
                <a:gd name="connsiteY14" fmla="*/ 98100 h 134688"/>
                <a:gd name="connsiteX15" fmla="*/ 41265 w 126334"/>
                <a:gd name="connsiteY15" fmla="*/ 105734 h 134688"/>
                <a:gd name="connsiteX16" fmla="*/ 45944 w 126334"/>
                <a:gd name="connsiteY16" fmla="*/ 111563 h 134688"/>
                <a:gd name="connsiteX17" fmla="*/ 55713 w 126334"/>
                <a:gd name="connsiteY17" fmla="*/ 134631 h 134688"/>
                <a:gd name="connsiteX18" fmla="*/ 69094 w 126334"/>
                <a:gd name="connsiteY18" fmla="*/ 103190 h 134688"/>
                <a:gd name="connsiteX19" fmla="*/ 77549 w 126334"/>
                <a:gd name="connsiteY19" fmla="*/ 100645 h 134688"/>
                <a:gd name="connsiteX20" fmla="*/ 82064 w 126334"/>
                <a:gd name="connsiteY20" fmla="*/ 111481 h 134688"/>
                <a:gd name="connsiteX21" fmla="*/ 104804 w 126334"/>
                <a:gd name="connsiteY21" fmla="*/ 96212 h 134688"/>
                <a:gd name="connsiteX22" fmla="*/ 103901 w 126334"/>
                <a:gd name="connsiteY22" fmla="*/ 86853 h 134688"/>
                <a:gd name="connsiteX23" fmla="*/ 99714 w 126334"/>
                <a:gd name="connsiteY23" fmla="*/ 75525 h 134688"/>
                <a:gd name="connsiteX24" fmla="*/ 107266 w 126334"/>
                <a:gd name="connsiteY24" fmla="*/ 65756 h 134688"/>
                <a:gd name="connsiteX25" fmla="*/ 103080 w 126334"/>
                <a:gd name="connsiteY25" fmla="*/ 60092 h 134688"/>
                <a:gd name="connsiteX26" fmla="*/ 102833 w 126334"/>
                <a:gd name="connsiteY26" fmla="*/ 53442 h 134688"/>
                <a:gd name="connsiteX27" fmla="*/ 90848 w 126334"/>
                <a:gd name="connsiteY27" fmla="*/ 44248 h 134688"/>
                <a:gd name="connsiteX28" fmla="*/ 85019 w 126334"/>
                <a:gd name="connsiteY28" fmla="*/ 62144 h 134688"/>
                <a:gd name="connsiteX29" fmla="*/ 68601 w 126334"/>
                <a:gd name="connsiteY29" fmla="*/ 52375 h 134688"/>
                <a:gd name="connsiteX30" fmla="*/ 87564 w 126334"/>
                <a:gd name="connsiteY30" fmla="*/ 35300 h 134688"/>
                <a:gd name="connsiteX31" fmla="*/ 111945 w 126334"/>
                <a:gd name="connsiteY31" fmla="*/ 24382 h 134688"/>
                <a:gd name="connsiteX32" fmla="*/ 126229 w 126334"/>
                <a:gd name="connsiteY32" fmla="*/ 15188 h 134688"/>
                <a:gd name="connsiteX33" fmla="*/ 115640 w 126334"/>
                <a:gd name="connsiteY33" fmla="*/ 7471 h 134688"/>
                <a:gd name="connsiteX34" fmla="*/ 117692 w 126334"/>
                <a:gd name="connsiteY34" fmla="*/ 2381 h 134688"/>
                <a:gd name="connsiteX35" fmla="*/ 102423 w 126334"/>
                <a:gd name="connsiteY35" fmla="*/ 1725 h 134688"/>
                <a:gd name="connsiteX36" fmla="*/ 88632 w 126334"/>
                <a:gd name="connsiteY36" fmla="*/ 11001 h 134688"/>
                <a:gd name="connsiteX37" fmla="*/ 77303 w 126334"/>
                <a:gd name="connsiteY37" fmla="*/ 8538 h 134688"/>
                <a:gd name="connsiteX38" fmla="*/ 77795 w 126334"/>
                <a:gd name="connsiteY38" fmla="*/ 8046 h 134688"/>
                <a:gd name="connsiteX39" fmla="*/ 77960 w 126334"/>
                <a:gd name="connsiteY39" fmla="*/ 7799 h 134688"/>
                <a:gd name="connsiteX40" fmla="*/ 77960 w 126334"/>
                <a:gd name="connsiteY40" fmla="*/ 7799 h 13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26334" h="134688">
                  <a:moveTo>
                    <a:pt x="78042" y="7717"/>
                  </a:moveTo>
                  <a:cubicBezTo>
                    <a:pt x="71064" y="7881"/>
                    <a:pt x="65810" y="-81"/>
                    <a:pt x="58504" y="1"/>
                  </a:cubicBezTo>
                  <a:cubicBezTo>
                    <a:pt x="50787" y="1"/>
                    <a:pt x="48571" y="4023"/>
                    <a:pt x="45944" y="9687"/>
                  </a:cubicBezTo>
                  <a:cubicBezTo>
                    <a:pt x="43235" y="15598"/>
                    <a:pt x="38556" y="12314"/>
                    <a:pt x="34944" y="16419"/>
                  </a:cubicBezTo>
                  <a:cubicBezTo>
                    <a:pt x="32071" y="19703"/>
                    <a:pt x="33384" y="25531"/>
                    <a:pt x="36093" y="28404"/>
                  </a:cubicBezTo>
                  <a:cubicBezTo>
                    <a:pt x="39212" y="31770"/>
                    <a:pt x="48653" y="34233"/>
                    <a:pt x="46437" y="40718"/>
                  </a:cubicBezTo>
                  <a:cubicBezTo>
                    <a:pt x="45041" y="45069"/>
                    <a:pt x="35272" y="47121"/>
                    <a:pt x="31906" y="50979"/>
                  </a:cubicBezTo>
                  <a:cubicBezTo>
                    <a:pt x="28541" y="54920"/>
                    <a:pt x="25257" y="58450"/>
                    <a:pt x="20742" y="52539"/>
                  </a:cubicBezTo>
                  <a:cubicBezTo>
                    <a:pt x="17048" y="47860"/>
                    <a:pt x="16391" y="41867"/>
                    <a:pt x="8100" y="45151"/>
                  </a:cubicBezTo>
                  <a:cubicBezTo>
                    <a:pt x="3503" y="46957"/>
                    <a:pt x="-520" y="54263"/>
                    <a:pt x="55" y="59189"/>
                  </a:cubicBezTo>
                  <a:cubicBezTo>
                    <a:pt x="794" y="65838"/>
                    <a:pt x="8921" y="63375"/>
                    <a:pt x="10234" y="68957"/>
                  </a:cubicBezTo>
                  <a:cubicBezTo>
                    <a:pt x="10727" y="71092"/>
                    <a:pt x="8674" y="74293"/>
                    <a:pt x="8674" y="76756"/>
                  </a:cubicBezTo>
                  <a:cubicBezTo>
                    <a:pt x="8674" y="79219"/>
                    <a:pt x="9085" y="82420"/>
                    <a:pt x="10070" y="84555"/>
                  </a:cubicBezTo>
                  <a:cubicBezTo>
                    <a:pt x="13518" y="91697"/>
                    <a:pt x="23451" y="90547"/>
                    <a:pt x="30511" y="90876"/>
                  </a:cubicBezTo>
                  <a:cubicBezTo>
                    <a:pt x="36668" y="91204"/>
                    <a:pt x="46929" y="89809"/>
                    <a:pt x="44384" y="98100"/>
                  </a:cubicBezTo>
                  <a:cubicBezTo>
                    <a:pt x="43481" y="100891"/>
                    <a:pt x="40690" y="102287"/>
                    <a:pt x="41265" y="105734"/>
                  </a:cubicBezTo>
                  <a:cubicBezTo>
                    <a:pt x="41839" y="109018"/>
                    <a:pt x="43974" y="109100"/>
                    <a:pt x="45944" y="111563"/>
                  </a:cubicBezTo>
                  <a:cubicBezTo>
                    <a:pt x="52429" y="119608"/>
                    <a:pt x="39869" y="135780"/>
                    <a:pt x="55713" y="134631"/>
                  </a:cubicBezTo>
                  <a:cubicBezTo>
                    <a:pt x="73691" y="133317"/>
                    <a:pt x="66467" y="114354"/>
                    <a:pt x="69094" y="103190"/>
                  </a:cubicBezTo>
                  <a:cubicBezTo>
                    <a:pt x="70407" y="97197"/>
                    <a:pt x="74840" y="94242"/>
                    <a:pt x="77549" y="100645"/>
                  </a:cubicBezTo>
                  <a:cubicBezTo>
                    <a:pt x="79437" y="105160"/>
                    <a:pt x="77057" y="109757"/>
                    <a:pt x="82064" y="111481"/>
                  </a:cubicBezTo>
                  <a:cubicBezTo>
                    <a:pt x="92654" y="115175"/>
                    <a:pt x="103983" y="106145"/>
                    <a:pt x="104804" y="96212"/>
                  </a:cubicBezTo>
                  <a:cubicBezTo>
                    <a:pt x="105050" y="92928"/>
                    <a:pt x="104557" y="89973"/>
                    <a:pt x="103901" y="86853"/>
                  </a:cubicBezTo>
                  <a:cubicBezTo>
                    <a:pt x="103162" y="83488"/>
                    <a:pt x="99714" y="78726"/>
                    <a:pt x="99714" y="75525"/>
                  </a:cubicBezTo>
                  <a:cubicBezTo>
                    <a:pt x="99714" y="70353"/>
                    <a:pt x="107513" y="71174"/>
                    <a:pt x="107266" y="65756"/>
                  </a:cubicBezTo>
                  <a:cubicBezTo>
                    <a:pt x="107184" y="63950"/>
                    <a:pt x="103901" y="61815"/>
                    <a:pt x="103080" y="60092"/>
                  </a:cubicBezTo>
                  <a:cubicBezTo>
                    <a:pt x="101848" y="57300"/>
                    <a:pt x="103080" y="56069"/>
                    <a:pt x="102833" y="53442"/>
                  </a:cubicBezTo>
                  <a:cubicBezTo>
                    <a:pt x="102423" y="47860"/>
                    <a:pt x="96923" y="45233"/>
                    <a:pt x="90848" y="44248"/>
                  </a:cubicBezTo>
                  <a:cubicBezTo>
                    <a:pt x="89370" y="48188"/>
                    <a:pt x="88796" y="59763"/>
                    <a:pt x="85019" y="62144"/>
                  </a:cubicBezTo>
                  <a:cubicBezTo>
                    <a:pt x="79848" y="65345"/>
                    <a:pt x="70407" y="56726"/>
                    <a:pt x="68601" y="52375"/>
                  </a:cubicBezTo>
                  <a:cubicBezTo>
                    <a:pt x="64907" y="43181"/>
                    <a:pt x="81407" y="37763"/>
                    <a:pt x="87564" y="35300"/>
                  </a:cubicBezTo>
                  <a:cubicBezTo>
                    <a:pt x="96102" y="32098"/>
                    <a:pt x="103818" y="28322"/>
                    <a:pt x="111945" y="24382"/>
                  </a:cubicBezTo>
                  <a:cubicBezTo>
                    <a:pt x="114654" y="23068"/>
                    <a:pt x="127625" y="19292"/>
                    <a:pt x="126229" y="15188"/>
                  </a:cubicBezTo>
                  <a:cubicBezTo>
                    <a:pt x="124095" y="8784"/>
                    <a:pt x="107759" y="17076"/>
                    <a:pt x="115640" y="7471"/>
                  </a:cubicBezTo>
                  <a:cubicBezTo>
                    <a:pt x="117692" y="4926"/>
                    <a:pt x="120483" y="5501"/>
                    <a:pt x="117692" y="2381"/>
                  </a:cubicBezTo>
                  <a:cubicBezTo>
                    <a:pt x="114983" y="-820"/>
                    <a:pt x="105707" y="657"/>
                    <a:pt x="102423" y="1725"/>
                  </a:cubicBezTo>
                  <a:cubicBezTo>
                    <a:pt x="96841" y="3531"/>
                    <a:pt x="93639" y="8949"/>
                    <a:pt x="88632" y="11001"/>
                  </a:cubicBezTo>
                  <a:cubicBezTo>
                    <a:pt x="84691" y="12643"/>
                    <a:pt x="81161" y="9852"/>
                    <a:pt x="77303" y="8538"/>
                  </a:cubicBezTo>
                  <a:lnTo>
                    <a:pt x="77795" y="8046"/>
                  </a:lnTo>
                  <a:lnTo>
                    <a:pt x="77960" y="7799"/>
                  </a:lnTo>
                  <a:lnTo>
                    <a:pt x="77960" y="7799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B837EEB-FD17-938D-5CFF-9F3AE37E1779}"/>
                </a:ext>
              </a:extLst>
            </p:cNvPr>
            <p:cNvSpPr/>
            <p:nvPr/>
          </p:nvSpPr>
          <p:spPr>
            <a:xfrm>
              <a:off x="3554323" y="1902920"/>
              <a:ext cx="34449" cy="34547"/>
            </a:xfrm>
            <a:custGeom>
              <a:avLst/>
              <a:gdLst>
                <a:gd name="connsiteX0" fmla="*/ 13785 w 34449"/>
                <a:gd name="connsiteY0" fmla="*/ 469 h 34547"/>
                <a:gd name="connsiteX1" fmla="*/ 1800 w 34449"/>
                <a:gd name="connsiteY1" fmla="*/ 1454 h 34547"/>
                <a:gd name="connsiteX2" fmla="*/ 8039 w 34449"/>
                <a:gd name="connsiteY2" fmla="*/ 17790 h 34547"/>
                <a:gd name="connsiteX3" fmla="*/ 13293 w 34449"/>
                <a:gd name="connsiteY3" fmla="*/ 31828 h 34547"/>
                <a:gd name="connsiteX4" fmla="*/ 28398 w 34449"/>
                <a:gd name="connsiteY4" fmla="*/ 32813 h 34547"/>
                <a:gd name="connsiteX5" fmla="*/ 33651 w 34449"/>
                <a:gd name="connsiteY5" fmla="*/ 22387 h 34547"/>
                <a:gd name="connsiteX6" fmla="*/ 21584 w 34449"/>
                <a:gd name="connsiteY6" fmla="*/ 14424 h 34547"/>
                <a:gd name="connsiteX7" fmla="*/ 22158 w 34449"/>
                <a:gd name="connsiteY7" fmla="*/ 7036 h 34547"/>
                <a:gd name="connsiteX8" fmla="*/ 13293 w 34449"/>
                <a:gd name="connsiteY8" fmla="*/ 551 h 34547"/>
                <a:gd name="connsiteX9" fmla="*/ 13785 w 34449"/>
                <a:gd name="connsiteY9" fmla="*/ 551 h 3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49" h="34547">
                  <a:moveTo>
                    <a:pt x="13785" y="469"/>
                  </a:moveTo>
                  <a:cubicBezTo>
                    <a:pt x="10748" y="-270"/>
                    <a:pt x="4345" y="-270"/>
                    <a:pt x="1800" y="1454"/>
                  </a:cubicBezTo>
                  <a:cubicBezTo>
                    <a:pt x="-4029" y="5394"/>
                    <a:pt x="5986" y="14589"/>
                    <a:pt x="8039" y="17790"/>
                  </a:cubicBezTo>
                  <a:cubicBezTo>
                    <a:pt x="11076" y="22387"/>
                    <a:pt x="9024" y="28380"/>
                    <a:pt x="13293" y="31828"/>
                  </a:cubicBezTo>
                  <a:cubicBezTo>
                    <a:pt x="17726" y="35358"/>
                    <a:pt x="23554" y="35194"/>
                    <a:pt x="28398" y="32813"/>
                  </a:cubicBezTo>
                  <a:cubicBezTo>
                    <a:pt x="32174" y="31007"/>
                    <a:pt x="36196" y="27067"/>
                    <a:pt x="33651" y="22387"/>
                  </a:cubicBezTo>
                  <a:cubicBezTo>
                    <a:pt x="31517" y="18447"/>
                    <a:pt x="24621" y="17626"/>
                    <a:pt x="21584" y="14424"/>
                  </a:cubicBezTo>
                  <a:cubicBezTo>
                    <a:pt x="16905" y="9745"/>
                    <a:pt x="22487" y="10977"/>
                    <a:pt x="22158" y="7036"/>
                  </a:cubicBezTo>
                  <a:cubicBezTo>
                    <a:pt x="21748" y="2275"/>
                    <a:pt x="11897" y="4820"/>
                    <a:pt x="13293" y="551"/>
                  </a:cubicBezTo>
                  <a:lnTo>
                    <a:pt x="13785" y="551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D897DD4-A4F1-202D-BEAC-BE57A1C351E5}"/>
                </a:ext>
              </a:extLst>
            </p:cNvPr>
            <p:cNvSpPr/>
            <p:nvPr/>
          </p:nvSpPr>
          <p:spPr>
            <a:xfrm>
              <a:off x="3554323" y="1902920"/>
              <a:ext cx="34449" cy="34547"/>
            </a:xfrm>
            <a:custGeom>
              <a:avLst/>
              <a:gdLst>
                <a:gd name="connsiteX0" fmla="*/ 13785 w 34449"/>
                <a:gd name="connsiteY0" fmla="*/ 469 h 34547"/>
                <a:gd name="connsiteX1" fmla="*/ 1800 w 34449"/>
                <a:gd name="connsiteY1" fmla="*/ 1454 h 34547"/>
                <a:gd name="connsiteX2" fmla="*/ 8039 w 34449"/>
                <a:gd name="connsiteY2" fmla="*/ 17790 h 34547"/>
                <a:gd name="connsiteX3" fmla="*/ 13293 w 34449"/>
                <a:gd name="connsiteY3" fmla="*/ 31828 h 34547"/>
                <a:gd name="connsiteX4" fmla="*/ 28398 w 34449"/>
                <a:gd name="connsiteY4" fmla="*/ 32813 h 34547"/>
                <a:gd name="connsiteX5" fmla="*/ 33651 w 34449"/>
                <a:gd name="connsiteY5" fmla="*/ 22387 h 34547"/>
                <a:gd name="connsiteX6" fmla="*/ 21584 w 34449"/>
                <a:gd name="connsiteY6" fmla="*/ 14424 h 34547"/>
                <a:gd name="connsiteX7" fmla="*/ 22158 w 34449"/>
                <a:gd name="connsiteY7" fmla="*/ 7036 h 34547"/>
                <a:gd name="connsiteX8" fmla="*/ 13293 w 34449"/>
                <a:gd name="connsiteY8" fmla="*/ 551 h 34547"/>
                <a:gd name="connsiteX9" fmla="*/ 13785 w 34449"/>
                <a:gd name="connsiteY9" fmla="*/ 551 h 3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49" h="34547">
                  <a:moveTo>
                    <a:pt x="13785" y="469"/>
                  </a:moveTo>
                  <a:cubicBezTo>
                    <a:pt x="10748" y="-270"/>
                    <a:pt x="4345" y="-270"/>
                    <a:pt x="1800" y="1454"/>
                  </a:cubicBezTo>
                  <a:cubicBezTo>
                    <a:pt x="-4029" y="5394"/>
                    <a:pt x="5986" y="14589"/>
                    <a:pt x="8039" y="17790"/>
                  </a:cubicBezTo>
                  <a:cubicBezTo>
                    <a:pt x="11076" y="22387"/>
                    <a:pt x="9024" y="28380"/>
                    <a:pt x="13293" y="31828"/>
                  </a:cubicBezTo>
                  <a:cubicBezTo>
                    <a:pt x="17726" y="35358"/>
                    <a:pt x="23554" y="35194"/>
                    <a:pt x="28398" y="32813"/>
                  </a:cubicBezTo>
                  <a:cubicBezTo>
                    <a:pt x="32174" y="31007"/>
                    <a:pt x="36196" y="27067"/>
                    <a:pt x="33651" y="22387"/>
                  </a:cubicBezTo>
                  <a:cubicBezTo>
                    <a:pt x="31517" y="18447"/>
                    <a:pt x="24621" y="17626"/>
                    <a:pt x="21584" y="14424"/>
                  </a:cubicBezTo>
                  <a:cubicBezTo>
                    <a:pt x="16905" y="9745"/>
                    <a:pt x="22487" y="10977"/>
                    <a:pt x="22158" y="7036"/>
                  </a:cubicBezTo>
                  <a:cubicBezTo>
                    <a:pt x="21748" y="2275"/>
                    <a:pt x="11897" y="4820"/>
                    <a:pt x="13293" y="551"/>
                  </a:cubicBezTo>
                  <a:lnTo>
                    <a:pt x="13785" y="551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10CAE66-3A1F-51CB-C02B-C5239A21546B}"/>
                </a:ext>
              </a:extLst>
            </p:cNvPr>
            <p:cNvSpPr/>
            <p:nvPr/>
          </p:nvSpPr>
          <p:spPr>
            <a:xfrm>
              <a:off x="3480336" y="2114608"/>
              <a:ext cx="49248" cy="36137"/>
            </a:xfrm>
            <a:custGeom>
              <a:avLst/>
              <a:gdLst>
                <a:gd name="connsiteX0" fmla="*/ 12412 w 49248"/>
                <a:gd name="connsiteY0" fmla="*/ 659 h 36137"/>
                <a:gd name="connsiteX1" fmla="*/ 591 w 49248"/>
                <a:gd name="connsiteY1" fmla="*/ 6898 h 36137"/>
                <a:gd name="connsiteX2" fmla="*/ 11017 w 49248"/>
                <a:gd name="connsiteY2" fmla="*/ 22085 h 36137"/>
                <a:gd name="connsiteX3" fmla="*/ 19637 w 49248"/>
                <a:gd name="connsiteY3" fmla="*/ 27585 h 36137"/>
                <a:gd name="connsiteX4" fmla="*/ 26040 w 49248"/>
                <a:gd name="connsiteY4" fmla="*/ 34399 h 36137"/>
                <a:gd name="connsiteX5" fmla="*/ 40734 w 49248"/>
                <a:gd name="connsiteY5" fmla="*/ 27175 h 36137"/>
                <a:gd name="connsiteX6" fmla="*/ 49107 w 49248"/>
                <a:gd name="connsiteY6" fmla="*/ 16093 h 36137"/>
                <a:gd name="connsiteX7" fmla="*/ 40159 w 49248"/>
                <a:gd name="connsiteY7" fmla="*/ 9936 h 36137"/>
                <a:gd name="connsiteX8" fmla="*/ 36958 w 49248"/>
                <a:gd name="connsiteY8" fmla="*/ 4846 h 36137"/>
                <a:gd name="connsiteX9" fmla="*/ 24398 w 49248"/>
                <a:gd name="connsiteY9" fmla="*/ 7391 h 36137"/>
                <a:gd name="connsiteX10" fmla="*/ 14383 w 49248"/>
                <a:gd name="connsiteY10" fmla="*/ 1152 h 36137"/>
                <a:gd name="connsiteX11" fmla="*/ 9868 w 49248"/>
                <a:gd name="connsiteY11" fmla="*/ 1645 h 3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248" h="36137">
                  <a:moveTo>
                    <a:pt x="12412" y="659"/>
                  </a:moveTo>
                  <a:cubicBezTo>
                    <a:pt x="7651" y="-1639"/>
                    <a:pt x="2069" y="2465"/>
                    <a:pt x="591" y="6898"/>
                  </a:cubicBezTo>
                  <a:cubicBezTo>
                    <a:pt x="-2118" y="15354"/>
                    <a:pt x="5024" y="18473"/>
                    <a:pt x="11017" y="22085"/>
                  </a:cubicBezTo>
                  <a:cubicBezTo>
                    <a:pt x="13972" y="23809"/>
                    <a:pt x="17010" y="25533"/>
                    <a:pt x="19637" y="27585"/>
                  </a:cubicBezTo>
                  <a:cubicBezTo>
                    <a:pt x="22099" y="29474"/>
                    <a:pt x="23577" y="32429"/>
                    <a:pt x="26040" y="34399"/>
                  </a:cubicBezTo>
                  <a:cubicBezTo>
                    <a:pt x="32935" y="39571"/>
                    <a:pt x="36629" y="32018"/>
                    <a:pt x="40734" y="27175"/>
                  </a:cubicBezTo>
                  <a:cubicBezTo>
                    <a:pt x="43197" y="24384"/>
                    <a:pt x="50339" y="20361"/>
                    <a:pt x="49107" y="16093"/>
                  </a:cubicBezTo>
                  <a:cubicBezTo>
                    <a:pt x="48122" y="12809"/>
                    <a:pt x="42376" y="11988"/>
                    <a:pt x="40159" y="9936"/>
                  </a:cubicBezTo>
                  <a:cubicBezTo>
                    <a:pt x="38928" y="8786"/>
                    <a:pt x="37779" y="5257"/>
                    <a:pt x="36958" y="4846"/>
                  </a:cubicBezTo>
                  <a:cubicBezTo>
                    <a:pt x="32935" y="2712"/>
                    <a:pt x="29159" y="9443"/>
                    <a:pt x="24398" y="7391"/>
                  </a:cubicBezTo>
                  <a:cubicBezTo>
                    <a:pt x="19883" y="5503"/>
                    <a:pt x="20129" y="1480"/>
                    <a:pt x="14383" y="1152"/>
                  </a:cubicBezTo>
                  <a:cubicBezTo>
                    <a:pt x="12823" y="1070"/>
                    <a:pt x="11263" y="1398"/>
                    <a:pt x="9868" y="164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72CD33D-4428-F825-8640-20034FEFDD1A}"/>
                </a:ext>
              </a:extLst>
            </p:cNvPr>
            <p:cNvSpPr/>
            <p:nvPr/>
          </p:nvSpPr>
          <p:spPr>
            <a:xfrm>
              <a:off x="3480336" y="2114608"/>
              <a:ext cx="49248" cy="36137"/>
            </a:xfrm>
            <a:custGeom>
              <a:avLst/>
              <a:gdLst>
                <a:gd name="connsiteX0" fmla="*/ 12412 w 49248"/>
                <a:gd name="connsiteY0" fmla="*/ 659 h 36137"/>
                <a:gd name="connsiteX1" fmla="*/ 591 w 49248"/>
                <a:gd name="connsiteY1" fmla="*/ 6898 h 36137"/>
                <a:gd name="connsiteX2" fmla="*/ 11017 w 49248"/>
                <a:gd name="connsiteY2" fmla="*/ 22085 h 36137"/>
                <a:gd name="connsiteX3" fmla="*/ 19637 w 49248"/>
                <a:gd name="connsiteY3" fmla="*/ 27585 h 36137"/>
                <a:gd name="connsiteX4" fmla="*/ 26040 w 49248"/>
                <a:gd name="connsiteY4" fmla="*/ 34399 h 36137"/>
                <a:gd name="connsiteX5" fmla="*/ 40734 w 49248"/>
                <a:gd name="connsiteY5" fmla="*/ 27175 h 36137"/>
                <a:gd name="connsiteX6" fmla="*/ 49107 w 49248"/>
                <a:gd name="connsiteY6" fmla="*/ 16093 h 36137"/>
                <a:gd name="connsiteX7" fmla="*/ 40159 w 49248"/>
                <a:gd name="connsiteY7" fmla="*/ 9936 h 36137"/>
                <a:gd name="connsiteX8" fmla="*/ 36958 w 49248"/>
                <a:gd name="connsiteY8" fmla="*/ 4846 h 36137"/>
                <a:gd name="connsiteX9" fmla="*/ 24398 w 49248"/>
                <a:gd name="connsiteY9" fmla="*/ 7391 h 36137"/>
                <a:gd name="connsiteX10" fmla="*/ 14383 w 49248"/>
                <a:gd name="connsiteY10" fmla="*/ 1152 h 36137"/>
                <a:gd name="connsiteX11" fmla="*/ 9868 w 49248"/>
                <a:gd name="connsiteY11" fmla="*/ 1645 h 3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248" h="36137">
                  <a:moveTo>
                    <a:pt x="12412" y="659"/>
                  </a:moveTo>
                  <a:cubicBezTo>
                    <a:pt x="7651" y="-1639"/>
                    <a:pt x="2069" y="2465"/>
                    <a:pt x="591" y="6898"/>
                  </a:cubicBezTo>
                  <a:cubicBezTo>
                    <a:pt x="-2118" y="15354"/>
                    <a:pt x="5024" y="18473"/>
                    <a:pt x="11017" y="22085"/>
                  </a:cubicBezTo>
                  <a:cubicBezTo>
                    <a:pt x="13972" y="23809"/>
                    <a:pt x="17010" y="25533"/>
                    <a:pt x="19637" y="27585"/>
                  </a:cubicBezTo>
                  <a:cubicBezTo>
                    <a:pt x="22099" y="29474"/>
                    <a:pt x="23577" y="32429"/>
                    <a:pt x="26040" y="34399"/>
                  </a:cubicBezTo>
                  <a:cubicBezTo>
                    <a:pt x="32935" y="39571"/>
                    <a:pt x="36629" y="32018"/>
                    <a:pt x="40734" y="27175"/>
                  </a:cubicBezTo>
                  <a:cubicBezTo>
                    <a:pt x="43197" y="24384"/>
                    <a:pt x="50339" y="20361"/>
                    <a:pt x="49107" y="16093"/>
                  </a:cubicBezTo>
                  <a:cubicBezTo>
                    <a:pt x="48122" y="12809"/>
                    <a:pt x="42376" y="11988"/>
                    <a:pt x="40159" y="9936"/>
                  </a:cubicBezTo>
                  <a:cubicBezTo>
                    <a:pt x="38928" y="8786"/>
                    <a:pt x="37779" y="5257"/>
                    <a:pt x="36958" y="4846"/>
                  </a:cubicBezTo>
                  <a:cubicBezTo>
                    <a:pt x="32935" y="2712"/>
                    <a:pt x="29159" y="9443"/>
                    <a:pt x="24398" y="7391"/>
                  </a:cubicBezTo>
                  <a:cubicBezTo>
                    <a:pt x="19883" y="5503"/>
                    <a:pt x="20129" y="1480"/>
                    <a:pt x="14383" y="1152"/>
                  </a:cubicBezTo>
                  <a:cubicBezTo>
                    <a:pt x="12823" y="1070"/>
                    <a:pt x="11263" y="1398"/>
                    <a:pt x="9868" y="164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9E404A0-8381-FAD1-709B-E141214B16D3}"/>
                </a:ext>
              </a:extLst>
            </p:cNvPr>
            <p:cNvSpPr/>
            <p:nvPr/>
          </p:nvSpPr>
          <p:spPr>
            <a:xfrm>
              <a:off x="3132449" y="2134233"/>
              <a:ext cx="434550" cy="262585"/>
            </a:xfrm>
            <a:custGeom>
              <a:avLst/>
              <a:gdLst>
                <a:gd name="connsiteX0" fmla="*/ 24300 w 434550"/>
                <a:gd name="connsiteY0" fmla="*/ 60745 h 262585"/>
                <a:gd name="connsiteX1" fmla="*/ 12150 w 434550"/>
                <a:gd name="connsiteY1" fmla="*/ 67476 h 262585"/>
                <a:gd name="connsiteX2" fmla="*/ 0 w 434550"/>
                <a:gd name="connsiteY2" fmla="*/ 86275 h 262585"/>
                <a:gd name="connsiteX3" fmla="*/ 16008 w 434550"/>
                <a:gd name="connsiteY3" fmla="*/ 95551 h 262585"/>
                <a:gd name="connsiteX4" fmla="*/ 18471 w 434550"/>
                <a:gd name="connsiteY4" fmla="*/ 103843 h 262585"/>
                <a:gd name="connsiteX5" fmla="*/ 28404 w 434550"/>
                <a:gd name="connsiteY5" fmla="*/ 105566 h 262585"/>
                <a:gd name="connsiteX6" fmla="*/ 50158 w 434550"/>
                <a:gd name="connsiteY6" fmla="*/ 105484 h 262585"/>
                <a:gd name="connsiteX7" fmla="*/ 73062 w 434550"/>
                <a:gd name="connsiteY7" fmla="*/ 90133 h 262585"/>
                <a:gd name="connsiteX8" fmla="*/ 80204 w 434550"/>
                <a:gd name="connsiteY8" fmla="*/ 98671 h 262585"/>
                <a:gd name="connsiteX9" fmla="*/ 53032 w 434550"/>
                <a:gd name="connsiteY9" fmla="*/ 111805 h 262585"/>
                <a:gd name="connsiteX10" fmla="*/ 29061 w 434550"/>
                <a:gd name="connsiteY10" fmla="*/ 122559 h 262585"/>
                <a:gd name="connsiteX11" fmla="*/ 53032 w 434550"/>
                <a:gd name="connsiteY11" fmla="*/ 138321 h 262585"/>
                <a:gd name="connsiteX12" fmla="*/ 86689 w 434550"/>
                <a:gd name="connsiteY12" fmla="*/ 146612 h 262585"/>
                <a:gd name="connsiteX13" fmla="*/ 136026 w 434550"/>
                <a:gd name="connsiteY13" fmla="*/ 145791 h 262585"/>
                <a:gd name="connsiteX14" fmla="*/ 157205 w 434550"/>
                <a:gd name="connsiteY14" fmla="*/ 152030 h 262585"/>
                <a:gd name="connsiteX15" fmla="*/ 133892 w 434550"/>
                <a:gd name="connsiteY15" fmla="*/ 162866 h 262585"/>
                <a:gd name="connsiteX16" fmla="*/ 76838 w 434550"/>
                <a:gd name="connsiteY16" fmla="*/ 163441 h 262585"/>
                <a:gd name="connsiteX17" fmla="*/ 42770 w 434550"/>
                <a:gd name="connsiteY17" fmla="*/ 189956 h 262585"/>
                <a:gd name="connsiteX18" fmla="*/ 58367 w 434550"/>
                <a:gd name="connsiteY18" fmla="*/ 204487 h 262585"/>
                <a:gd name="connsiteX19" fmla="*/ 89070 w 434550"/>
                <a:gd name="connsiteY19" fmla="*/ 216226 h 262585"/>
                <a:gd name="connsiteX20" fmla="*/ 93995 w 434550"/>
                <a:gd name="connsiteY20" fmla="*/ 223039 h 262585"/>
                <a:gd name="connsiteX21" fmla="*/ 107130 w 434550"/>
                <a:gd name="connsiteY21" fmla="*/ 221644 h 262585"/>
                <a:gd name="connsiteX22" fmla="*/ 111645 w 434550"/>
                <a:gd name="connsiteY22" fmla="*/ 234778 h 262585"/>
                <a:gd name="connsiteX23" fmla="*/ 107458 w 434550"/>
                <a:gd name="connsiteY23" fmla="*/ 255712 h 262585"/>
                <a:gd name="connsiteX24" fmla="*/ 142922 w 434550"/>
                <a:gd name="connsiteY24" fmla="*/ 259734 h 262585"/>
                <a:gd name="connsiteX25" fmla="*/ 181012 w 434550"/>
                <a:gd name="connsiteY25" fmla="*/ 259324 h 262585"/>
                <a:gd name="connsiteX26" fmla="*/ 196117 w 434550"/>
                <a:gd name="connsiteY26" fmla="*/ 246928 h 262585"/>
                <a:gd name="connsiteX27" fmla="*/ 217050 w 434550"/>
                <a:gd name="connsiteY27" fmla="*/ 250458 h 262585"/>
                <a:gd name="connsiteX28" fmla="*/ 239379 w 434550"/>
                <a:gd name="connsiteY28" fmla="*/ 240935 h 262585"/>
                <a:gd name="connsiteX29" fmla="*/ 271805 w 434550"/>
                <a:gd name="connsiteY29" fmla="*/ 232972 h 262585"/>
                <a:gd name="connsiteX30" fmla="*/ 292574 w 434550"/>
                <a:gd name="connsiteY30" fmla="*/ 215159 h 262585"/>
                <a:gd name="connsiteX31" fmla="*/ 327956 w 434550"/>
                <a:gd name="connsiteY31" fmla="*/ 240114 h 262585"/>
                <a:gd name="connsiteX32" fmla="*/ 351188 w 434550"/>
                <a:gd name="connsiteY32" fmla="*/ 246353 h 262585"/>
                <a:gd name="connsiteX33" fmla="*/ 370890 w 434550"/>
                <a:gd name="connsiteY33" fmla="*/ 250950 h 262585"/>
                <a:gd name="connsiteX34" fmla="*/ 385912 w 434550"/>
                <a:gd name="connsiteY34" fmla="*/ 247913 h 262585"/>
                <a:gd name="connsiteX35" fmla="*/ 392069 w 434550"/>
                <a:gd name="connsiteY35" fmla="*/ 232398 h 262585"/>
                <a:gd name="connsiteX36" fmla="*/ 386487 w 434550"/>
                <a:gd name="connsiteY36" fmla="*/ 225338 h 262585"/>
                <a:gd name="connsiteX37" fmla="*/ 374173 w 434550"/>
                <a:gd name="connsiteY37" fmla="*/ 239622 h 262585"/>
                <a:gd name="connsiteX38" fmla="*/ 363665 w 434550"/>
                <a:gd name="connsiteY38" fmla="*/ 211547 h 262585"/>
                <a:gd name="connsiteX39" fmla="*/ 388950 w 434550"/>
                <a:gd name="connsiteY39" fmla="*/ 211547 h 262585"/>
                <a:gd name="connsiteX40" fmla="*/ 405040 w 434550"/>
                <a:gd name="connsiteY40" fmla="*/ 203912 h 262585"/>
                <a:gd name="connsiteX41" fmla="*/ 420719 w 434550"/>
                <a:gd name="connsiteY41" fmla="*/ 208263 h 262585"/>
                <a:gd name="connsiteX42" fmla="*/ 433525 w 434550"/>
                <a:gd name="connsiteY42" fmla="*/ 193651 h 262585"/>
                <a:gd name="connsiteX43" fmla="*/ 430652 w 434550"/>
                <a:gd name="connsiteY43" fmla="*/ 171240 h 262585"/>
                <a:gd name="connsiteX44" fmla="*/ 415793 w 434550"/>
                <a:gd name="connsiteY44" fmla="*/ 165822 h 262585"/>
                <a:gd name="connsiteX45" fmla="*/ 398308 w 434550"/>
                <a:gd name="connsiteY45" fmla="*/ 153426 h 262585"/>
                <a:gd name="connsiteX46" fmla="*/ 380576 w 434550"/>
                <a:gd name="connsiteY46" fmla="*/ 141933 h 262585"/>
                <a:gd name="connsiteX47" fmla="*/ 365718 w 434550"/>
                <a:gd name="connsiteY47" fmla="*/ 131261 h 262585"/>
                <a:gd name="connsiteX48" fmla="*/ 376718 w 434550"/>
                <a:gd name="connsiteY48" fmla="*/ 120261 h 262585"/>
                <a:gd name="connsiteX49" fmla="*/ 377621 w 434550"/>
                <a:gd name="connsiteY49" fmla="*/ 101134 h 262585"/>
                <a:gd name="connsiteX50" fmla="*/ 371136 w 434550"/>
                <a:gd name="connsiteY50" fmla="*/ 80857 h 262585"/>
                <a:gd name="connsiteX51" fmla="*/ 358740 w 434550"/>
                <a:gd name="connsiteY51" fmla="*/ 66901 h 262585"/>
                <a:gd name="connsiteX52" fmla="*/ 345852 w 434550"/>
                <a:gd name="connsiteY52" fmla="*/ 33572 h 262585"/>
                <a:gd name="connsiteX53" fmla="*/ 322702 w 434550"/>
                <a:gd name="connsiteY53" fmla="*/ 24296 h 262585"/>
                <a:gd name="connsiteX54" fmla="*/ 305545 w 434550"/>
                <a:gd name="connsiteY54" fmla="*/ 15594 h 262585"/>
                <a:gd name="connsiteX55" fmla="*/ 292000 w 434550"/>
                <a:gd name="connsiteY55" fmla="*/ 28154 h 262585"/>
                <a:gd name="connsiteX56" fmla="*/ 301686 w 434550"/>
                <a:gd name="connsiteY56" fmla="*/ 45229 h 262585"/>
                <a:gd name="connsiteX57" fmla="*/ 298813 w 434550"/>
                <a:gd name="connsiteY57" fmla="*/ 52125 h 262585"/>
                <a:gd name="connsiteX58" fmla="*/ 303328 w 434550"/>
                <a:gd name="connsiteY58" fmla="*/ 62797 h 262585"/>
                <a:gd name="connsiteX59" fmla="*/ 285761 w 434550"/>
                <a:gd name="connsiteY59" fmla="*/ 72073 h 262585"/>
                <a:gd name="connsiteX60" fmla="*/ 268850 w 434550"/>
                <a:gd name="connsiteY60" fmla="*/ 36610 h 262585"/>
                <a:gd name="connsiteX61" fmla="*/ 232483 w 434550"/>
                <a:gd name="connsiteY61" fmla="*/ 25774 h 262585"/>
                <a:gd name="connsiteX62" fmla="*/ 239461 w 434550"/>
                <a:gd name="connsiteY62" fmla="*/ 42684 h 262585"/>
                <a:gd name="connsiteX63" fmla="*/ 211796 w 434550"/>
                <a:gd name="connsiteY63" fmla="*/ 51140 h 262585"/>
                <a:gd name="connsiteX64" fmla="*/ 205722 w 434550"/>
                <a:gd name="connsiteY64" fmla="*/ 58528 h 262585"/>
                <a:gd name="connsiteX65" fmla="*/ 190124 w 434550"/>
                <a:gd name="connsiteY65" fmla="*/ 63618 h 262585"/>
                <a:gd name="connsiteX66" fmla="*/ 177975 w 434550"/>
                <a:gd name="connsiteY66" fmla="*/ 54670 h 262585"/>
                <a:gd name="connsiteX67" fmla="*/ 210319 w 434550"/>
                <a:gd name="connsiteY67" fmla="*/ 42192 h 262585"/>
                <a:gd name="connsiteX68" fmla="*/ 184706 w 434550"/>
                <a:gd name="connsiteY68" fmla="*/ 24542 h 262585"/>
                <a:gd name="connsiteX69" fmla="*/ 176333 w 434550"/>
                <a:gd name="connsiteY69" fmla="*/ 30617 h 262585"/>
                <a:gd name="connsiteX70" fmla="*/ 164594 w 434550"/>
                <a:gd name="connsiteY70" fmla="*/ 33490 h 262585"/>
                <a:gd name="connsiteX71" fmla="*/ 148504 w 434550"/>
                <a:gd name="connsiteY71" fmla="*/ 31356 h 262585"/>
                <a:gd name="connsiteX72" fmla="*/ 135287 w 434550"/>
                <a:gd name="connsiteY72" fmla="*/ 32177 h 262585"/>
                <a:gd name="connsiteX73" fmla="*/ 150638 w 434550"/>
                <a:gd name="connsiteY73" fmla="*/ 17482 h 262585"/>
                <a:gd name="connsiteX74" fmla="*/ 138571 w 434550"/>
                <a:gd name="connsiteY74" fmla="*/ 1721 h 262585"/>
                <a:gd name="connsiteX75" fmla="*/ 99003 w 434550"/>
                <a:gd name="connsiteY75" fmla="*/ 15759 h 262585"/>
                <a:gd name="connsiteX76" fmla="*/ 81353 w 434550"/>
                <a:gd name="connsiteY76" fmla="*/ 23557 h 262585"/>
                <a:gd name="connsiteX77" fmla="*/ 77495 w 434550"/>
                <a:gd name="connsiteY77" fmla="*/ 29139 h 262585"/>
                <a:gd name="connsiteX78" fmla="*/ 73062 w 434550"/>
                <a:gd name="connsiteY78" fmla="*/ 36938 h 262585"/>
                <a:gd name="connsiteX79" fmla="*/ 46793 w 434550"/>
                <a:gd name="connsiteY79" fmla="*/ 38662 h 262585"/>
                <a:gd name="connsiteX80" fmla="*/ 31195 w 434550"/>
                <a:gd name="connsiteY80" fmla="*/ 49088 h 262585"/>
                <a:gd name="connsiteX81" fmla="*/ 27501 w 434550"/>
                <a:gd name="connsiteY81" fmla="*/ 52371 h 262585"/>
                <a:gd name="connsiteX82" fmla="*/ 27419 w 434550"/>
                <a:gd name="connsiteY82" fmla="*/ 59349 h 262585"/>
                <a:gd name="connsiteX83" fmla="*/ 24135 w 434550"/>
                <a:gd name="connsiteY83" fmla="*/ 60909 h 262585"/>
                <a:gd name="connsiteX84" fmla="*/ 23889 w 434550"/>
                <a:gd name="connsiteY84" fmla="*/ 60745 h 262585"/>
                <a:gd name="connsiteX85" fmla="*/ 23889 w 434550"/>
                <a:gd name="connsiteY85" fmla="*/ 60745 h 26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434550" h="262585">
                  <a:moveTo>
                    <a:pt x="24300" y="60745"/>
                  </a:moveTo>
                  <a:cubicBezTo>
                    <a:pt x="17568" y="66163"/>
                    <a:pt x="18307" y="63454"/>
                    <a:pt x="12150" y="67476"/>
                  </a:cubicBezTo>
                  <a:cubicBezTo>
                    <a:pt x="6486" y="71170"/>
                    <a:pt x="82" y="78969"/>
                    <a:pt x="0" y="86275"/>
                  </a:cubicBezTo>
                  <a:cubicBezTo>
                    <a:pt x="-82" y="96947"/>
                    <a:pt x="11493" y="88738"/>
                    <a:pt x="16008" y="95551"/>
                  </a:cubicBezTo>
                  <a:cubicBezTo>
                    <a:pt x="17568" y="97768"/>
                    <a:pt x="15762" y="101462"/>
                    <a:pt x="18471" y="103843"/>
                  </a:cubicBezTo>
                  <a:cubicBezTo>
                    <a:pt x="21426" y="106470"/>
                    <a:pt x="25038" y="104581"/>
                    <a:pt x="28404" y="105566"/>
                  </a:cubicBezTo>
                  <a:cubicBezTo>
                    <a:pt x="37516" y="108276"/>
                    <a:pt x="40636" y="112052"/>
                    <a:pt x="50158" y="105484"/>
                  </a:cubicBezTo>
                  <a:cubicBezTo>
                    <a:pt x="57875" y="100066"/>
                    <a:pt x="63868" y="93253"/>
                    <a:pt x="73062" y="90133"/>
                  </a:cubicBezTo>
                  <a:cubicBezTo>
                    <a:pt x="82913" y="86932"/>
                    <a:pt x="91040" y="89641"/>
                    <a:pt x="80204" y="98671"/>
                  </a:cubicBezTo>
                  <a:cubicBezTo>
                    <a:pt x="73226" y="104581"/>
                    <a:pt x="61569" y="108029"/>
                    <a:pt x="53032" y="111805"/>
                  </a:cubicBezTo>
                  <a:cubicBezTo>
                    <a:pt x="45479" y="115171"/>
                    <a:pt x="34315" y="114843"/>
                    <a:pt x="29061" y="122559"/>
                  </a:cubicBezTo>
                  <a:cubicBezTo>
                    <a:pt x="20852" y="134791"/>
                    <a:pt x="44904" y="135858"/>
                    <a:pt x="53032" y="138321"/>
                  </a:cubicBezTo>
                  <a:cubicBezTo>
                    <a:pt x="65427" y="141933"/>
                    <a:pt x="73144" y="146120"/>
                    <a:pt x="86689" y="146612"/>
                  </a:cubicBezTo>
                  <a:cubicBezTo>
                    <a:pt x="103107" y="147269"/>
                    <a:pt x="119690" y="144396"/>
                    <a:pt x="136026" y="145791"/>
                  </a:cubicBezTo>
                  <a:cubicBezTo>
                    <a:pt x="142101" y="146284"/>
                    <a:pt x="154332" y="145463"/>
                    <a:pt x="157205" y="152030"/>
                  </a:cubicBezTo>
                  <a:cubicBezTo>
                    <a:pt x="162541" y="164344"/>
                    <a:pt x="140459" y="162866"/>
                    <a:pt x="133892" y="162866"/>
                  </a:cubicBezTo>
                  <a:cubicBezTo>
                    <a:pt x="114436" y="162866"/>
                    <a:pt x="96130" y="158023"/>
                    <a:pt x="76838" y="163441"/>
                  </a:cubicBezTo>
                  <a:cubicBezTo>
                    <a:pt x="62226" y="167546"/>
                    <a:pt x="48434" y="174688"/>
                    <a:pt x="42770" y="189956"/>
                  </a:cubicBezTo>
                  <a:cubicBezTo>
                    <a:pt x="38091" y="202434"/>
                    <a:pt x="48024" y="201367"/>
                    <a:pt x="58367" y="204487"/>
                  </a:cubicBezTo>
                  <a:cubicBezTo>
                    <a:pt x="66987" y="206949"/>
                    <a:pt x="82256" y="210644"/>
                    <a:pt x="89070" y="216226"/>
                  </a:cubicBezTo>
                  <a:cubicBezTo>
                    <a:pt x="91286" y="218114"/>
                    <a:pt x="90876" y="221480"/>
                    <a:pt x="93995" y="223039"/>
                  </a:cubicBezTo>
                  <a:cubicBezTo>
                    <a:pt x="98018" y="225092"/>
                    <a:pt x="103271" y="221644"/>
                    <a:pt x="107130" y="221644"/>
                  </a:cubicBezTo>
                  <a:cubicBezTo>
                    <a:pt x="118705" y="221562"/>
                    <a:pt x="116734" y="227801"/>
                    <a:pt x="111645" y="234778"/>
                  </a:cubicBezTo>
                  <a:cubicBezTo>
                    <a:pt x="106966" y="241510"/>
                    <a:pt x="102697" y="247092"/>
                    <a:pt x="107458" y="255712"/>
                  </a:cubicBezTo>
                  <a:cubicBezTo>
                    <a:pt x="113697" y="267205"/>
                    <a:pt x="132250" y="261130"/>
                    <a:pt x="142922" y="259734"/>
                  </a:cubicBezTo>
                  <a:cubicBezTo>
                    <a:pt x="156138" y="258175"/>
                    <a:pt x="168288" y="259242"/>
                    <a:pt x="181012" y="259324"/>
                  </a:cubicBezTo>
                  <a:cubicBezTo>
                    <a:pt x="192915" y="259406"/>
                    <a:pt x="188154" y="251033"/>
                    <a:pt x="196117" y="246928"/>
                  </a:cubicBezTo>
                  <a:cubicBezTo>
                    <a:pt x="202684" y="243480"/>
                    <a:pt x="209908" y="252182"/>
                    <a:pt x="217050" y="250458"/>
                  </a:cubicBezTo>
                  <a:cubicBezTo>
                    <a:pt x="225670" y="248488"/>
                    <a:pt x="229856" y="241510"/>
                    <a:pt x="239379" y="240935"/>
                  </a:cubicBezTo>
                  <a:cubicBezTo>
                    <a:pt x="250708" y="240279"/>
                    <a:pt x="262365" y="240443"/>
                    <a:pt x="271805" y="232972"/>
                  </a:cubicBezTo>
                  <a:cubicBezTo>
                    <a:pt x="278947" y="227226"/>
                    <a:pt x="283216" y="218360"/>
                    <a:pt x="292574" y="215159"/>
                  </a:cubicBezTo>
                  <a:cubicBezTo>
                    <a:pt x="312605" y="208345"/>
                    <a:pt x="314739" y="234122"/>
                    <a:pt x="327956" y="240114"/>
                  </a:cubicBezTo>
                  <a:cubicBezTo>
                    <a:pt x="334933" y="243234"/>
                    <a:pt x="343963" y="243644"/>
                    <a:pt x="351188" y="246353"/>
                  </a:cubicBezTo>
                  <a:cubicBezTo>
                    <a:pt x="358001" y="248816"/>
                    <a:pt x="363501" y="250704"/>
                    <a:pt x="370890" y="250950"/>
                  </a:cubicBezTo>
                  <a:cubicBezTo>
                    <a:pt x="376800" y="251115"/>
                    <a:pt x="382300" y="252346"/>
                    <a:pt x="385912" y="247913"/>
                  </a:cubicBezTo>
                  <a:cubicBezTo>
                    <a:pt x="388211" y="245040"/>
                    <a:pt x="391002" y="236010"/>
                    <a:pt x="392069" y="232398"/>
                  </a:cubicBezTo>
                  <a:cubicBezTo>
                    <a:pt x="393547" y="227144"/>
                    <a:pt x="393465" y="222383"/>
                    <a:pt x="386487" y="225338"/>
                  </a:cubicBezTo>
                  <a:cubicBezTo>
                    <a:pt x="381151" y="227636"/>
                    <a:pt x="380330" y="237734"/>
                    <a:pt x="374173" y="239622"/>
                  </a:cubicBezTo>
                  <a:cubicBezTo>
                    <a:pt x="361285" y="243316"/>
                    <a:pt x="369001" y="218114"/>
                    <a:pt x="363665" y="211547"/>
                  </a:cubicBezTo>
                  <a:cubicBezTo>
                    <a:pt x="372695" y="206375"/>
                    <a:pt x="380084" y="212942"/>
                    <a:pt x="388950" y="211547"/>
                  </a:cubicBezTo>
                  <a:cubicBezTo>
                    <a:pt x="395271" y="210561"/>
                    <a:pt x="397898" y="202106"/>
                    <a:pt x="405040" y="203912"/>
                  </a:cubicBezTo>
                  <a:cubicBezTo>
                    <a:pt x="403562" y="223368"/>
                    <a:pt x="419488" y="194636"/>
                    <a:pt x="420719" y="208263"/>
                  </a:cubicBezTo>
                  <a:cubicBezTo>
                    <a:pt x="427697" y="208755"/>
                    <a:pt x="431637" y="199397"/>
                    <a:pt x="433525" y="193651"/>
                  </a:cubicBezTo>
                  <a:cubicBezTo>
                    <a:pt x="436152" y="185688"/>
                    <a:pt x="433197" y="179613"/>
                    <a:pt x="430652" y="171240"/>
                  </a:cubicBezTo>
                  <a:cubicBezTo>
                    <a:pt x="427697" y="161471"/>
                    <a:pt x="425727" y="165411"/>
                    <a:pt x="415793" y="165822"/>
                  </a:cubicBezTo>
                  <a:cubicBezTo>
                    <a:pt x="406271" y="166232"/>
                    <a:pt x="404875" y="159172"/>
                    <a:pt x="398308" y="153426"/>
                  </a:cubicBezTo>
                  <a:cubicBezTo>
                    <a:pt x="392644" y="148418"/>
                    <a:pt x="387390" y="144806"/>
                    <a:pt x="380576" y="141933"/>
                  </a:cubicBezTo>
                  <a:cubicBezTo>
                    <a:pt x="375487" y="139717"/>
                    <a:pt x="367688" y="137254"/>
                    <a:pt x="365718" y="131261"/>
                  </a:cubicBezTo>
                  <a:cubicBezTo>
                    <a:pt x="362927" y="122559"/>
                    <a:pt x="371136" y="123791"/>
                    <a:pt x="376718" y="120261"/>
                  </a:cubicBezTo>
                  <a:cubicBezTo>
                    <a:pt x="384188" y="115335"/>
                    <a:pt x="380330" y="109425"/>
                    <a:pt x="377621" y="101134"/>
                  </a:cubicBezTo>
                  <a:cubicBezTo>
                    <a:pt x="375405" y="94320"/>
                    <a:pt x="374501" y="87424"/>
                    <a:pt x="371136" y="80857"/>
                  </a:cubicBezTo>
                  <a:cubicBezTo>
                    <a:pt x="367934" y="74536"/>
                    <a:pt x="362270" y="72320"/>
                    <a:pt x="358740" y="66901"/>
                  </a:cubicBezTo>
                  <a:cubicBezTo>
                    <a:pt x="350941" y="55244"/>
                    <a:pt x="362024" y="41207"/>
                    <a:pt x="345852" y="33572"/>
                  </a:cubicBezTo>
                  <a:cubicBezTo>
                    <a:pt x="337725" y="29796"/>
                    <a:pt x="329926" y="30289"/>
                    <a:pt x="322702" y="24296"/>
                  </a:cubicBezTo>
                  <a:cubicBezTo>
                    <a:pt x="317202" y="19617"/>
                    <a:pt x="313508" y="12311"/>
                    <a:pt x="305545" y="15594"/>
                  </a:cubicBezTo>
                  <a:cubicBezTo>
                    <a:pt x="303082" y="16662"/>
                    <a:pt x="292246" y="25609"/>
                    <a:pt x="292000" y="28154"/>
                  </a:cubicBezTo>
                  <a:cubicBezTo>
                    <a:pt x="291507" y="33080"/>
                    <a:pt x="301276" y="39319"/>
                    <a:pt x="301686" y="45229"/>
                  </a:cubicBezTo>
                  <a:cubicBezTo>
                    <a:pt x="301933" y="48841"/>
                    <a:pt x="299142" y="48677"/>
                    <a:pt x="298813" y="52125"/>
                  </a:cubicBezTo>
                  <a:cubicBezTo>
                    <a:pt x="298321" y="56968"/>
                    <a:pt x="302179" y="58610"/>
                    <a:pt x="303328" y="62797"/>
                  </a:cubicBezTo>
                  <a:cubicBezTo>
                    <a:pt x="305791" y="72237"/>
                    <a:pt x="293559" y="73140"/>
                    <a:pt x="285761" y="72073"/>
                  </a:cubicBezTo>
                  <a:cubicBezTo>
                    <a:pt x="264089" y="69118"/>
                    <a:pt x="278783" y="48102"/>
                    <a:pt x="268850" y="36610"/>
                  </a:cubicBezTo>
                  <a:cubicBezTo>
                    <a:pt x="264745" y="31766"/>
                    <a:pt x="238148" y="20684"/>
                    <a:pt x="232483" y="25774"/>
                  </a:cubicBezTo>
                  <a:cubicBezTo>
                    <a:pt x="224274" y="32916"/>
                    <a:pt x="241431" y="36938"/>
                    <a:pt x="239461" y="42684"/>
                  </a:cubicBezTo>
                  <a:cubicBezTo>
                    <a:pt x="237491" y="48759"/>
                    <a:pt x="216558" y="48102"/>
                    <a:pt x="211796" y="51140"/>
                  </a:cubicBezTo>
                  <a:cubicBezTo>
                    <a:pt x="208266" y="53438"/>
                    <a:pt x="208513" y="56230"/>
                    <a:pt x="205722" y="58528"/>
                  </a:cubicBezTo>
                  <a:cubicBezTo>
                    <a:pt x="202274" y="61319"/>
                    <a:pt x="194393" y="62715"/>
                    <a:pt x="190124" y="63618"/>
                  </a:cubicBezTo>
                  <a:cubicBezTo>
                    <a:pt x="180027" y="65588"/>
                    <a:pt x="177811" y="65013"/>
                    <a:pt x="177975" y="54670"/>
                  </a:cubicBezTo>
                  <a:cubicBezTo>
                    <a:pt x="184542" y="52946"/>
                    <a:pt x="209416" y="52700"/>
                    <a:pt x="210319" y="42192"/>
                  </a:cubicBezTo>
                  <a:cubicBezTo>
                    <a:pt x="210975" y="34393"/>
                    <a:pt x="190535" y="25199"/>
                    <a:pt x="184706" y="24542"/>
                  </a:cubicBezTo>
                  <a:cubicBezTo>
                    <a:pt x="176743" y="23639"/>
                    <a:pt x="180109" y="26759"/>
                    <a:pt x="176333" y="30617"/>
                  </a:cubicBezTo>
                  <a:cubicBezTo>
                    <a:pt x="172557" y="34475"/>
                    <a:pt x="169519" y="33901"/>
                    <a:pt x="164594" y="33490"/>
                  </a:cubicBezTo>
                  <a:cubicBezTo>
                    <a:pt x="159258" y="32998"/>
                    <a:pt x="154004" y="30617"/>
                    <a:pt x="148504" y="31356"/>
                  </a:cubicBezTo>
                  <a:cubicBezTo>
                    <a:pt x="143825" y="32013"/>
                    <a:pt x="139145" y="37349"/>
                    <a:pt x="135287" y="32177"/>
                  </a:cubicBezTo>
                  <a:cubicBezTo>
                    <a:pt x="139802" y="26759"/>
                    <a:pt x="148340" y="25199"/>
                    <a:pt x="150638" y="17482"/>
                  </a:cubicBezTo>
                  <a:cubicBezTo>
                    <a:pt x="153183" y="9027"/>
                    <a:pt x="146041" y="5004"/>
                    <a:pt x="138571" y="1721"/>
                  </a:cubicBezTo>
                  <a:cubicBezTo>
                    <a:pt x="123712" y="-4846"/>
                    <a:pt x="111563" y="9027"/>
                    <a:pt x="99003" y="15759"/>
                  </a:cubicBezTo>
                  <a:cubicBezTo>
                    <a:pt x="93749" y="18550"/>
                    <a:pt x="85786" y="20602"/>
                    <a:pt x="81353" y="23557"/>
                  </a:cubicBezTo>
                  <a:cubicBezTo>
                    <a:pt x="77002" y="26348"/>
                    <a:pt x="79629" y="24214"/>
                    <a:pt x="77495" y="29139"/>
                  </a:cubicBezTo>
                  <a:cubicBezTo>
                    <a:pt x="75442" y="33983"/>
                    <a:pt x="79055" y="34640"/>
                    <a:pt x="73062" y="36938"/>
                  </a:cubicBezTo>
                  <a:cubicBezTo>
                    <a:pt x="65099" y="39975"/>
                    <a:pt x="55987" y="34557"/>
                    <a:pt x="46793" y="38662"/>
                  </a:cubicBezTo>
                  <a:cubicBezTo>
                    <a:pt x="42277" y="40714"/>
                    <a:pt x="34561" y="45311"/>
                    <a:pt x="31195" y="49088"/>
                  </a:cubicBezTo>
                  <a:cubicBezTo>
                    <a:pt x="29964" y="50401"/>
                    <a:pt x="28486" y="50976"/>
                    <a:pt x="27501" y="52371"/>
                  </a:cubicBezTo>
                  <a:cubicBezTo>
                    <a:pt x="30949" y="54424"/>
                    <a:pt x="33330" y="60745"/>
                    <a:pt x="27419" y="59349"/>
                  </a:cubicBezTo>
                  <a:lnTo>
                    <a:pt x="24135" y="60909"/>
                  </a:lnTo>
                  <a:lnTo>
                    <a:pt x="23889" y="60745"/>
                  </a:lnTo>
                  <a:lnTo>
                    <a:pt x="23889" y="60745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BD217E5-2D07-7A15-6A04-343C034D85B5}"/>
                </a:ext>
              </a:extLst>
            </p:cNvPr>
            <p:cNvSpPr/>
            <p:nvPr/>
          </p:nvSpPr>
          <p:spPr>
            <a:xfrm>
              <a:off x="3132449" y="2134233"/>
              <a:ext cx="434550" cy="262585"/>
            </a:xfrm>
            <a:custGeom>
              <a:avLst/>
              <a:gdLst>
                <a:gd name="connsiteX0" fmla="*/ 24300 w 434550"/>
                <a:gd name="connsiteY0" fmla="*/ 60745 h 262585"/>
                <a:gd name="connsiteX1" fmla="*/ 12150 w 434550"/>
                <a:gd name="connsiteY1" fmla="*/ 67476 h 262585"/>
                <a:gd name="connsiteX2" fmla="*/ 0 w 434550"/>
                <a:gd name="connsiteY2" fmla="*/ 86275 h 262585"/>
                <a:gd name="connsiteX3" fmla="*/ 16008 w 434550"/>
                <a:gd name="connsiteY3" fmla="*/ 95551 h 262585"/>
                <a:gd name="connsiteX4" fmla="*/ 18471 w 434550"/>
                <a:gd name="connsiteY4" fmla="*/ 103843 h 262585"/>
                <a:gd name="connsiteX5" fmla="*/ 28404 w 434550"/>
                <a:gd name="connsiteY5" fmla="*/ 105566 h 262585"/>
                <a:gd name="connsiteX6" fmla="*/ 50158 w 434550"/>
                <a:gd name="connsiteY6" fmla="*/ 105484 h 262585"/>
                <a:gd name="connsiteX7" fmla="*/ 73062 w 434550"/>
                <a:gd name="connsiteY7" fmla="*/ 90133 h 262585"/>
                <a:gd name="connsiteX8" fmla="*/ 80204 w 434550"/>
                <a:gd name="connsiteY8" fmla="*/ 98671 h 262585"/>
                <a:gd name="connsiteX9" fmla="*/ 53032 w 434550"/>
                <a:gd name="connsiteY9" fmla="*/ 111805 h 262585"/>
                <a:gd name="connsiteX10" fmla="*/ 29061 w 434550"/>
                <a:gd name="connsiteY10" fmla="*/ 122559 h 262585"/>
                <a:gd name="connsiteX11" fmla="*/ 53032 w 434550"/>
                <a:gd name="connsiteY11" fmla="*/ 138321 h 262585"/>
                <a:gd name="connsiteX12" fmla="*/ 86689 w 434550"/>
                <a:gd name="connsiteY12" fmla="*/ 146612 h 262585"/>
                <a:gd name="connsiteX13" fmla="*/ 136026 w 434550"/>
                <a:gd name="connsiteY13" fmla="*/ 145791 h 262585"/>
                <a:gd name="connsiteX14" fmla="*/ 157205 w 434550"/>
                <a:gd name="connsiteY14" fmla="*/ 152030 h 262585"/>
                <a:gd name="connsiteX15" fmla="*/ 133892 w 434550"/>
                <a:gd name="connsiteY15" fmla="*/ 162866 h 262585"/>
                <a:gd name="connsiteX16" fmla="*/ 76838 w 434550"/>
                <a:gd name="connsiteY16" fmla="*/ 163441 h 262585"/>
                <a:gd name="connsiteX17" fmla="*/ 42770 w 434550"/>
                <a:gd name="connsiteY17" fmla="*/ 189956 h 262585"/>
                <a:gd name="connsiteX18" fmla="*/ 58367 w 434550"/>
                <a:gd name="connsiteY18" fmla="*/ 204487 h 262585"/>
                <a:gd name="connsiteX19" fmla="*/ 89070 w 434550"/>
                <a:gd name="connsiteY19" fmla="*/ 216226 h 262585"/>
                <a:gd name="connsiteX20" fmla="*/ 93995 w 434550"/>
                <a:gd name="connsiteY20" fmla="*/ 223039 h 262585"/>
                <a:gd name="connsiteX21" fmla="*/ 107130 w 434550"/>
                <a:gd name="connsiteY21" fmla="*/ 221644 h 262585"/>
                <a:gd name="connsiteX22" fmla="*/ 111645 w 434550"/>
                <a:gd name="connsiteY22" fmla="*/ 234778 h 262585"/>
                <a:gd name="connsiteX23" fmla="*/ 107458 w 434550"/>
                <a:gd name="connsiteY23" fmla="*/ 255712 h 262585"/>
                <a:gd name="connsiteX24" fmla="*/ 142922 w 434550"/>
                <a:gd name="connsiteY24" fmla="*/ 259734 h 262585"/>
                <a:gd name="connsiteX25" fmla="*/ 181012 w 434550"/>
                <a:gd name="connsiteY25" fmla="*/ 259324 h 262585"/>
                <a:gd name="connsiteX26" fmla="*/ 196117 w 434550"/>
                <a:gd name="connsiteY26" fmla="*/ 246928 h 262585"/>
                <a:gd name="connsiteX27" fmla="*/ 217050 w 434550"/>
                <a:gd name="connsiteY27" fmla="*/ 250458 h 262585"/>
                <a:gd name="connsiteX28" fmla="*/ 239379 w 434550"/>
                <a:gd name="connsiteY28" fmla="*/ 240935 h 262585"/>
                <a:gd name="connsiteX29" fmla="*/ 271805 w 434550"/>
                <a:gd name="connsiteY29" fmla="*/ 232972 h 262585"/>
                <a:gd name="connsiteX30" fmla="*/ 292574 w 434550"/>
                <a:gd name="connsiteY30" fmla="*/ 215159 h 262585"/>
                <a:gd name="connsiteX31" fmla="*/ 327956 w 434550"/>
                <a:gd name="connsiteY31" fmla="*/ 240114 h 262585"/>
                <a:gd name="connsiteX32" fmla="*/ 351188 w 434550"/>
                <a:gd name="connsiteY32" fmla="*/ 246353 h 262585"/>
                <a:gd name="connsiteX33" fmla="*/ 370890 w 434550"/>
                <a:gd name="connsiteY33" fmla="*/ 250950 h 262585"/>
                <a:gd name="connsiteX34" fmla="*/ 385912 w 434550"/>
                <a:gd name="connsiteY34" fmla="*/ 247913 h 262585"/>
                <a:gd name="connsiteX35" fmla="*/ 392069 w 434550"/>
                <a:gd name="connsiteY35" fmla="*/ 232398 h 262585"/>
                <a:gd name="connsiteX36" fmla="*/ 386487 w 434550"/>
                <a:gd name="connsiteY36" fmla="*/ 225338 h 262585"/>
                <a:gd name="connsiteX37" fmla="*/ 374173 w 434550"/>
                <a:gd name="connsiteY37" fmla="*/ 239622 h 262585"/>
                <a:gd name="connsiteX38" fmla="*/ 363665 w 434550"/>
                <a:gd name="connsiteY38" fmla="*/ 211547 h 262585"/>
                <a:gd name="connsiteX39" fmla="*/ 388950 w 434550"/>
                <a:gd name="connsiteY39" fmla="*/ 211547 h 262585"/>
                <a:gd name="connsiteX40" fmla="*/ 405040 w 434550"/>
                <a:gd name="connsiteY40" fmla="*/ 203912 h 262585"/>
                <a:gd name="connsiteX41" fmla="*/ 420719 w 434550"/>
                <a:gd name="connsiteY41" fmla="*/ 208263 h 262585"/>
                <a:gd name="connsiteX42" fmla="*/ 433525 w 434550"/>
                <a:gd name="connsiteY42" fmla="*/ 193651 h 262585"/>
                <a:gd name="connsiteX43" fmla="*/ 430652 w 434550"/>
                <a:gd name="connsiteY43" fmla="*/ 171240 h 262585"/>
                <a:gd name="connsiteX44" fmla="*/ 415793 w 434550"/>
                <a:gd name="connsiteY44" fmla="*/ 165822 h 262585"/>
                <a:gd name="connsiteX45" fmla="*/ 398308 w 434550"/>
                <a:gd name="connsiteY45" fmla="*/ 153426 h 262585"/>
                <a:gd name="connsiteX46" fmla="*/ 380576 w 434550"/>
                <a:gd name="connsiteY46" fmla="*/ 141933 h 262585"/>
                <a:gd name="connsiteX47" fmla="*/ 365718 w 434550"/>
                <a:gd name="connsiteY47" fmla="*/ 131261 h 262585"/>
                <a:gd name="connsiteX48" fmla="*/ 376718 w 434550"/>
                <a:gd name="connsiteY48" fmla="*/ 120261 h 262585"/>
                <a:gd name="connsiteX49" fmla="*/ 377621 w 434550"/>
                <a:gd name="connsiteY49" fmla="*/ 101134 h 262585"/>
                <a:gd name="connsiteX50" fmla="*/ 371136 w 434550"/>
                <a:gd name="connsiteY50" fmla="*/ 80857 h 262585"/>
                <a:gd name="connsiteX51" fmla="*/ 358740 w 434550"/>
                <a:gd name="connsiteY51" fmla="*/ 66901 h 262585"/>
                <a:gd name="connsiteX52" fmla="*/ 345852 w 434550"/>
                <a:gd name="connsiteY52" fmla="*/ 33572 h 262585"/>
                <a:gd name="connsiteX53" fmla="*/ 322702 w 434550"/>
                <a:gd name="connsiteY53" fmla="*/ 24296 h 262585"/>
                <a:gd name="connsiteX54" fmla="*/ 305545 w 434550"/>
                <a:gd name="connsiteY54" fmla="*/ 15594 h 262585"/>
                <a:gd name="connsiteX55" fmla="*/ 292000 w 434550"/>
                <a:gd name="connsiteY55" fmla="*/ 28154 h 262585"/>
                <a:gd name="connsiteX56" fmla="*/ 301686 w 434550"/>
                <a:gd name="connsiteY56" fmla="*/ 45229 h 262585"/>
                <a:gd name="connsiteX57" fmla="*/ 298813 w 434550"/>
                <a:gd name="connsiteY57" fmla="*/ 52125 h 262585"/>
                <a:gd name="connsiteX58" fmla="*/ 303328 w 434550"/>
                <a:gd name="connsiteY58" fmla="*/ 62797 h 262585"/>
                <a:gd name="connsiteX59" fmla="*/ 285761 w 434550"/>
                <a:gd name="connsiteY59" fmla="*/ 72073 h 262585"/>
                <a:gd name="connsiteX60" fmla="*/ 268850 w 434550"/>
                <a:gd name="connsiteY60" fmla="*/ 36610 h 262585"/>
                <a:gd name="connsiteX61" fmla="*/ 232483 w 434550"/>
                <a:gd name="connsiteY61" fmla="*/ 25774 h 262585"/>
                <a:gd name="connsiteX62" fmla="*/ 239461 w 434550"/>
                <a:gd name="connsiteY62" fmla="*/ 42684 h 262585"/>
                <a:gd name="connsiteX63" fmla="*/ 211796 w 434550"/>
                <a:gd name="connsiteY63" fmla="*/ 51140 h 262585"/>
                <a:gd name="connsiteX64" fmla="*/ 205722 w 434550"/>
                <a:gd name="connsiteY64" fmla="*/ 58528 h 262585"/>
                <a:gd name="connsiteX65" fmla="*/ 190124 w 434550"/>
                <a:gd name="connsiteY65" fmla="*/ 63618 h 262585"/>
                <a:gd name="connsiteX66" fmla="*/ 177975 w 434550"/>
                <a:gd name="connsiteY66" fmla="*/ 54670 h 262585"/>
                <a:gd name="connsiteX67" fmla="*/ 210319 w 434550"/>
                <a:gd name="connsiteY67" fmla="*/ 42192 h 262585"/>
                <a:gd name="connsiteX68" fmla="*/ 184706 w 434550"/>
                <a:gd name="connsiteY68" fmla="*/ 24542 h 262585"/>
                <a:gd name="connsiteX69" fmla="*/ 176333 w 434550"/>
                <a:gd name="connsiteY69" fmla="*/ 30617 h 262585"/>
                <a:gd name="connsiteX70" fmla="*/ 164594 w 434550"/>
                <a:gd name="connsiteY70" fmla="*/ 33490 h 262585"/>
                <a:gd name="connsiteX71" fmla="*/ 148504 w 434550"/>
                <a:gd name="connsiteY71" fmla="*/ 31356 h 262585"/>
                <a:gd name="connsiteX72" fmla="*/ 135287 w 434550"/>
                <a:gd name="connsiteY72" fmla="*/ 32177 h 262585"/>
                <a:gd name="connsiteX73" fmla="*/ 150638 w 434550"/>
                <a:gd name="connsiteY73" fmla="*/ 17482 h 262585"/>
                <a:gd name="connsiteX74" fmla="*/ 138571 w 434550"/>
                <a:gd name="connsiteY74" fmla="*/ 1721 h 262585"/>
                <a:gd name="connsiteX75" fmla="*/ 99003 w 434550"/>
                <a:gd name="connsiteY75" fmla="*/ 15759 h 262585"/>
                <a:gd name="connsiteX76" fmla="*/ 81353 w 434550"/>
                <a:gd name="connsiteY76" fmla="*/ 23557 h 262585"/>
                <a:gd name="connsiteX77" fmla="*/ 77495 w 434550"/>
                <a:gd name="connsiteY77" fmla="*/ 29139 h 262585"/>
                <a:gd name="connsiteX78" fmla="*/ 73062 w 434550"/>
                <a:gd name="connsiteY78" fmla="*/ 36938 h 262585"/>
                <a:gd name="connsiteX79" fmla="*/ 46793 w 434550"/>
                <a:gd name="connsiteY79" fmla="*/ 38662 h 262585"/>
                <a:gd name="connsiteX80" fmla="*/ 31195 w 434550"/>
                <a:gd name="connsiteY80" fmla="*/ 49088 h 262585"/>
                <a:gd name="connsiteX81" fmla="*/ 27501 w 434550"/>
                <a:gd name="connsiteY81" fmla="*/ 52371 h 262585"/>
                <a:gd name="connsiteX82" fmla="*/ 27419 w 434550"/>
                <a:gd name="connsiteY82" fmla="*/ 59349 h 262585"/>
                <a:gd name="connsiteX83" fmla="*/ 24135 w 434550"/>
                <a:gd name="connsiteY83" fmla="*/ 60909 h 262585"/>
                <a:gd name="connsiteX84" fmla="*/ 23889 w 434550"/>
                <a:gd name="connsiteY84" fmla="*/ 60745 h 262585"/>
                <a:gd name="connsiteX85" fmla="*/ 23889 w 434550"/>
                <a:gd name="connsiteY85" fmla="*/ 60745 h 26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434550" h="262585">
                  <a:moveTo>
                    <a:pt x="24300" y="60745"/>
                  </a:moveTo>
                  <a:cubicBezTo>
                    <a:pt x="17568" y="66163"/>
                    <a:pt x="18307" y="63454"/>
                    <a:pt x="12150" y="67476"/>
                  </a:cubicBezTo>
                  <a:cubicBezTo>
                    <a:pt x="6486" y="71170"/>
                    <a:pt x="82" y="78969"/>
                    <a:pt x="0" y="86275"/>
                  </a:cubicBezTo>
                  <a:cubicBezTo>
                    <a:pt x="-82" y="96947"/>
                    <a:pt x="11493" y="88738"/>
                    <a:pt x="16008" y="95551"/>
                  </a:cubicBezTo>
                  <a:cubicBezTo>
                    <a:pt x="17568" y="97768"/>
                    <a:pt x="15762" y="101462"/>
                    <a:pt x="18471" y="103843"/>
                  </a:cubicBezTo>
                  <a:cubicBezTo>
                    <a:pt x="21426" y="106470"/>
                    <a:pt x="25038" y="104581"/>
                    <a:pt x="28404" y="105566"/>
                  </a:cubicBezTo>
                  <a:cubicBezTo>
                    <a:pt x="37516" y="108276"/>
                    <a:pt x="40636" y="112052"/>
                    <a:pt x="50158" y="105484"/>
                  </a:cubicBezTo>
                  <a:cubicBezTo>
                    <a:pt x="57875" y="100066"/>
                    <a:pt x="63868" y="93253"/>
                    <a:pt x="73062" y="90133"/>
                  </a:cubicBezTo>
                  <a:cubicBezTo>
                    <a:pt x="82913" y="86932"/>
                    <a:pt x="91040" y="89641"/>
                    <a:pt x="80204" y="98671"/>
                  </a:cubicBezTo>
                  <a:cubicBezTo>
                    <a:pt x="73226" y="104581"/>
                    <a:pt x="61569" y="108029"/>
                    <a:pt x="53032" y="111805"/>
                  </a:cubicBezTo>
                  <a:cubicBezTo>
                    <a:pt x="45479" y="115171"/>
                    <a:pt x="34315" y="114843"/>
                    <a:pt x="29061" y="122559"/>
                  </a:cubicBezTo>
                  <a:cubicBezTo>
                    <a:pt x="20852" y="134791"/>
                    <a:pt x="44904" y="135858"/>
                    <a:pt x="53032" y="138321"/>
                  </a:cubicBezTo>
                  <a:cubicBezTo>
                    <a:pt x="65427" y="141933"/>
                    <a:pt x="73144" y="146120"/>
                    <a:pt x="86689" y="146612"/>
                  </a:cubicBezTo>
                  <a:cubicBezTo>
                    <a:pt x="103107" y="147269"/>
                    <a:pt x="119690" y="144396"/>
                    <a:pt x="136026" y="145791"/>
                  </a:cubicBezTo>
                  <a:cubicBezTo>
                    <a:pt x="142101" y="146284"/>
                    <a:pt x="154332" y="145463"/>
                    <a:pt x="157205" y="152030"/>
                  </a:cubicBezTo>
                  <a:cubicBezTo>
                    <a:pt x="162541" y="164344"/>
                    <a:pt x="140459" y="162866"/>
                    <a:pt x="133892" y="162866"/>
                  </a:cubicBezTo>
                  <a:cubicBezTo>
                    <a:pt x="114436" y="162866"/>
                    <a:pt x="96130" y="158023"/>
                    <a:pt x="76838" y="163441"/>
                  </a:cubicBezTo>
                  <a:cubicBezTo>
                    <a:pt x="62226" y="167546"/>
                    <a:pt x="48434" y="174688"/>
                    <a:pt x="42770" y="189956"/>
                  </a:cubicBezTo>
                  <a:cubicBezTo>
                    <a:pt x="38091" y="202434"/>
                    <a:pt x="48024" y="201367"/>
                    <a:pt x="58367" y="204487"/>
                  </a:cubicBezTo>
                  <a:cubicBezTo>
                    <a:pt x="66987" y="206949"/>
                    <a:pt x="82256" y="210644"/>
                    <a:pt x="89070" y="216226"/>
                  </a:cubicBezTo>
                  <a:cubicBezTo>
                    <a:pt x="91286" y="218114"/>
                    <a:pt x="90876" y="221480"/>
                    <a:pt x="93995" y="223039"/>
                  </a:cubicBezTo>
                  <a:cubicBezTo>
                    <a:pt x="98018" y="225092"/>
                    <a:pt x="103271" y="221644"/>
                    <a:pt x="107130" y="221644"/>
                  </a:cubicBezTo>
                  <a:cubicBezTo>
                    <a:pt x="118705" y="221562"/>
                    <a:pt x="116734" y="227801"/>
                    <a:pt x="111645" y="234778"/>
                  </a:cubicBezTo>
                  <a:cubicBezTo>
                    <a:pt x="106966" y="241510"/>
                    <a:pt x="102697" y="247092"/>
                    <a:pt x="107458" y="255712"/>
                  </a:cubicBezTo>
                  <a:cubicBezTo>
                    <a:pt x="113697" y="267205"/>
                    <a:pt x="132250" y="261130"/>
                    <a:pt x="142922" y="259734"/>
                  </a:cubicBezTo>
                  <a:cubicBezTo>
                    <a:pt x="156138" y="258175"/>
                    <a:pt x="168288" y="259242"/>
                    <a:pt x="181012" y="259324"/>
                  </a:cubicBezTo>
                  <a:cubicBezTo>
                    <a:pt x="192915" y="259406"/>
                    <a:pt x="188154" y="251033"/>
                    <a:pt x="196117" y="246928"/>
                  </a:cubicBezTo>
                  <a:cubicBezTo>
                    <a:pt x="202684" y="243480"/>
                    <a:pt x="209908" y="252182"/>
                    <a:pt x="217050" y="250458"/>
                  </a:cubicBezTo>
                  <a:cubicBezTo>
                    <a:pt x="225670" y="248488"/>
                    <a:pt x="229856" y="241510"/>
                    <a:pt x="239379" y="240935"/>
                  </a:cubicBezTo>
                  <a:cubicBezTo>
                    <a:pt x="250708" y="240279"/>
                    <a:pt x="262365" y="240443"/>
                    <a:pt x="271805" y="232972"/>
                  </a:cubicBezTo>
                  <a:cubicBezTo>
                    <a:pt x="278947" y="227226"/>
                    <a:pt x="283216" y="218360"/>
                    <a:pt x="292574" y="215159"/>
                  </a:cubicBezTo>
                  <a:cubicBezTo>
                    <a:pt x="312605" y="208345"/>
                    <a:pt x="314739" y="234122"/>
                    <a:pt x="327956" y="240114"/>
                  </a:cubicBezTo>
                  <a:cubicBezTo>
                    <a:pt x="334933" y="243234"/>
                    <a:pt x="343963" y="243644"/>
                    <a:pt x="351188" y="246353"/>
                  </a:cubicBezTo>
                  <a:cubicBezTo>
                    <a:pt x="358001" y="248816"/>
                    <a:pt x="363501" y="250704"/>
                    <a:pt x="370890" y="250950"/>
                  </a:cubicBezTo>
                  <a:cubicBezTo>
                    <a:pt x="376800" y="251115"/>
                    <a:pt x="382300" y="252346"/>
                    <a:pt x="385912" y="247913"/>
                  </a:cubicBezTo>
                  <a:cubicBezTo>
                    <a:pt x="388211" y="245040"/>
                    <a:pt x="391002" y="236010"/>
                    <a:pt x="392069" y="232398"/>
                  </a:cubicBezTo>
                  <a:cubicBezTo>
                    <a:pt x="393547" y="227144"/>
                    <a:pt x="393465" y="222383"/>
                    <a:pt x="386487" y="225338"/>
                  </a:cubicBezTo>
                  <a:cubicBezTo>
                    <a:pt x="381151" y="227636"/>
                    <a:pt x="380330" y="237734"/>
                    <a:pt x="374173" y="239622"/>
                  </a:cubicBezTo>
                  <a:cubicBezTo>
                    <a:pt x="361285" y="243316"/>
                    <a:pt x="369001" y="218114"/>
                    <a:pt x="363665" y="211547"/>
                  </a:cubicBezTo>
                  <a:cubicBezTo>
                    <a:pt x="372695" y="206375"/>
                    <a:pt x="380084" y="212942"/>
                    <a:pt x="388950" y="211547"/>
                  </a:cubicBezTo>
                  <a:cubicBezTo>
                    <a:pt x="395271" y="210561"/>
                    <a:pt x="397898" y="202106"/>
                    <a:pt x="405040" y="203912"/>
                  </a:cubicBezTo>
                  <a:cubicBezTo>
                    <a:pt x="403562" y="223368"/>
                    <a:pt x="419488" y="194636"/>
                    <a:pt x="420719" y="208263"/>
                  </a:cubicBezTo>
                  <a:cubicBezTo>
                    <a:pt x="427697" y="208755"/>
                    <a:pt x="431637" y="199397"/>
                    <a:pt x="433525" y="193651"/>
                  </a:cubicBezTo>
                  <a:cubicBezTo>
                    <a:pt x="436152" y="185688"/>
                    <a:pt x="433197" y="179613"/>
                    <a:pt x="430652" y="171240"/>
                  </a:cubicBezTo>
                  <a:cubicBezTo>
                    <a:pt x="427697" y="161471"/>
                    <a:pt x="425727" y="165411"/>
                    <a:pt x="415793" y="165822"/>
                  </a:cubicBezTo>
                  <a:cubicBezTo>
                    <a:pt x="406271" y="166232"/>
                    <a:pt x="404875" y="159172"/>
                    <a:pt x="398308" y="153426"/>
                  </a:cubicBezTo>
                  <a:cubicBezTo>
                    <a:pt x="392644" y="148418"/>
                    <a:pt x="387390" y="144806"/>
                    <a:pt x="380576" y="141933"/>
                  </a:cubicBezTo>
                  <a:cubicBezTo>
                    <a:pt x="375487" y="139717"/>
                    <a:pt x="367688" y="137254"/>
                    <a:pt x="365718" y="131261"/>
                  </a:cubicBezTo>
                  <a:cubicBezTo>
                    <a:pt x="362927" y="122559"/>
                    <a:pt x="371136" y="123791"/>
                    <a:pt x="376718" y="120261"/>
                  </a:cubicBezTo>
                  <a:cubicBezTo>
                    <a:pt x="384188" y="115335"/>
                    <a:pt x="380330" y="109425"/>
                    <a:pt x="377621" y="101134"/>
                  </a:cubicBezTo>
                  <a:cubicBezTo>
                    <a:pt x="375405" y="94320"/>
                    <a:pt x="374501" y="87424"/>
                    <a:pt x="371136" y="80857"/>
                  </a:cubicBezTo>
                  <a:cubicBezTo>
                    <a:pt x="367934" y="74536"/>
                    <a:pt x="362270" y="72320"/>
                    <a:pt x="358740" y="66901"/>
                  </a:cubicBezTo>
                  <a:cubicBezTo>
                    <a:pt x="350941" y="55244"/>
                    <a:pt x="362024" y="41207"/>
                    <a:pt x="345852" y="33572"/>
                  </a:cubicBezTo>
                  <a:cubicBezTo>
                    <a:pt x="337725" y="29796"/>
                    <a:pt x="329926" y="30289"/>
                    <a:pt x="322702" y="24296"/>
                  </a:cubicBezTo>
                  <a:cubicBezTo>
                    <a:pt x="317202" y="19617"/>
                    <a:pt x="313508" y="12311"/>
                    <a:pt x="305545" y="15594"/>
                  </a:cubicBezTo>
                  <a:cubicBezTo>
                    <a:pt x="303082" y="16662"/>
                    <a:pt x="292246" y="25609"/>
                    <a:pt x="292000" y="28154"/>
                  </a:cubicBezTo>
                  <a:cubicBezTo>
                    <a:pt x="291507" y="33080"/>
                    <a:pt x="301276" y="39319"/>
                    <a:pt x="301686" y="45229"/>
                  </a:cubicBezTo>
                  <a:cubicBezTo>
                    <a:pt x="301933" y="48841"/>
                    <a:pt x="299142" y="48677"/>
                    <a:pt x="298813" y="52125"/>
                  </a:cubicBezTo>
                  <a:cubicBezTo>
                    <a:pt x="298321" y="56968"/>
                    <a:pt x="302179" y="58610"/>
                    <a:pt x="303328" y="62797"/>
                  </a:cubicBezTo>
                  <a:cubicBezTo>
                    <a:pt x="305791" y="72237"/>
                    <a:pt x="293559" y="73140"/>
                    <a:pt x="285761" y="72073"/>
                  </a:cubicBezTo>
                  <a:cubicBezTo>
                    <a:pt x="264089" y="69118"/>
                    <a:pt x="278783" y="48102"/>
                    <a:pt x="268850" y="36610"/>
                  </a:cubicBezTo>
                  <a:cubicBezTo>
                    <a:pt x="264745" y="31766"/>
                    <a:pt x="238148" y="20684"/>
                    <a:pt x="232483" y="25774"/>
                  </a:cubicBezTo>
                  <a:cubicBezTo>
                    <a:pt x="224274" y="32916"/>
                    <a:pt x="241431" y="36938"/>
                    <a:pt x="239461" y="42684"/>
                  </a:cubicBezTo>
                  <a:cubicBezTo>
                    <a:pt x="237491" y="48759"/>
                    <a:pt x="216558" y="48102"/>
                    <a:pt x="211796" y="51140"/>
                  </a:cubicBezTo>
                  <a:cubicBezTo>
                    <a:pt x="208266" y="53438"/>
                    <a:pt x="208513" y="56230"/>
                    <a:pt x="205722" y="58528"/>
                  </a:cubicBezTo>
                  <a:cubicBezTo>
                    <a:pt x="202274" y="61319"/>
                    <a:pt x="194393" y="62715"/>
                    <a:pt x="190124" y="63618"/>
                  </a:cubicBezTo>
                  <a:cubicBezTo>
                    <a:pt x="180027" y="65588"/>
                    <a:pt x="177811" y="65013"/>
                    <a:pt x="177975" y="54670"/>
                  </a:cubicBezTo>
                  <a:cubicBezTo>
                    <a:pt x="184542" y="52946"/>
                    <a:pt x="209416" y="52700"/>
                    <a:pt x="210319" y="42192"/>
                  </a:cubicBezTo>
                  <a:cubicBezTo>
                    <a:pt x="210975" y="34393"/>
                    <a:pt x="190535" y="25199"/>
                    <a:pt x="184706" y="24542"/>
                  </a:cubicBezTo>
                  <a:cubicBezTo>
                    <a:pt x="176743" y="23639"/>
                    <a:pt x="180109" y="26759"/>
                    <a:pt x="176333" y="30617"/>
                  </a:cubicBezTo>
                  <a:cubicBezTo>
                    <a:pt x="172557" y="34475"/>
                    <a:pt x="169519" y="33901"/>
                    <a:pt x="164594" y="33490"/>
                  </a:cubicBezTo>
                  <a:cubicBezTo>
                    <a:pt x="159258" y="32998"/>
                    <a:pt x="154004" y="30617"/>
                    <a:pt x="148504" y="31356"/>
                  </a:cubicBezTo>
                  <a:cubicBezTo>
                    <a:pt x="143825" y="32013"/>
                    <a:pt x="139145" y="37349"/>
                    <a:pt x="135287" y="32177"/>
                  </a:cubicBezTo>
                  <a:cubicBezTo>
                    <a:pt x="139802" y="26759"/>
                    <a:pt x="148340" y="25199"/>
                    <a:pt x="150638" y="17482"/>
                  </a:cubicBezTo>
                  <a:cubicBezTo>
                    <a:pt x="153183" y="9027"/>
                    <a:pt x="146041" y="5004"/>
                    <a:pt x="138571" y="1721"/>
                  </a:cubicBezTo>
                  <a:cubicBezTo>
                    <a:pt x="123712" y="-4846"/>
                    <a:pt x="111563" y="9027"/>
                    <a:pt x="99003" y="15759"/>
                  </a:cubicBezTo>
                  <a:cubicBezTo>
                    <a:pt x="93749" y="18550"/>
                    <a:pt x="85786" y="20602"/>
                    <a:pt x="81353" y="23557"/>
                  </a:cubicBezTo>
                  <a:cubicBezTo>
                    <a:pt x="77002" y="26348"/>
                    <a:pt x="79629" y="24214"/>
                    <a:pt x="77495" y="29139"/>
                  </a:cubicBezTo>
                  <a:cubicBezTo>
                    <a:pt x="75442" y="33983"/>
                    <a:pt x="79055" y="34640"/>
                    <a:pt x="73062" y="36938"/>
                  </a:cubicBezTo>
                  <a:cubicBezTo>
                    <a:pt x="65099" y="39975"/>
                    <a:pt x="55987" y="34557"/>
                    <a:pt x="46793" y="38662"/>
                  </a:cubicBezTo>
                  <a:cubicBezTo>
                    <a:pt x="42277" y="40714"/>
                    <a:pt x="34561" y="45311"/>
                    <a:pt x="31195" y="49088"/>
                  </a:cubicBezTo>
                  <a:cubicBezTo>
                    <a:pt x="29964" y="50401"/>
                    <a:pt x="28486" y="50976"/>
                    <a:pt x="27501" y="52371"/>
                  </a:cubicBezTo>
                  <a:cubicBezTo>
                    <a:pt x="30949" y="54424"/>
                    <a:pt x="33330" y="60745"/>
                    <a:pt x="27419" y="59349"/>
                  </a:cubicBezTo>
                  <a:lnTo>
                    <a:pt x="24135" y="60909"/>
                  </a:lnTo>
                  <a:lnTo>
                    <a:pt x="23889" y="60745"/>
                  </a:lnTo>
                  <a:lnTo>
                    <a:pt x="23889" y="60745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2CEC543-56A5-7D2D-D8BF-D2D2C0FA2201}"/>
                </a:ext>
              </a:extLst>
            </p:cNvPr>
            <p:cNvSpPr/>
            <p:nvPr/>
          </p:nvSpPr>
          <p:spPr>
            <a:xfrm>
              <a:off x="2976569" y="2071891"/>
              <a:ext cx="274206" cy="178937"/>
            </a:xfrm>
            <a:custGeom>
              <a:avLst/>
              <a:gdLst>
                <a:gd name="connsiteX0" fmla="*/ 22482 w 274206"/>
                <a:gd name="connsiteY0" fmla="*/ 116027 h 178937"/>
                <a:gd name="connsiteX1" fmla="*/ 3519 w 274206"/>
                <a:gd name="connsiteY1" fmla="*/ 122348 h 178937"/>
                <a:gd name="connsiteX2" fmla="*/ 7705 w 274206"/>
                <a:gd name="connsiteY2" fmla="*/ 132691 h 178937"/>
                <a:gd name="connsiteX3" fmla="*/ 23303 w 274206"/>
                <a:gd name="connsiteY3" fmla="*/ 138438 h 178937"/>
                <a:gd name="connsiteX4" fmla="*/ 28639 w 274206"/>
                <a:gd name="connsiteY4" fmla="*/ 146072 h 178937"/>
                <a:gd name="connsiteX5" fmla="*/ 32989 w 274206"/>
                <a:gd name="connsiteY5" fmla="*/ 161998 h 178937"/>
                <a:gd name="connsiteX6" fmla="*/ 37587 w 274206"/>
                <a:gd name="connsiteY6" fmla="*/ 174969 h 178937"/>
                <a:gd name="connsiteX7" fmla="*/ 53184 w 274206"/>
                <a:gd name="connsiteY7" fmla="*/ 178170 h 178937"/>
                <a:gd name="connsiteX8" fmla="*/ 80603 w 274206"/>
                <a:gd name="connsiteY8" fmla="*/ 171521 h 178937"/>
                <a:gd name="connsiteX9" fmla="*/ 87662 w 274206"/>
                <a:gd name="connsiteY9" fmla="*/ 163804 h 178937"/>
                <a:gd name="connsiteX10" fmla="*/ 82901 w 274206"/>
                <a:gd name="connsiteY10" fmla="*/ 158058 h 178937"/>
                <a:gd name="connsiteX11" fmla="*/ 101454 w 274206"/>
                <a:gd name="connsiteY11" fmla="*/ 160356 h 178937"/>
                <a:gd name="connsiteX12" fmla="*/ 116230 w 274206"/>
                <a:gd name="connsiteY12" fmla="*/ 154610 h 178937"/>
                <a:gd name="connsiteX13" fmla="*/ 117790 w 274206"/>
                <a:gd name="connsiteY13" fmla="*/ 148043 h 178937"/>
                <a:gd name="connsiteX14" fmla="*/ 123618 w 274206"/>
                <a:gd name="connsiteY14" fmla="*/ 135647 h 178937"/>
                <a:gd name="connsiteX15" fmla="*/ 145701 w 274206"/>
                <a:gd name="connsiteY15" fmla="*/ 126370 h 178937"/>
                <a:gd name="connsiteX16" fmla="*/ 171970 w 274206"/>
                <a:gd name="connsiteY16" fmla="*/ 108967 h 178937"/>
                <a:gd name="connsiteX17" fmla="*/ 182724 w 274206"/>
                <a:gd name="connsiteY17" fmla="*/ 101661 h 178937"/>
                <a:gd name="connsiteX18" fmla="*/ 201441 w 274206"/>
                <a:gd name="connsiteY18" fmla="*/ 93862 h 178937"/>
                <a:gd name="connsiteX19" fmla="*/ 219501 w 274206"/>
                <a:gd name="connsiteY19" fmla="*/ 84258 h 178937"/>
                <a:gd name="connsiteX20" fmla="*/ 233621 w 274206"/>
                <a:gd name="connsiteY20" fmla="*/ 74571 h 178937"/>
                <a:gd name="connsiteX21" fmla="*/ 235509 w 274206"/>
                <a:gd name="connsiteY21" fmla="*/ 70138 h 178937"/>
                <a:gd name="connsiteX22" fmla="*/ 244785 w 274206"/>
                <a:gd name="connsiteY22" fmla="*/ 68824 h 178937"/>
                <a:gd name="connsiteX23" fmla="*/ 259562 w 274206"/>
                <a:gd name="connsiteY23" fmla="*/ 60944 h 178937"/>
                <a:gd name="connsiteX24" fmla="*/ 273846 w 274206"/>
                <a:gd name="connsiteY24" fmla="*/ 51421 h 178937"/>
                <a:gd name="connsiteX25" fmla="*/ 264816 w 274206"/>
                <a:gd name="connsiteY25" fmla="*/ 43951 h 178937"/>
                <a:gd name="connsiteX26" fmla="*/ 250532 w 274206"/>
                <a:gd name="connsiteY26" fmla="*/ 29995 h 178937"/>
                <a:gd name="connsiteX27" fmla="*/ 234278 w 274206"/>
                <a:gd name="connsiteY27" fmla="*/ 18174 h 178937"/>
                <a:gd name="connsiteX28" fmla="*/ 218516 w 274206"/>
                <a:gd name="connsiteY28" fmla="*/ 13823 h 178937"/>
                <a:gd name="connsiteX29" fmla="*/ 206531 w 274206"/>
                <a:gd name="connsiteY29" fmla="*/ 13577 h 178937"/>
                <a:gd name="connsiteX30" fmla="*/ 207187 w 274206"/>
                <a:gd name="connsiteY30" fmla="*/ 22771 h 178937"/>
                <a:gd name="connsiteX31" fmla="*/ 196023 w 274206"/>
                <a:gd name="connsiteY31" fmla="*/ 27040 h 178937"/>
                <a:gd name="connsiteX32" fmla="*/ 192904 w 274206"/>
                <a:gd name="connsiteY32" fmla="*/ 16286 h 178937"/>
                <a:gd name="connsiteX33" fmla="*/ 182396 w 274206"/>
                <a:gd name="connsiteY33" fmla="*/ 13905 h 178937"/>
                <a:gd name="connsiteX34" fmla="*/ 181657 w 274206"/>
                <a:gd name="connsiteY34" fmla="*/ 21622 h 178937"/>
                <a:gd name="connsiteX35" fmla="*/ 175993 w 274206"/>
                <a:gd name="connsiteY35" fmla="*/ 28600 h 178937"/>
                <a:gd name="connsiteX36" fmla="*/ 172463 w 274206"/>
                <a:gd name="connsiteY36" fmla="*/ 22361 h 178937"/>
                <a:gd name="connsiteX37" fmla="*/ 164500 w 274206"/>
                <a:gd name="connsiteY37" fmla="*/ 13905 h 178937"/>
                <a:gd name="connsiteX38" fmla="*/ 147589 w 274206"/>
                <a:gd name="connsiteY38" fmla="*/ 9062 h 178937"/>
                <a:gd name="connsiteX39" fmla="*/ 124521 w 274206"/>
                <a:gd name="connsiteY39" fmla="*/ 114 h 178937"/>
                <a:gd name="connsiteX40" fmla="*/ 97760 w 274206"/>
                <a:gd name="connsiteY40" fmla="*/ 2248 h 178937"/>
                <a:gd name="connsiteX41" fmla="*/ 66319 w 274206"/>
                <a:gd name="connsiteY41" fmla="*/ 2002 h 178937"/>
                <a:gd name="connsiteX42" fmla="*/ 51953 w 274206"/>
                <a:gd name="connsiteY42" fmla="*/ 10950 h 178937"/>
                <a:gd name="connsiteX43" fmla="*/ 65826 w 274206"/>
                <a:gd name="connsiteY43" fmla="*/ 19077 h 178937"/>
                <a:gd name="connsiteX44" fmla="*/ 65498 w 274206"/>
                <a:gd name="connsiteY44" fmla="*/ 24331 h 178937"/>
                <a:gd name="connsiteX45" fmla="*/ 74774 w 274206"/>
                <a:gd name="connsiteY45" fmla="*/ 23920 h 178937"/>
                <a:gd name="connsiteX46" fmla="*/ 73707 w 274206"/>
                <a:gd name="connsiteY46" fmla="*/ 31555 h 178937"/>
                <a:gd name="connsiteX47" fmla="*/ 76252 w 274206"/>
                <a:gd name="connsiteY47" fmla="*/ 47809 h 178937"/>
                <a:gd name="connsiteX48" fmla="*/ 87498 w 274206"/>
                <a:gd name="connsiteY48" fmla="*/ 61026 h 178937"/>
                <a:gd name="connsiteX49" fmla="*/ 64184 w 274206"/>
                <a:gd name="connsiteY49" fmla="*/ 57988 h 178937"/>
                <a:gd name="connsiteX50" fmla="*/ 57617 w 274206"/>
                <a:gd name="connsiteY50" fmla="*/ 55526 h 178937"/>
                <a:gd name="connsiteX51" fmla="*/ 51788 w 274206"/>
                <a:gd name="connsiteY51" fmla="*/ 62832 h 178937"/>
                <a:gd name="connsiteX52" fmla="*/ 42512 w 274206"/>
                <a:gd name="connsiteY52" fmla="*/ 69563 h 178937"/>
                <a:gd name="connsiteX53" fmla="*/ 33318 w 274206"/>
                <a:gd name="connsiteY53" fmla="*/ 76869 h 178937"/>
                <a:gd name="connsiteX54" fmla="*/ 28967 w 274206"/>
                <a:gd name="connsiteY54" fmla="*/ 83190 h 178937"/>
                <a:gd name="connsiteX55" fmla="*/ 37833 w 274206"/>
                <a:gd name="connsiteY55" fmla="*/ 86310 h 178937"/>
                <a:gd name="connsiteX56" fmla="*/ 30937 w 274206"/>
                <a:gd name="connsiteY56" fmla="*/ 94355 h 178937"/>
                <a:gd name="connsiteX57" fmla="*/ 26751 w 274206"/>
                <a:gd name="connsiteY57" fmla="*/ 104042 h 178937"/>
                <a:gd name="connsiteX58" fmla="*/ 19773 w 274206"/>
                <a:gd name="connsiteY58" fmla="*/ 116766 h 17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74206" h="178937">
                  <a:moveTo>
                    <a:pt x="22482" y="116027"/>
                  </a:moveTo>
                  <a:cubicBezTo>
                    <a:pt x="17474" y="120378"/>
                    <a:pt x="9101" y="118408"/>
                    <a:pt x="3519" y="122348"/>
                  </a:cubicBezTo>
                  <a:cubicBezTo>
                    <a:pt x="-3213" y="126863"/>
                    <a:pt x="563" y="130968"/>
                    <a:pt x="7705" y="132691"/>
                  </a:cubicBezTo>
                  <a:cubicBezTo>
                    <a:pt x="13452" y="134087"/>
                    <a:pt x="19362" y="133677"/>
                    <a:pt x="23303" y="138438"/>
                  </a:cubicBezTo>
                  <a:cubicBezTo>
                    <a:pt x="25191" y="140819"/>
                    <a:pt x="26668" y="143528"/>
                    <a:pt x="28639" y="146072"/>
                  </a:cubicBezTo>
                  <a:cubicBezTo>
                    <a:pt x="32743" y="151408"/>
                    <a:pt x="32169" y="155513"/>
                    <a:pt x="32989" y="161998"/>
                  </a:cubicBezTo>
                  <a:cubicBezTo>
                    <a:pt x="33564" y="166513"/>
                    <a:pt x="34139" y="171931"/>
                    <a:pt x="37587" y="174969"/>
                  </a:cubicBezTo>
                  <a:cubicBezTo>
                    <a:pt x="41691" y="178663"/>
                    <a:pt x="47848" y="179894"/>
                    <a:pt x="53184" y="178170"/>
                  </a:cubicBezTo>
                  <a:cubicBezTo>
                    <a:pt x="62050" y="175379"/>
                    <a:pt x="71244" y="172424"/>
                    <a:pt x="80603" y="171521"/>
                  </a:cubicBezTo>
                  <a:cubicBezTo>
                    <a:pt x="85528" y="171110"/>
                    <a:pt x="90125" y="170454"/>
                    <a:pt x="87662" y="163804"/>
                  </a:cubicBezTo>
                  <a:cubicBezTo>
                    <a:pt x="86759" y="161341"/>
                    <a:pt x="83968" y="160274"/>
                    <a:pt x="82901" y="158058"/>
                  </a:cubicBezTo>
                  <a:cubicBezTo>
                    <a:pt x="88155" y="154282"/>
                    <a:pt x="95872" y="160521"/>
                    <a:pt x="101454" y="160356"/>
                  </a:cubicBezTo>
                  <a:cubicBezTo>
                    <a:pt x="106133" y="160274"/>
                    <a:pt x="113111" y="158550"/>
                    <a:pt x="116230" y="154610"/>
                  </a:cubicBezTo>
                  <a:cubicBezTo>
                    <a:pt x="117872" y="152393"/>
                    <a:pt x="117544" y="150834"/>
                    <a:pt x="117790" y="148043"/>
                  </a:cubicBezTo>
                  <a:cubicBezTo>
                    <a:pt x="118200" y="143117"/>
                    <a:pt x="119514" y="138930"/>
                    <a:pt x="123618" y="135647"/>
                  </a:cubicBezTo>
                  <a:cubicBezTo>
                    <a:pt x="129611" y="130886"/>
                    <a:pt x="138887" y="130065"/>
                    <a:pt x="145701" y="126370"/>
                  </a:cubicBezTo>
                  <a:cubicBezTo>
                    <a:pt x="153418" y="122266"/>
                    <a:pt x="169097" y="117176"/>
                    <a:pt x="171970" y="108967"/>
                  </a:cubicBezTo>
                  <a:cubicBezTo>
                    <a:pt x="174351" y="102154"/>
                    <a:pt x="175829" y="102564"/>
                    <a:pt x="182724" y="101661"/>
                  </a:cubicBezTo>
                  <a:cubicBezTo>
                    <a:pt x="189045" y="100922"/>
                    <a:pt x="195284" y="95915"/>
                    <a:pt x="201441" y="93862"/>
                  </a:cubicBezTo>
                  <a:cubicBezTo>
                    <a:pt x="208255" y="91646"/>
                    <a:pt x="213919" y="88773"/>
                    <a:pt x="219501" y="84258"/>
                  </a:cubicBezTo>
                  <a:cubicBezTo>
                    <a:pt x="223606" y="80974"/>
                    <a:pt x="231322" y="79250"/>
                    <a:pt x="233621" y="74571"/>
                  </a:cubicBezTo>
                  <a:cubicBezTo>
                    <a:pt x="234688" y="72354"/>
                    <a:pt x="233046" y="71780"/>
                    <a:pt x="235509" y="70138"/>
                  </a:cubicBezTo>
                  <a:cubicBezTo>
                    <a:pt x="237808" y="68660"/>
                    <a:pt x="242158" y="69481"/>
                    <a:pt x="244785" y="68824"/>
                  </a:cubicBezTo>
                  <a:cubicBezTo>
                    <a:pt x="250532" y="67429"/>
                    <a:pt x="254472" y="63571"/>
                    <a:pt x="259562" y="60944"/>
                  </a:cubicBezTo>
                  <a:cubicBezTo>
                    <a:pt x="263010" y="59220"/>
                    <a:pt x="271876" y="55279"/>
                    <a:pt x="273846" y="51421"/>
                  </a:cubicBezTo>
                  <a:cubicBezTo>
                    <a:pt x="275980" y="47152"/>
                    <a:pt x="268099" y="45921"/>
                    <a:pt x="264816" y="43951"/>
                  </a:cubicBezTo>
                  <a:cubicBezTo>
                    <a:pt x="258987" y="40585"/>
                    <a:pt x="254718" y="35249"/>
                    <a:pt x="250532" y="29995"/>
                  </a:cubicBezTo>
                  <a:cubicBezTo>
                    <a:pt x="245853" y="23920"/>
                    <a:pt x="241420" y="20883"/>
                    <a:pt x="234278" y="18174"/>
                  </a:cubicBezTo>
                  <a:cubicBezTo>
                    <a:pt x="228942" y="16122"/>
                    <a:pt x="224180" y="14234"/>
                    <a:pt x="218516" y="13823"/>
                  </a:cubicBezTo>
                  <a:cubicBezTo>
                    <a:pt x="215807" y="13659"/>
                    <a:pt x="208911" y="11689"/>
                    <a:pt x="206531" y="13577"/>
                  </a:cubicBezTo>
                  <a:cubicBezTo>
                    <a:pt x="202590" y="16696"/>
                    <a:pt x="208665" y="19980"/>
                    <a:pt x="207187" y="22771"/>
                  </a:cubicBezTo>
                  <a:cubicBezTo>
                    <a:pt x="205956" y="25152"/>
                    <a:pt x="198322" y="25891"/>
                    <a:pt x="196023" y="27040"/>
                  </a:cubicBezTo>
                  <a:cubicBezTo>
                    <a:pt x="191836" y="24085"/>
                    <a:pt x="195038" y="19734"/>
                    <a:pt x="192904" y="16286"/>
                  </a:cubicBezTo>
                  <a:cubicBezTo>
                    <a:pt x="191262" y="13659"/>
                    <a:pt x="184859" y="12017"/>
                    <a:pt x="182396" y="13905"/>
                  </a:cubicBezTo>
                  <a:cubicBezTo>
                    <a:pt x="179276" y="16204"/>
                    <a:pt x="181247" y="18749"/>
                    <a:pt x="181657" y="21622"/>
                  </a:cubicBezTo>
                  <a:cubicBezTo>
                    <a:pt x="182150" y="24823"/>
                    <a:pt x="180836" y="31391"/>
                    <a:pt x="175993" y="28600"/>
                  </a:cubicBezTo>
                  <a:cubicBezTo>
                    <a:pt x="174351" y="27614"/>
                    <a:pt x="173448" y="24085"/>
                    <a:pt x="172463" y="22361"/>
                  </a:cubicBezTo>
                  <a:cubicBezTo>
                    <a:pt x="170328" y="18749"/>
                    <a:pt x="168112" y="16286"/>
                    <a:pt x="164500" y="13905"/>
                  </a:cubicBezTo>
                  <a:cubicBezTo>
                    <a:pt x="158671" y="10047"/>
                    <a:pt x="153746" y="10868"/>
                    <a:pt x="147589" y="9062"/>
                  </a:cubicBezTo>
                  <a:cubicBezTo>
                    <a:pt x="139544" y="6681"/>
                    <a:pt x="133223" y="771"/>
                    <a:pt x="124521" y="114"/>
                  </a:cubicBezTo>
                  <a:cubicBezTo>
                    <a:pt x="115738" y="-543"/>
                    <a:pt x="106543" y="1838"/>
                    <a:pt x="97760" y="2248"/>
                  </a:cubicBezTo>
                  <a:cubicBezTo>
                    <a:pt x="87334" y="2741"/>
                    <a:pt x="76826" y="1181"/>
                    <a:pt x="66319" y="2002"/>
                  </a:cubicBezTo>
                  <a:cubicBezTo>
                    <a:pt x="62296" y="2330"/>
                    <a:pt x="44154" y="4711"/>
                    <a:pt x="51953" y="10950"/>
                  </a:cubicBezTo>
                  <a:cubicBezTo>
                    <a:pt x="56550" y="14480"/>
                    <a:pt x="68535" y="11771"/>
                    <a:pt x="65826" y="19077"/>
                  </a:cubicBezTo>
                  <a:cubicBezTo>
                    <a:pt x="64759" y="22032"/>
                    <a:pt x="62132" y="22771"/>
                    <a:pt x="65498" y="24331"/>
                  </a:cubicBezTo>
                  <a:cubicBezTo>
                    <a:pt x="67878" y="25480"/>
                    <a:pt x="72147" y="23756"/>
                    <a:pt x="74774" y="23920"/>
                  </a:cubicBezTo>
                  <a:cubicBezTo>
                    <a:pt x="82655" y="24577"/>
                    <a:pt x="76990" y="28271"/>
                    <a:pt x="73707" y="31555"/>
                  </a:cubicBezTo>
                  <a:cubicBezTo>
                    <a:pt x="67714" y="37383"/>
                    <a:pt x="68699" y="44197"/>
                    <a:pt x="76252" y="47809"/>
                  </a:cubicBezTo>
                  <a:cubicBezTo>
                    <a:pt x="79371" y="49287"/>
                    <a:pt x="99073" y="56839"/>
                    <a:pt x="87498" y="61026"/>
                  </a:cubicBezTo>
                  <a:cubicBezTo>
                    <a:pt x="81095" y="63324"/>
                    <a:pt x="70587" y="59959"/>
                    <a:pt x="64184" y="57988"/>
                  </a:cubicBezTo>
                  <a:cubicBezTo>
                    <a:pt x="62624" y="57496"/>
                    <a:pt x="59259" y="55197"/>
                    <a:pt x="57617" y="55526"/>
                  </a:cubicBezTo>
                  <a:cubicBezTo>
                    <a:pt x="54990" y="56100"/>
                    <a:pt x="53184" y="60861"/>
                    <a:pt x="51788" y="62832"/>
                  </a:cubicBezTo>
                  <a:cubicBezTo>
                    <a:pt x="49244" y="66280"/>
                    <a:pt x="46288" y="67593"/>
                    <a:pt x="42512" y="69563"/>
                  </a:cubicBezTo>
                  <a:cubicBezTo>
                    <a:pt x="38490" y="71451"/>
                    <a:pt x="36437" y="73668"/>
                    <a:pt x="33318" y="76869"/>
                  </a:cubicBezTo>
                  <a:cubicBezTo>
                    <a:pt x="31840" y="78347"/>
                    <a:pt x="28228" y="80399"/>
                    <a:pt x="28967" y="83190"/>
                  </a:cubicBezTo>
                  <a:cubicBezTo>
                    <a:pt x="29706" y="86064"/>
                    <a:pt x="35370" y="85571"/>
                    <a:pt x="37833" y="86310"/>
                  </a:cubicBezTo>
                  <a:cubicBezTo>
                    <a:pt x="38818" y="89758"/>
                    <a:pt x="33072" y="92385"/>
                    <a:pt x="30937" y="94355"/>
                  </a:cubicBezTo>
                  <a:cubicBezTo>
                    <a:pt x="27407" y="97556"/>
                    <a:pt x="27161" y="99609"/>
                    <a:pt x="26751" y="104042"/>
                  </a:cubicBezTo>
                  <a:cubicBezTo>
                    <a:pt x="26176" y="109460"/>
                    <a:pt x="27736" y="117833"/>
                    <a:pt x="19773" y="11676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F3A0A03-66E1-669C-36C0-BBEE81CE74F9}"/>
                </a:ext>
              </a:extLst>
            </p:cNvPr>
            <p:cNvSpPr/>
            <p:nvPr/>
          </p:nvSpPr>
          <p:spPr>
            <a:xfrm>
              <a:off x="2976569" y="2071891"/>
              <a:ext cx="274206" cy="178937"/>
            </a:xfrm>
            <a:custGeom>
              <a:avLst/>
              <a:gdLst>
                <a:gd name="connsiteX0" fmla="*/ 22482 w 274206"/>
                <a:gd name="connsiteY0" fmla="*/ 116027 h 178937"/>
                <a:gd name="connsiteX1" fmla="*/ 3519 w 274206"/>
                <a:gd name="connsiteY1" fmla="*/ 122348 h 178937"/>
                <a:gd name="connsiteX2" fmla="*/ 7705 w 274206"/>
                <a:gd name="connsiteY2" fmla="*/ 132691 h 178937"/>
                <a:gd name="connsiteX3" fmla="*/ 23303 w 274206"/>
                <a:gd name="connsiteY3" fmla="*/ 138438 h 178937"/>
                <a:gd name="connsiteX4" fmla="*/ 28639 w 274206"/>
                <a:gd name="connsiteY4" fmla="*/ 146072 h 178937"/>
                <a:gd name="connsiteX5" fmla="*/ 32989 w 274206"/>
                <a:gd name="connsiteY5" fmla="*/ 161998 h 178937"/>
                <a:gd name="connsiteX6" fmla="*/ 37587 w 274206"/>
                <a:gd name="connsiteY6" fmla="*/ 174969 h 178937"/>
                <a:gd name="connsiteX7" fmla="*/ 53184 w 274206"/>
                <a:gd name="connsiteY7" fmla="*/ 178170 h 178937"/>
                <a:gd name="connsiteX8" fmla="*/ 80603 w 274206"/>
                <a:gd name="connsiteY8" fmla="*/ 171521 h 178937"/>
                <a:gd name="connsiteX9" fmla="*/ 87662 w 274206"/>
                <a:gd name="connsiteY9" fmla="*/ 163804 h 178937"/>
                <a:gd name="connsiteX10" fmla="*/ 82901 w 274206"/>
                <a:gd name="connsiteY10" fmla="*/ 158058 h 178937"/>
                <a:gd name="connsiteX11" fmla="*/ 101454 w 274206"/>
                <a:gd name="connsiteY11" fmla="*/ 160356 h 178937"/>
                <a:gd name="connsiteX12" fmla="*/ 116230 w 274206"/>
                <a:gd name="connsiteY12" fmla="*/ 154610 h 178937"/>
                <a:gd name="connsiteX13" fmla="*/ 117790 w 274206"/>
                <a:gd name="connsiteY13" fmla="*/ 148043 h 178937"/>
                <a:gd name="connsiteX14" fmla="*/ 123618 w 274206"/>
                <a:gd name="connsiteY14" fmla="*/ 135647 h 178937"/>
                <a:gd name="connsiteX15" fmla="*/ 145701 w 274206"/>
                <a:gd name="connsiteY15" fmla="*/ 126370 h 178937"/>
                <a:gd name="connsiteX16" fmla="*/ 171970 w 274206"/>
                <a:gd name="connsiteY16" fmla="*/ 108967 h 178937"/>
                <a:gd name="connsiteX17" fmla="*/ 182724 w 274206"/>
                <a:gd name="connsiteY17" fmla="*/ 101661 h 178937"/>
                <a:gd name="connsiteX18" fmla="*/ 201441 w 274206"/>
                <a:gd name="connsiteY18" fmla="*/ 93862 h 178937"/>
                <a:gd name="connsiteX19" fmla="*/ 219501 w 274206"/>
                <a:gd name="connsiteY19" fmla="*/ 84258 h 178937"/>
                <a:gd name="connsiteX20" fmla="*/ 233621 w 274206"/>
                <a:gd name="connsiteY20" fmla="*/ 74571 h 178937"/>
                <a:gd name="connsiteX21" fmla="*/ 235509 w 274206"/>
                <a:gd name="connsiteY21" fmla="*/ 70138 h 178937"/>
                <a:gd name="connsiteX22" fmla="*/ 244785 w 274206"/>
                <a:gd name="connsiteY22" fmla="*/ 68824 h 178937"/>
                <a:gd name="connsiteX23" fmla="*/ 259562 w 274206"/>
                <a:gd name="connsiteY23" fmla="*/ 60944 h 178937"/>
                <a:gd name="connsiteX24" fmla="*/ 273846 w 274206"/>
                <a:gd name="connsiteY24" fmla="*/ 51421 h 178937"/>
                <a:gd name="connsiteX25" fmla="*/ 264816 w 274206"/>
                <a:gd name="connsiteY25" fmla="*/ 43951 h 178937"/>
                <a:gd name="connsiteX26" fmla="*/ 250532 w 274206"/>
                <a:gd name="connsiteY26" fmla="*/ 29995 h 178937"/>
                <a:gd name="connsiteX27" fmla="*/ 234278 w 274206"/>
                <a:gd name="connsiteY27" fmla="*/ 18174 h 178937"/>
                <a:gd name="connsiteX28" fmla="*/ 218516 w 274206"/>
                <a:gd name="connsiteY28" fmla="*/ 13823 h 178937"/>
                <a:gd name="connsiteX29" fmla="*/ 206531 w 274206"/>
                <a:gd name="connsiteY29" fmla="*/ 13577 h 178937"/>
                <a:gd name="connsiteX30" fmla="*/ 207187 w 274206"/>
                <a:gd name="connsiteY30" fmla="*/ 22771 h 178937"/>
                <a:gd name="connsiteX31" fmla="*/ 196023 w 274206"/>
                <a:gd name="connsiteY31" fmla="*/ 27040 h 178937"/>
                <a:gd name="connsiteX32" fmla="*/ 192904 w 274206"/>
                <a:gd name="connsiteY32" fmla="*/ 16286 h 178937"/>
                <a:gd name="connsiteX33" fmla="*/ 182396 w 274206"/>
                <a:gd name="connsiteY33" fmla="*/ 13905 h 178937"/>
                <a:gd name="connsiteX34" fmla="*/ 181657 w 274206"/>
                <a:gd name="connsiteY34" fmla="*/ 21622 h 178937"/>
                <a:gd name="connsiteX35" fmla="*/ 175993 w 274206"/>
                <a:gd name="connsiteY35" fmla="*/ 28600 h 178937"/>
                <a:gd name="connsiteX36" fmla="*/ 172463 w 274206"/>
                <a:gd name="connsiteY36" fmla="*/ 22361 h 178937"/>
                <a:gd name="connsiteX37" fmla="*/ 164500 w 274206"/>
                <a:gd name="connsiteY37" fmla="*/ 13905 h 178937"/>
                <a:gd name="connsiteX38" fmla="*/ 147589 w 274206"/>
                <a:gd name="connsiteY38" fmla="*/ 9062 h 178937"/>
                <a:gd name="connsiteX39" fmla="*/ 124521 w 274206"/>
                <a:gd name="connsiteY39" fmla="*/ 114 h 178937"/>
                <a:gd name="connsiteX40" fmla="*/ 97760 w 274206"/>
                <a:gd name="connsiteY40" fmla="*/ 2248 h 178937"/>
                <a:gd name="connsiteX41" fmla="*/ 66319 w 274206"/>
                <a:gd name="connsiteY41" fmla="*/ 2002 h 178937"/>
                <a:gd name="connsiteX42" fmla="*/ 51953 w 274206"/>
                <a:gd name="connsiteY42" fmla="*/ 10950 h 178937"/>
                <a:gd name="connsiteX43" fmla="*/ 65826 w 274206"/>
                <a:gd name="connsiteY43" fmla="*/ 19077 h 178937"/>
                <a:gd name="connsiteX44" fmla="*/ 65498 w 274206"/>
                <a:gd name="connsiteY44" fmla="*/ 24331 h 178937"/>
                <a:gd name="connsiteX45" fmla="*/ 74774 w 274206"/>
                <a:gd name="connsiteY45" fmla="*/ 23920 h 178937"/>
                <a:gd name="connsiteX46" fmla="*/ 73707 w 274206"/>
                <a:gd name="connsiteY46" fmla="*/ 31555 h 178937"/>
                <a:gd name="connsiteX47" fmla="*/ 76252 w 274206"/>
                <a:gd name="connsiteY47" fmla="*/ 47809 h 178937"/>
                <a:gd name="connsiteX48" fmla="*/ 87498 w 274206"/>
                <a:gd name="connsiteY48" fmla="*/ 61026 h 178937"/>
                <a:gd name="connsiteX49" fmla="*/ 64184 w 274206"/>
                <a:gd name="connsiteY49" fmla="*/ 57988 h 178937"/>
                <a:gd name="connsiteX50" fmla="*/ 57617 w 274206"/>
                <a:gd name="connsiteY50" fmla="*/ 55526 h 178937"/>
                <a:gd name="connsiteX51" fmla="*/ 51788 w 274206"/>
                <a:gd name="connsiteY51" fmla="*/ 62832 h 178937"/>
                <a:gd name="connsiteX52" fmla="*/ 42512 w 274206"/>
                <a:gd name="connsiteY52" fmla="*/ 69563 h 178937"/>
                <a:gd name="connsiteX53" fmla="*/ 33318 w 274206"/>
                <a:gd name="connsiteY53" fmla="*/ 76869 h 178937"/>
                <a:gd name="connsiteX54" fmla="*/ 28967 w 274206"/>
                <a:gd name="connsiteY54" fmla="*/ 83190 h 178937"/>
                <a:gd name="connsiteX55" fmla="*/ 37833 w 274206"/>
                <a:gd name="connsiteY55" fmla="*/ 86310 h 178937"/>
                <a:gd name="connsiteX56" fmla="*/ 30937 w 274206"/>
                <a:gd name="connsiteY56" fmla="*/ 94355 h 178937"/>
                <a:gd name="connsiteX57" fmla="*/ 26751 w 274206"/>
                <a:gd name="connsiteY57" fmla="*/ 104042 h 178937"/>
                <a:gd name="connsiteX58" fmla="*/ 19773 w 274206"/>
                <a:gd name="connsiteY58" fmla="*/ 116766 h 17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74206" h="178937">
                  <a:moveTo>
                    <a:pt x="22482" y="116027"/>
                  </a:moveTo>
                  <a:cubicBezTo>
                    <a:pt x="17474" y="120378"/>
                    <a:pt x="9101" y="118408"/>
                    <a:pt x="3519" y="122348"/>
                  </a:cubicBezTo>
                  <a:cubicBezTo>
                    <a:pt x="-3213" y="126863"/>
                    <a:pt x="563" y="130968"/>
                    <a:pt x="7705" y="132691"/>
                  </a:cubicBezTo>
                  <a:cubicBezTo>
                    <a:pt x="13452" y="134087"/>
                    <a:pt x="19362" y="133677"/>
                    <a:pt x="23303" y="138438"/>
                  </a:cubicBezTo>
                  <a:cubicBezTo>
                    <a:pt x="25191" y="140819"/>
                    <a:pt x="26668" y="143528"/>
                    <a:pt x="28639" y="146072"/>
                  </a:cubicBezTo>
                  <a:cubicBezTo>
                    <a:pt x="32743" y="151408"/>
                    <a:pt x="32169" y="155513"/>
                    <a:pt x="32989" y="161998"/>
                  </a:cubicBezTo>
                  <a:cubicBezTo>
                    <a:pt x="33564" y="166513"/>
                    <a:pt x="34139" y="171931"/>
                    <a:pt x="37587" y="174969"/>
                  </a:cubicBezTo>
                  <a:cubicBezTo>
                    <a:pt x="41691" y="178663"/>
                    <a:pt x="47848" y="179894"/>
                    <a:pt x="53184" y="178170"/>
                  </a:cubicBezTo>
                  <a:cubicBezTo>
                    <a:pt x="62050" y="175379"/>
                    <a:pt x="71244" y="172424"/>
                    <a:pt x="80603" y="171521"/>
                  </a:cubicBezTo>
                  <a:cubicBezTo>
                    <a:pt x="85528" y="171110"/>
                    <a:pt x="90125" y="170454"/>
                    <a:pt x="87662" y="163804"/>
                  </a:cubicBezTo>
                  <a:cubicBezTo>
                    <a:pt x="86759" y="161341"/>
                    <a:pt x="83968" y="160274"/>
                    <a:pt x="82901" y="158058"/>
                  </a:cubicBezTo>
                  <a:cubicBezTo>
                    <a:pt x="88155" y="154282"/>
                    <a:pt x="95872" y="160521"/>
                    <a:pt x="101454" y="160356"/>
                  </a:cubicBezTo>
                  <a:cubicBezTo>
                    <a:pt x="106133" y="160274"/>
                    <a:pt x="113111" y="158550"/>
                    <a:pt x="116230" y="154610"/>
                  </a:cubicBezTo>
                  <a:cubicBezTo>
                    <a:pt x="117872" y="152393"/>
                    <a:pt x="117544" y="150834"/>
                    <a:pt x="117790" y="148043"/>
                  </a:cubicBezTo>
                  <a:cubicBezTo>
                    <a:pt x="118200" y="143117"/>
                    <a:pt x="119514" y="138930"/>
                    <a:pt x="123618" y="135647"/>
                  </a:cubicBezTo>
                  <a:cubicBezTo>
                    <a:pt x="129611" y="130886"/>
                    <a:pt x="138887" y="130065"/>
                    <a:pt x="145701" y="126370"/>
                  </a:cubicBezTo>
                  <a:cubicBezTo>
                    <a:pt x="153418" y="122266"/>
                    <a:pt x="169097" y="117176"/>
                    <a:pt x="171970" y="108967"/>
                  </a:cubicBezTo>
                  <a:cubicBezTo>
                    <a:pt x="174351" y="102154"/>
                    <a:pt x="175829" y="102564"/>
                    <a:pt x="182724" y="101661"/>
                  </a:cubicBezTo>
                  <a:cubicBezTo>
                    <a:pt x="189045" y="100922"/>
                    <a:pt x="195284" y="95915"/>
                    <a:pt x="201441" y="93862"/>
                  </a:cubicBezTo>
                  <a:cubicBezTo>
                    <a:pt x="208255" y="91646"/>
                    <a:pt x="213919" y="88773"/>
                    <a:pt x="219501" y="84258"/>
                  </a:cubicBezTo>
                  <a:cubicBezTo>
                    <a:pt x="223606" y="80974"/>
                    <a:pt x="231322" y="79250"/>
                    <a:pt x="233621" y="74571"/>
                  </a:cubicBezTo>
                  <a:cubicBezTo>
                    <a:pt x="234688" y="72354"/>
                    <a:pt x="233046" y="71780"/>
                    <a:pt x="235509" y="70138"/>
                  </a:cubicBezTo>
                  <a:cubicBezTo>
                    <a:pt x="237808" y="68660"/>
                    <a:pt x="242158" y="69481"/>
                    <a:pt x="244785" y="68824"/>
                  </a:cubicBezTo>
                  <a:cubicBezTo>
                    <a:pt x="250532" y="67429"/>
                    <a:pt x="254472" y="63571"/>
                    <a:pt x="259562" y="60944"/>
                  </a:cubicBezTo>
                  <a:cubicBezTo>
                    <a:pt x="263010" y="59220"/>
                    <a:pt x="271876" y="55279"/>
                    <a:pt x="273846" y="51421"/>
                  </a:cubicBezTo>
                  <a:cubicBezTo>
                    <a:pt x="275980" y="47152"/>
                    <a:pt x="268099" y="45921"/>
                    <a:pt x="264816" y="43951"/>
                  </a:cubicBezTo>
                  <a:cubicBezTo>
                    <a:pt x="258987" y="40585"/>
                    <a:pt x="254718" y="35249"/>
                    <a:pt x="250532" y="29995"/>
                  </a:cubicBezTo>
                  <a:cubicBezTo>
                    <a:pt x="245853" y="23920"/>
                    <a:pt x="241420" y="20883"/>
                    <a:pt x="234278" y="18174"/>
                  </a:cubicBezTo>
                  <a:cubicBezTo>
                    <a:pt x="228942" y="16122"/>
                    <a:pt x="224180" y="14234"/>
                    <a:pt x="218516" y="13823"/>
                  </a:cubicBezTo>
                  <a:cubicBezTo>
                    <a:pt x="215807" y="13659"/>
                    <a:pt x="208911" y="11689"/>
                    <a:pt x="206531" y="13577"/>
                  </a:cubicBezTo>
                  <a:cubicBezTo>
                    <a:pt x="202590" y="16696"/>
                    <a:pt x="208665" y="19980"/>
                    <a:pt x="207187" y="22771"/>
                  </a:cubicBezTo>
                  <a:cubicBezTo>
                    <a:pt x="205956" y="25152"/>
                    <a:pt x="198322" y="25891"/>
                    <a:pt x="196023" y="27040"/>
                  </a:cubicBezTo>
                  <a:cubicBezTo>
                    <a:pt x="191836" y="24085"/>
                    <a:pt x="195038" y="19734"/>
                    <a:pt x="192904" y="16286"/>
                  </a:cubicBezTo>
                  <a:cubicBezTo>
                    <a:pt x="191262" y="13659"/>
                    <a:pt x="184859" y="12017"/>
                    <a:pt x="182396" y="13905"/>
                  </a:cubicBezTo>
                  <a:cubicBezTo>
                    <a:pt x="179276" y="16204"/>
                    <a:pt x="181247" y="18749"/>
                    <a:pt x="181657" y="21622"/>
                  </a:cubicBezTo>
                  <a:cubicBezTo>
                    <a:pt x="182150" y="24823"/>
                    <a:pt x="180836" y="31391"/>
                    <a:pt x="175993" y="28600"/>
                  </a:cubicBezTo>
                  <a:cubicBezTo>
                    <a:pt x="174351" y="27614"/>
                    <a:pt x="173448" y="24085"/>
                    <a:pt x="172463" y="22361"/>
                  </a:cubicBezTo>
                  <a:cubicBezTo>
                    <a:pt x="170328" y="18749"/>
                    <a:pt x="168112" y="16286"/>
                    <a:pt x="164500" y="13905"/>
                  </a:cubicBezTo>
                  <a:cubicBezTo>
                    <a:pt x="158671" y="10047"/>
                    <a:pt x="153746" y="10868"/>
                    <a:pt x="147589" y="9062"/>
                  </a:cubicBezTo>
                  <a:cubicBezTo>
                    <a:pt x="139544" y="6681"/>
                    <a:pt x="133223" y="771"/>
                    <a:pt x="124521" y="114"/>
                  </a:cubicBezTo>
                  <a:cubicBezTo>
                    <a:pt x="115738" y="-543"/>
                    <a:pt x="106543" y="1838"/>
                    <a:pt x="97760" y="2248"/>
                  </a:cubicBezTo>
                  <a:cubicBezTo>
                    <a:pt x="87334" y="2741"/>
                    <a:pt x="76826" y="1181"/>
                    <a:pt x="66319" y="2002"/>
                  </a:cubicBezTo>
                  <a:cubicBezTo>
                    <a:pt x="62296" y="2330"/>
                    <a:pt x="44154" y="4711"/>
                    <a:pt x="51953" y="10950"/>
                  </a:cubicBezTo>
                  <a:cubicBezTo>
                    <a:pt x="56550" y="14480"/>
                    <a:pt x="68535" y="11771"/>
                    <a:pt x="65826" y="19077"/>
                  </a:cubicBezTo>
                  <a:cubicBezTo>
                    <a:pt x="64759" y="22032"/>
                    <a:pt x="62132" y="22771"/>
                    <a:pt x="65498" y="24331"/>
                  </a:cubicBezTo>
                  <a:cubicBezTo>
                    <a:pt x="67878" y="25480"/>
                    <a:pt x="72147" y="23756"/>
                    <a:pt x="74774" y="23920"/>
                  </a:cubicBezTo>
                  <a:cubicBezTo>
                    <a:pt x="82655" y="24577"/>
                    <a:pt x="76990" y="28271"/>
                    <a:pt x="73707" y="31555"/>
                  </a:cubicBezTo>
                  <a:cubicBezTo>
                    <a:pt x="67714" y="37383"/>
                    <a:pt x="68699" y="44197"/>
                    <a:pt x="76252" y="47809"/>
                  </a:cubicBezTo>
                  <a:cubicBezTo>
                    <a:pt x="79371" y="49287"/>
                    <a:pt x="99073" y="56839"/>
                    <a:pt x="87498" y="61026"/>
                  </a:cubicBezTo>
                  <a:cubicBezTo>
                    <a:pt x="81095" y="63324"/>
                    <a:pt x="70587" y="59959"/>
                    <a:pt x="64184" y="57988"/>
                  </a:cubicBezTo>
                  <a:cubicBezTo>
                    <a:pt x="62624" y="57496"/>
                    <a:pt x="59259" y="55197"/>
                    <a:pt x="57617" y="55526"/>
                  </a:cubicBezTo>
                  <a:cubicBezTo>
                    <a:pt x="54990" y="56100"/>
                    <a:pt x="53184" y="60861"/>
                    <a:pt x="51788" y="62832"/>
                  </a:cubicBezTo>
                  <a:cubicBezTo>
                    <a:pt x="49244" y="66280"/>
                    <a:pt x="46288" y="67593"/>
                    <a:pt x="42512" y="69563"/>
                  </a:cubicBezTo>
                  <a:cubicBezTo>
                    <a:pt x="38490" y="71451"/>
                    <a:pt x="36437" y="73668"/>
                    <a:pt x="33318" y="76869"/>
                  </a:cubicBezTo>
                  <a:cubicBezTo>
                    <a:pt x="31840" y="78347"/>
                    <a:pt x="28228" y="80399"/>
                    <a:pt x="28967" y="83190"/>
                  </a:cubicBezTo>
                  <a:cubicBezTo>
                    <a:pt x="29706" y="86064"/>
                    <a:pt x="35370" y="85571"/>
                    <a:pt x="37833" y="86310"/>
                  </a:cubicBezTo>
                  <a:cubicBezTo>
                    <a:pt x="38818" y="89758"/>
                    <a:pt x="33072" y="92385"/>
                    <a:pt x="30937" y="94355"/>
                  </a:cubicBezTo>
                  <a:cubicBezTo>
                    <a:pt x="27407" y="97556"/>
                    <a:pt x="27161" y="99609"/>
                    <a:pt x="26751" y="104042"/>
                  </a:cubicBezTo>
                  <a:cubicBezTo>
                    <a:pt x="26176" y="109460"/>
                    <a:pt x="27736" y="117833"/>
                    <a:pt x="19773" y="11676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9F7C00E-1680-F68F-5970-BE80953CC349}"/>
                </a:ext>
              </a:extLst>
            </p:cNvPr>
            <p:cNvSpPr/>
            <p:nvPr/>
          </p:nvSpPr>
          <p:spPr>
            <a:xfrm>
              <a:off x="3112773" y="1899608"/>
              <a:ext cx="215054" cy="93570"/>
            </a:xfrm>
            <a:custGeom>
              <a:avLst/>
              <a:gdLst>
                <a:gd name="connsiteX0" fmla="*/ 88797 w 215054"/>
                <a:gd name="connsiteY0" fmla="*/ 32759 h 93570"/>
                <a:gd name="connsiteX1" fmla="*/ 60147 w 215054"/>
                <a:gd name="connsiteY1" fmla="*/ 41461 h 93570"/>
                <a:gd name="connsiteX2" fmla="*/ 38229 w 215054"/>
                <a:gd name="connsiteY2" fmla="*/ 51886 h 93570"/>
                <a:gd name="connsiteX3" fmla="*/ 3340 w 215054"/>
                <a:gd name="connsiteY3" fmla="*/ 64364 h 93570"/>
                <a:gd name="connsiteX4" fmla="*/ 467 w 215054"/>
                <a:gd name="connsiteY4" fmla="*/ 87514 h 93570"/>
                <a:gd name="connsiteX5" fmla="*/ 27064 w 215054"/>
                <a:gd name="connsiteY5" fmla="*/ 88828 h 93570"/>
                <a:gd name="connsiteX6" fmla="*/ 48572 w 215054"/>
                <a:gd name="connsiteY6" fmla="*/ 90798 h 93570"/>
                <a:gd name="connsiteX7" fmla="*/ 71065 w 215054"/>
                <a:gd name="connsiteY7" fmla="*/ 88335 h 93570"/>
                <a:gd name="connsiteX8" fmla="*/ 89536 w 215054"/>
                <a:gd name="connsiteY8" fmla="*/ 84477 h 93570"/>
                <a:gd name="connsiteX9" fmla="*/ 101111 w 215054"/>
                <a:gd name="connsiteY9" fmla="*/ 76842 h 93570"/>
                <a:gd name="connsiteX10" fmla="*/ 98894 w 215054"/>
                <a:gd name="connsiteY10" fmla="*/ 66745 h 93570"/>
                <a:gd name="connsiteX11" fmla="*/ 108827 w 215054"/>
                <a:gd name="connsiteY11" fmla="*/ 65267 h 93570"/>
                <a:gd name="connsiteX12" fmla="*/ 113507 w 215054"/>
                <a:gd name="connsiteY12" fmla="*/ 47700 h 93570"/>
                <a:gd name="connsiteX13" fmla="*/ 130335 w 215054"/>
                <a:gd name="connsiteY13" fmla="*/ 38259 h 93570"/>
                <a:gd name="connsiteX14" fmla="*/ 124917 w 215054"/>
                <a:gd name="connsiteY14" fmla="*/ 58290 h 93570"/>
                <a:gd name="connsiteX15" fmla="*/ 160216 w 215054"/>
                <a:gd name="connsiteY15" fmla="*/ 62887 h 93570"/>
                <a:gd name="connsiteX16" fmla="*/ 160299 w 215054"/>
                <a:gd name="connsiteY16" fmla="*/ 52051 h 93570"/>
                <a:gd name="connsiteX17" fmla="*/ 170971 w 215054"/>
                <a:gd name="connsiteY17" fmla="*/ 48028 h 93570"/>
                <a:gd name="connsiteX18" fmla="*/ 177374 w 215054"/>
                <a:gd name="connsiteY18" fmla="*/ 29804 h 93570"/>
                <a:gd name="connsiteX19" fmla="*/ 202904 w 215054"/>
                <a:gd name="connsiteY19" fmla="*/ 24468 h 93570"/>
                <a:gd name="connsiteX20" fmla="*/ 215054 w 215054"/>
                <a:gd name="connsiteY20" fmla="*/ 8953 h 93570"/>
                <a:gd name="connsiteX21" fmla="*/ 187307 w 215054"/>
                <a:gd name="connsiteY21" fmla="*/ 661 h 93570"/>
                <a:gd name="connsiteX22" fmla="*/ 154142 w 215054"/>
                <a:gd name="connsiteY22" fmla="*/ 14206 h 93570"/>
                <a:gd name="connsiteX23" fmla="*/ 131813 w 215054"/>
                <a:gd name="connsiteY23" fmla="*/ 17326 h 93570"/>
                <a:gd name="connsiteX24" fmla="*/ 111783 w 215054"/>
                <a:gd name="connsiteY24" fmla="*/ 6490 h 93570"/>
                <a:gd name="connsiteX25" fmla="*/ 98073 w 215054"/>
                <a:gd name="connsiteY25" fmla="*/ 16751 h 93570"/>
                <a:gd name="connsiteX26" fmla="*/ 86252 w 215054"/>
                <a:gd name="connsiteY26" fmla="*/ 27505 h 93570"/>
                <a:gd name="connsiteX27" fmla="*/ 87812 w 215054"/>
                <a:gd name="connsiteY27" fmla="*/ 33662 h 93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5054" h="93570">
                  <a:moveTo>
                    <a:pt x="88797" y="32759"/>
                  </a:moveTo>
                  <a:cubicBezTo>
                    <a:pt x="85924" y="41871"/>
                    <a:pt x="67207" y="38916"/>
                    <a:pt x="60147" y="41461"/>
                  </a:cubicBezTo>
                  <a:cubicBezTo>
                    <a:pt x="52677" y="44088"/>
                    <a:pt x="46274" y="49916"/>
                    <a:pt x="38229" y="51886"/>
                  </a:cubicBezTo>
                  <a:cubicBezTo>
                    <a:pt x="26079" y="54760"/>
                    <a:pt x="7526" y="48439"/>
                    <a:pt x="3340" y="64364"/>
                  </a:cubicBezTo>
                  <a:cubicBezTo>
                    <a:pt x="2273" y="68633"/>
                    <a:pt x="-1257" y="83820"/>
                    <a:pt x="467" y="87514"/>
                  </a:cubicBezTo>
                  <a:cubicBezTo>
                    <a:pt x="5310" y="97858"/>
                    <a:pt x="20251" y="90716"/>
                    <a:pt x="27064" y="88828"/>
                  </a:cubicBezTo>
                  <a:cubicBezTo>
                    <a:pt x="34617" y="86775"/>
                    <a:pt x="41102" y="88663"/>
                    <a:pt x="48572" y="90798"/>
                  </a:cubicBezTo>
                  <a:cubicBezTo>
                    <a:pt x="59819" y="93917"/>
                    <a:pt x="61953" y="95887"/>
                    <a:pt x="71065" y="88335"/>
                  </a:cubicBezTo>
                  <a:cubicBezTo>
                    <a:pt x="78043" y="82506"/>
                    <a:pt x="80670" y="83163"/>
                    <a:pt x="89536" y="84477"/>
                  </a:cubicBezTo>
                  <a:cubicBezTo>
                    <a:pt x="97745" y="85708"/>
                    <a:pt x="102178" y="86201"/>
                    <a:pt x="101111" y="76842"/>
                  </a:cubicBezTo>
                  <a:cubicBezTo>
                    <a:pt x="100782" y="74215"/>
                    <a:pt x="96760" y="69782"/>
                    <a:pt x="98894" y="66745"/>
                  </a:cubicBezTo>
                  <a:cubicBezTo>
                    <a:pt x="101275" y="63379"/>
                    <a:pt x="105954" y="66663"/>
                    <a:pt x="108827" y="65267"/>
                  </a:cubicBezTo>
                  <a:cubicBezTo>
                    <a:pt x="116872" y="61409"/>
                    <a:pt x="110715" y="53857"/>
                    <a:pt x="113507" y="47700"/>
                  </a:cubicBezTo>
                  <a:cubicBezTo>
                    <a:pt x="115230" y="44006"/>
                    <a:pt x="125984" y="36782"/>
                    <a:pt x="130335" y="38259"/>
                  </a:cubicBezTo>
                  <a:cubicBezTo>
                    <a:pt x="142813" y="42364"/>
                    <a:pt x="124999" y="53036"/>
                    <a:pt x="124917" y="58290"/>
                  </a:cubicBezTo>
                  <a:cubicBezTo>
                    <a:pt x="124753" y="70029"/>
                    <a:pt x="154224" y="73312"/>
                    <a:pt x="160216" y="62887"/>
                  </a:cubicBezTo>
                  <a:cubicBezTo>
                    <a:pt x="162269" y="59357"/>
                    <a:pt x="159231" y="55006"/>
                    <a:pt x="160299" y="52051"/>
                  </a:cubicBezTo>
                  <a:cubicBezTo>
                    <a:pt x="162433" y="46386"/>
                    <a:pt x="165635" y="49424"/>
                    <a:pt x="170971" y="48028"/>
                  </a:cubicBezTo>
                  <a:cubicBezTo>
                    <a:pt x="180575" y="45483"/>
                    <a:pt x="179344" y="37685"/>
                    <a:pt x="177374" y="29804"/>
                  </a:cubicBezTo>
                  <a:cubicBezTo>
                    <a:pt x="186732" y="29311"/>
                    <a:pt x="194859" y="30953"/>
                    <a:pt x="202904" y="24468"/>
                  </a:cubicBezTo>
                  <a:cubicBezTo>
                    <a:pt x="206434" y="21677"/>
                    <a:pt x="215136" y="14453"/>
                    <a:pt x="215054" y="8953"/>
                  </a:cubicBezTo>
                  <a:cubicBezTo>
                    <a:pt x="214807" y="-1145"/>
                    <a:pt x="194531" y="-570"/>
                    <a:pt x="187307" y="661"/>
                  </a:cubicBezTo>
                  <a:cubicBezTo>
                    <a:pt x="175485" y="2549"/>
                    <a:pt x="165717" y="11005"/>
                    <a:pt x="154142" y="14206"/>
                  </a:cubicBezTo>
                  <a:cubicBezTo>
                    <a:pt x="147821" y="15930"/>
                    <a:pt x="138462" y="19132"/>
                    <a:pt x="131813" y="17326"/>
                  </a:cubicBezTo>
                  <a:cubicBezTo>
                    <a:pt x="124425" y="15356"/>
                    <a:pt x="119581" y="7475"/>
                    <a:pt x="111783" y="6490"/>
                  </a:cubicBezTo>
                  <a:cubicBezTo>
                    <a:pt x="102342" y="5258"/>
                    <a:pt x="103573" y="11333"/>
                    <a:pt x="98073" y="16751"/>
                  </a:cubicBezTo>
                  <a:cubicBezTo>
                    <a:pt x="92902" y="21841"/>
                    <a:pt x="86663" y="18721"/>
                    <a:pt x="86252" y="27505"/>
                  </a:cubicBezTo>
                  <a:cubicBezTo>
                    <a:pt x="86170" y="29229"/>
                    <a:pt x="87730" y="33005"/>
                    <a:pt x="87812" y="3366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0255B67-E269-33A6-761A-B2011EA0BE33}"/>
                </a:ext>
              </a:extLst>
            </p:cNvPr>
            <p:cNvSpPr/>
            <p:nvPr/>
          </p:nvSpPr>
          <p:spPr>
            <a:xfrm>
              <a:off x="3112773" y="1899608"/>
              <a:ext cx="215054" cy="93570"/>
            </a:xfrm>
            <a:custGeom>
              <a:avLst/>
              <a:gdLst>
                <a:gd name="connsiteX0" fmla="*/ 88797 w 215054"/>
                <a:gd name="connsiteY0" fmla="*/ 32759 h 93570"/>
                <a:gd name="connsiteX1" fmla="*/ 60147 w 215054"/>
                <a:gd name="connsiteY1" fmla="*/ 41461 h 93570"/>
                <a:gd name="connsiteX2" fmla="*/ 38229 w 215054"/>
                <a:gd name="connsiteY2" fmla="*/ 51886 h 93570"/>
                <a:gd name="connsiteX3" fmla="*/ 3340 w 215054"/>
                <a:gd name="connsiteY3" fmla="*/ 64364 h 93570"/>
                <a:gd name="connsiteX4" fmla="*/ 467 w 215054"/>
                <a:gd name="connsiteY4" fmla="*/ 87514 h 93570"/>
                <a:gd name="connsiteX5" fmla="*/ 27064 w 215054"/>
                <a:gd name="connsiteY5" fmla="*/ 88828 h 93570"/>
                <a:gd name="connsiteX6" fmla="*/ 48572 w 215054"/>
                <a:gd name="connsiteY6" fmla="*/ 90798 h 93570"/>
                <a:gd name="connsiteX7" fmla="*/ 71065 w 215054"/>
                <a:gd name="connsiteY7" fmla="*/ 88335 h 93570"/>
                <a:gd name="connsiteX8" fmla="*/ 89536 w 215054"/>
                <a:gd name="connsiteY8" fmla="*/ 84477 h 93570"/>
                <a:gd name="connsiteX9" fmla="*/ 101111 w 215054"/>
                <a:gd name="connsiteY9" fmla="*/ 76842 h 93570"/>
                <a:gd name="connsiteX10" fmla="*/ 98894 w 215054"/>
                <a:gd name="connsiteY10" fmla="*/ 66745 h 93570"/>
                <a:gd name="connsiteX11" fmla="*/ 108827 w 215054"/>
                <a:gd name="connsiteY11" fmla="*/ 65267 h 93570"/>
                <a:gd name="connsiteX12" fmla="*/ 113507 w 215054"/>
                <a:gd name="connsiteY12" fmla="*/ 47700 h 93570"/>
                <a:gd name="connsiteX13" fmla="*/ 130335 w 215054"/>
                <a:gd name="connsiteY13" fmla="*/ 38259 h 93570"/>
                <a:gd name="connsiteX14" fmla="*/ 124917 w 215054"/>
                <a:gd name="connsiteY14" fmla="*/ 58290 h 93570"/>
                <a:gd name="connsiteX15" fmla="*/ 160216 w 215054"/>
                <a:gd name="connsiteY15" fmla="*/ 62887 h 93570"/>
                <a:gd name="connsiteX16" fmla="*/ 160299 w 215054"/>
                <a:gd name="connsiteY16" fmla="*/ 52051 h 93570"/>
                <a:gd name="connsiteX17" fmla="*/ 170971 w 215054"/>
                <a:gd name="connsiteY17" fmla="*/ 48028 h 93570"/>
                <a:gd name="connsiteX18" fmla="*/ 177374 w 215054"/>
                <a:gd name="connsiteY18" fmla="*/ 29804 h 93570"/>
                <a:gd name="connsiteX19" fmla="*/ 202904 w 215054"/>
                <a:gd name="connsiteY19" fmla="*/ 24468 h 93570"/>
                <a:gd name="connsiteX20" fmla="*/ 215054 w 215054"/>
                <a:gd name="connsiteY20" fmla="*/ 8953 h 93570"/>
                <a:gd name="connsiteX21" fmla="*/ 187307 w 215054"/>
                <a:gd name="connsiteY21" fmla="*/ 661 h 93570"/>
                <a:gd name="connsiteX22" fmla="*/ 154142 w 215054"/>
                <a:gd name="connsiteY22" fmla="*/ 14206 h 93570"/>
                <a:gd name="connsiteX23" fmla="*/ 131813 w 215054"/>
                <a:gd name="connsiteY23" fmla="*/ 17326 h 93570"/>
                <a:gd name="connsiteX24" fmla="*/ 111783 w 215054"/>
                <a:gd name="connsiteY24" fmla="*/ 6490 h 93570"/>
                <a:gd name="connsiteX25" fmla="*/ 98073 w 215054"/>
                <a:gd name="connsiteY25" fmla="*/ 16751 h 93570"/>
                <a:gd name="connsiteX26" fmla="*/ 86252 w 215054"/>
                <a:gd name="connsiteY26" fmla="*/ 27505 h 93570"/>
                <a:gd name="connsiteX27" fmla="*/ 87812 w 215054"/>
                <a:gd name="connsiteY27" fmla="*/ 33662 h 93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5054" h="93570">
                  <a:moveTo>
                    <a:pt x="88797" y="32759"/>
                  </a:moveTo>
                  <a:cubicBezTo>
                    <a:pt x="85924" y="41871"/>
                    <a:pt x="67207" y="38916"/>
                    <a:pt x="60147" y="41461"/>
                  </a:cubicBezTo>
                  <a:cubicBezTo>
                    <a:pt x="52677" y="44088"/>
                    <a:pt x="46274" y="49916"/>
                    <a:pt x="38229" y="51886"/>
                  </a:cubicBezTo>
                  <a:cubicBezTo>
                    <a:pt x="26079" y="54760"/>
                    <a:pt x="7526" y="48439"/>
                    <a:pt x="3340" y="64364"/>
                  </a:cubicBezTo>
                  <a:cubicBezTo>
                    <a:pt x="2273" y="68633"/>
                    <a:pt x="-1257" y="83820"/>
                    <a:pt x="467" y="87514"/>
                  </a:cubicBezTo>
                  <a:cubicBezTo>
                    <a:pt x="5310" y="97858"/>
                    <a:pt x="20251" y="90716"/>
                    <a:pt x="27064" y="88828"/>
                  </a:cubicBezTo>
                  <a:cubicBezTo>
                    <a:pt x="34617" y="86775"/>
                    <a:pt x="41102" y="88663"/>
                    <a:pt x="48572" y="90798"/>
                  </a:cubicBezTo>
                  <a:cubicBezTo>
                    <a:pt x="59819" y="93917"/>
                    <a:pt x="61953" y="95887"/>
                    <a:pt x="71065" y="88335"/>
                  </a:cubicBezTo>
                  <a:cubicBezTo>
                    <a:pt x="78043" y="82506"/>
                    <a:pt x="80670" y="83163"/>
                    <a:pt x="89536" y="84477"/>
                  </a:cubicBezTo>
                  <a:cubicBezTo>
                    <a:pt x="97745" y="85708"/>
                    <a:pt x="102178" y="86201"/>
                    <a:pt x="101111" y="76842"/>
                  </a:cubicBezTo>
                  <a:cubicBezTo>
                    <a:pt x="100782" y="74215"/>
                    <a:pt x="96760" y="69782"/>
                    <a:pt x="98894" y="66745"/>
                  </a:cubicBezTo>
                  <a:cubicBezTo>
                    <a:pt x="101275" y="63379"/>
                    <a:pt x="105954" y="66663"/>
                    <a:pt x="108827" y="65267"/>
                  </a:cubicBezTo>
                  <a:cubicBezTo>
                    <a:pt x="116872" y="61409"/>
                    <a:pt x="110715" y="53857"/>
                    <a:pt x="113507" y="47700"/>
                  </a:cubicBezTo>
                  <a:cubicBezTo>
                    <a:pt x="115230" y="44006"/>
                    <a:pt x="125984" y="36782"/>
                    <a:pt x="130335" y="38259"/>
                  </a:cubicBezTo>
                  <a:cubicBezTo>
                    <a:pt x="142813" y="42364"/>
                    <a:pt x="124999" y="53036"/>
                    <a:pt x="124917" y="58290"/>
                  </a:cubicBezTo>
                  <a:cubicBezTo>
                    <a:pt x="124753" y="70029"/>
                    <a:pt x="154224" y="73312"/>
                    <a:pt x="160216" y="62887"/>
                  </a:cubicBezTo>
                  <a:cubicBezTo>
                    <a:pt x="162269" y="59357"/>
                    <a:pt x="159231" y="55006"/>
                    <a:pt x="160299" y="52051"/>
                  </a:cubicBezTo>
                  <a:cubicBezTo>
                    <a:pt x="162433" y="46386"/>
                    <a:pt x="165635" y="49424"/>
                    <a:pt x="170971" y="48028"/>
                  </a:cubicBezTo>
                  <a:cubicBezTo>
                    <a:pt x="180575" y="45483"/>
                    <a:pt x="179344" y="37685"/>
                    <a:pt x="177374" y="29804"/>
                  </a:cubicBezTo>
                  <a:cubicBezTo>
                    <a:pt x="186732" y="29311"/>
                    <a:pt x="194859" y="30953"/>
                    <a:pt x="202904" y="24468"/>
                  </a:cubicBezTo>
                  <a:cubicBezTo>
                    <a:pt x="206434" y="21677"/>
                    <a:pt x="215136" y="14453"/>
                    <a:pt x="215054" y="8953"/>
                  </a:cubicBezTo>
                  <a:cubicBezTo>
                    <a:pt x="214807" y="-1145"/>
                    <a:pt x="194531" y="-570"/>
                    <a:pt x="187307" y="661"/>
                  </a:cubicBezTo>
                  <a:cubicBezTo>
                    <a:pt x="175485" y="2549"/>
                    <a:pt x="165717" y="11005"/>
                    <a:pt x="154142" y="14206"/>
                  </a:cubicBezTo>
                  <a:cubicBezTo>
                    <a:pt x="147821" y="15930"/>
                    <a:pt x="138462" y="19132"/>
                    <a:pt x="131813" y="17326"/>
                  </a:cubicBezTo>
                  <a:cubicBezTo>
                    <a:pt x="124425" y="15356"/>
                    <a:pt x="119581" y="7475"/>
                    <a:pt x="111783" y="6490"/>
                  </a:cubicBezTo>
                  <a:cubicBezTo>
                    <a:pt x="102342" y="5258"/>
                    <a:pt x="103573" y="11333"/>
                    <a:pt x="98073" y="16751"/>
                  </a:cubicBezTo>
                  <a:cubicBezTo>
                    <a:pt x="92902" y="21841"/>
                    <a:pt x="86663" y="18721"/>
                    <a:pt x="86252" y="27505"/>
                  </a:cubicBezTo>
                  <a:cubicBezTo>
                    <a:pt x="86170" y="29229"/>
                    <a:pt x="87730" y="33005"/>
                    <a:pt x="87812" y="3366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BF73043-C9B5-0A8B-3860-220B212C3D17}"/>
                </a:ext>
              </a:extLst>
            </p:cNvPr>
            <p:cNvSpPr/>
            <p:nvPr/>
          </p:nvSpPr>
          <p:spPr>
            <a:xfrm>
              <a:off x="3391694" y="1845443"/>
              <a:ext cx="78837" cy="21388"/>
            </a:xfrm>
            <a:custGeom>
              <a:avLst/>
              <a:gdLst>
                <a:gd name="connsiteX0" fmla="*/ 82 w 78837"/>
                <a:gd name="connsiteY0" fmla="*/ 19035 h 21388"/>
                <a:gd name="connsiteX1" fmla="*/ 34068 w 78837"/>
                <a:gd name="connsiteY1" fmla="*/ 6065 h 21388"/>
                <a:gd name="connsiteX2" fmla="*/ 53359 w 78837"/>
                <a:gd name="connsiteY2" fmla="*/ 154 h 21388"/>
                <a:gd name="connsiteX3" fmla="*/ 73554 w 78837"/>
                <a:gd name="connsiteY3" fmla="*/ 10169 h 21388"/>
                <a:gd name="connsiteX4" fmla="*/ 53441 w 78837"/>
                <a:gd name="connsiteY4" fmla="*/ 10580 h 21388"/>
                <a:gd name="connsiteX5" fmla="*/ 36531 w 78837"/>
                <a:gd name="connsiteY5" fmla="*/ 16819 h 21388"/>
                <a:gd name="connsiteX6" fmla="*/ 16993 w 78837"/>
                <a:gd name="connsiteY6" fmla="*/ 17722 h 21388"/>
                <a:gd name="connsiteX7" fmla="*/ 0 w 78837"/>
                <a:gd name="connsiteY7" fmla="*/ 21334 h 21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837" h="21388">
                  <a:moveTo>
                    <a:pt x="82" y="19035"/>
                  </a:moveTo>
                  <a:cubicBezTo>
                    <a:pt x="11082" y="8692"/>
                    <a:pt x="20277" y="10169"/>
                    <a:pt x="34068" y="6065"/>
                  </a:cubicBezTo>
                  <a:cubicBezTo>
                    <a:pt x="40799" y="4013"/>
                    <a:pt x="46628" y="1139"/>
                    <a:pt x="53359" y="154"/>
                  </a:cubicBezTo>
                  <a:cubicBezTo>
                    <a:pt x="60091" y="-831"/>
                    <a:pt x="91039" y="2945"/>
                    <a:pt x="73554" y="10169"/>
                  </a:cubicBezTo>
                  <a:cubicBezTo>
                    <a:pt x="66412" y="13043"/>
                    <a:pt x="59763" y="9841"/>
                    <a:pt x="53441" y="10580"/>
                  </a:cubicBezTo>
                  <a:cubicBezTo>
                    <a:pt x="47121" y="11319"/>
                    <a:pt x="44494" y="16573"/>
                    <a:pt x="36531" y="16819"/>
                  </a:cubicBezTo>
                  <a:cubicBezTo>
                    <a:pt x="29881" y="17065"/>
                    <a:pt x="23396" y="16408"/>
                    <a:pt x="16993" y="17722"/>
                  </a:cubicBezTo>
                  <a:cubicBezTo>
                    <a:pt x="11493" y="18871"/>
                    <a:pt x="4843" y="21826"/>
                    <a:pt x="0" y="2133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0D4A184-5586-DCA1-3A84-6440260BABFB}"/>
                </a:ext>
              </a:extLst>
            </p:cNvPr>
            <p:cNvSpPr/>
            <p:nvPr/>
          </p:nvSpPr>
          <p:spPr>
            <a:xfrm>
              <a:off x="3391694" y="1845443"/>
              <a:ext cx="78837" cy="21388"/>
            </a:xfrm>
            <a:custGeom>
              <a:avLst/>
              <a:gdLst>
                <a:gd name="connsiteX0" fmla="*/ 82 w 78837"/>
                <a:gd name="connsiteY0" fmla="*/ 19035 h 21388"/>
                <a:gd name="connsiteX1" fmla="*/ 34068 w 78837"/>
                <a:gd name="connsiteY1" fmla="*/ 6065 h 21388"/>
                <a:gd name="connsiteX2" fmla="*/ 53359 w 78837"/>
                <a:gd name="connsiteY2" fmla="*/ 154 h 21388"/>
                <a:gd name="connsiteX3" fmla="*/ 73554 w 78837"/>
                <a:gd name="connsiteY3" fmla="*/ 10169 h 21388"/>
                <a:gd name="connsiteX4" fmla="*/ 53441 w 78837"/>
                <a:gd name="connsiteY4" fmla="*/ 10580 h 21388"/>
                <a:gd name="connsiteX5" fmla="*/ 36531 w 78837"/>
                <a:gd name="connsiteY5" fmla="*/ 16819 h 21388"/>
                <a:gd name="connsiteX6" fmla="*/ 16993 w 78837"/>
                <a:gd name="connsiteY6" fmla="*/ 17722 h 21388"/>
                <a:gd name="connsiteX7" fmla="*/ 0 w 78837"/>
                <a:gd name="connsiteY7" fmla="*/ 21334 h 21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837" h="21388">
                  <a:moveTo>
                    <a:pt x="82" y="19035"/>
                  </a:moveTo>
                  <a:cubicBezTo>
                    <a:pt x="11082" y="8692"/>
                    <a:pt x="20277" y="10169"/>
                    <a:pt x="34068" y="6065"/>
                  </a:cubicBezTo>
                  <a:cubicBezTo>
                    <a:pt x="40799" y="4013"/>
                    <a:pt x="46628" y="1139"/>
                    <a:pt x="53359" y="154"/>
                  </a:cubicBezTo>
                  <a:cubicBezTo>
                    <a:pt x="60091" y="-831"/>
                    <a:pt x="91039" y="2945"/>
                    <a:pt x="73554" y="10169"/>
                  </a:cubicBezTo>
                  <a:cubicBezTo>
                    <a:pt x="66412" y="13043"/>
                    <a:pt x="59763" y="9841"/>
                    <a:pt x="53441" y="10580"/>
                  </a:cubicBezTo>
                  <a:cubicBezTo>
                    <a:pt x="47121" y="11319"/>
                    <a:pt x="44494" y="16573"/>
                    <a:pt x="36531" y="16819"/>
                  </a:cubicBezTo>
                  <a:cubicBezTo>
                    <a:pt x="29881" y="17065"/>
                    <a:pt x="23396" y="16408"/>
                    <a:pt x="16993" y="17722"/>
                  </a:cubicBezTo>
                  <a:cubicBezTo>
                    <a:pt x="11493" y="18871"/>
                    <a:pt x="4843" y="21826"/>
                    <a:pt x="0" y="2133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003F809-E069-0B37-997D-F05FFF1841C5}"/>
                </a:ext>
              </a:extLst>
            </p:cNvPr>
            <p:cNvSpPr/>
            <p:nvPr/>
          </p:nvSpPr>
          <p:spPr>
            <a:xfrm>
              <a:off x="3542802" y="2027592"/>
              <a:ext cx="27896" cy="29529"/>
            </a:xfrm>
            <a:custGeom>
              <a:avLst/>
              <a:gdLst>
                <a:gd name="connsiteX0" fmla="*/ 16933 w 27896"/>
                <a:gd name="connsiteY0" fmla="*/ 2 h 29529"/>
                <a:gd name="connsiteX1" fmla="*/ 4373 w 27896"/>
                <a:gd name="connsiteY1" fmla="*/ 5420 h 29529"/>
                <a:gd name="connsiteX2" fmla="*/ 2731 w 27896"/>
                <a:gd name="connsiteY2" fmla="*/ 15928 h 29529"/>
                <a:gd name="connsiteX3" fmla="*/ 2074 w 27896"/>
                <a:gd name="connsiteY3" fmla="*/ 26599 h 29529"/>
                <a:gd name="connsiteX4" fmla="*/ 13239 w 27896"/>
                <a:gd name="connsiteY4" fmla="*/ 25040 h 29529"/>
                <a:gd name="connsiteX5" fmla="*/ 27851 w 27896"/>
                <a:gd name="connsiteY5" fmla="*/ 7554 h 29529"/>
                <a:gd name="connsiteX6" fmla="*/ 6753 w 27896"/>
                <a:gd name="connsiteY6" fmla="*/ 2300 h 2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96" h="29529">
                  <a:moveTo>
                    <a:pt x="16933" y="2"/>
                  </a:moveTo>
                  <a:cubicBezTo>
                    <a:pt x="13321" y="-80"/>
                    <a:pt x="6589" y="2547"/>
                    <a:pt x="4373" y="5420"/>
                  </a:cubicBezTo>
                  <a:cubicBezTo>
                    <a:pt x="1910" y="8786"/>
                    <a:pt x="3552" y="11905"/>
                    <a:pt x="2731" y="15928"/>
                  </a:cubicBezTo>
                  <a:cubicBezTo>
                    <a:pt x="1664" y="20853"/>
                    <a:pt x="-2441" y="21592"/>
                    <a:pt x="2074" y="26599"/>
                  </a:cubicBezTo>
                  <a:cubicBezTo>
                    <a:pt x="7492" y="32510"/>
                    <a:pt x="9955" y="28159"/>
                    <a:pt x="13239" y="25040"/>
                  </a:cubicBezTo>
                  <a:cubicBezTo>
                    <a:pt x="18246" y="20361"/>
                    <a:pt x="28672" y="14532"/>
                    <a:pt x="27851" y="7554"/>
                  </a:cubicBezTo>
                  <a:cubicBezTo>
                    <a:pt x="26784" y="-3282"/>
                    <a:pt x="14798" y="2218"/>
                    <a:pt x="6753" y="230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7D09C18-2A4B-1C3D-A6FE-8ABEBA03D313}"/>
                </a:ext>
              </a:extLst>
            </p:cNvPr>
            <p:cNvSpPr/>
            <p:nvPr/>
          </p:nvSpPr>
          <p:spPr>
            <a:xfrm>
              <a:off x="3542802" y="2027592"/>
              <a:ext cx="27896" cy="29529"/>
            </a:xfrm>
            <a:custGeom>
              <a:avLst/>
              <a:gdLst>
                <a:gd name="connsiteX0" fmla="*/ 16933 w 27896"/>
                <a:gd name="connsiteY0" fmla="*/ 2 h 29529"/>
                <a:gd name="connsiteX1" fmla="*/ 4373 w 27896"/>
                <a:gd name="connsiteY1" fmla="*/ 5420 h 29529"/>
                <a:gd name="connsiteX2" fmla="*/ 2731 w 27896"/>
                <a:gd name="connsiteY2" fmla="*/ 15928 h 29529"/>
                <a:gd name="connsiteX3" fmla="*/ 2074 w 27896"/>
                <a:gd name="connsiteY3" fmla="*/ 26599 h 29529"/>
                <a:gd name="connsiteX4" fmla="*/ 13239 w 27896"/>
                <a:gd name="connsiteY4" fmla="*/ 25040 h 29529"/>
                <a:gd name="connsiteX5" fmla="*/ 27851 w 27896"/>
                <a:gd name="connsiteY5" fmla="*/ 7554 h 29529"/>
                <a:gd name="connsiteX6" fmla="*/ 6753 w 27896"/>
                <a:gd name="connsiteY6" fmla="*/ 2300 h 2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96" h="29529">
                  <a:moveTo>
                    <a:pt x="16933" y="2"/>
                  </a:moveTo>
                  <a:cubicBezTo>
                    <a:pt x="13321" y="-80"/>
                    <a:pt x="6589" y="2547"/>
                    <a:pt x="4373" y="5420"/>
                  </a:cubicBezTo>
                  <a:cubicBezTo>
                    <a:pt x="1910" y="8786"/>
                    <a:pt x="3552" y="11905"/>
                    <a:pt x="2731" y="15928"/>
                  </a:cubicBezTo>
                  <a:cubicBezTo>
                    <a:pt x="1664" y="20853"/>
                    <a:pt x="-2441" y="21592"/>
                    <a:pt x="2074" y="26599"/>
                  </a:cubicBezTo>
                  <a:cubicBezTo>
                    <a:pt x="7492" y="32510"/>
                    <a:pt x="9955" y="28159"/>
                    <a:pt x="13239" y="25040"/>
                  </a:cubicBezTo>
                  <a:cubicBezTo>
                    <a:pt x="18246" y="20361"/>
                    <a:pt x="28672" y="14532"/>
                    <a:pt x="27851" y="7554"/>
                  </a:cubicBezTo>
                  <a:cubicBezTo>
                    <a:pt x="26784" y="-3282"/>
                    <a:pt x="14798" y="2218"/>
                    <a:pt x="6753" y="230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B341D2-79E0-942D-1D63-68D1235FE8FD}"/>
                </a:ext>
              </a:extLst>
            </p:cNvPr>
            <p:cNvSpPr/>
            <p:nvPr/>
          </p:nvSpPr>
          <p:spPr>
            <a:xfrm>
              <a:off x="3582208" y="1961986"/>
              <a:ext cx="22973" cy="21353"/>
            </a:xfrm>
            <a:custGeom>
              <a:avLst/>
              <a:gdLst>
                <a:gd name="connsiteX0" fmla="*/ 12088 w 22973"/>
                <a:gd name="connsiteY0" fmla="*/ 3218 h 21353"/>
                <a:gd name="connsiteX1" fmla="*/ 2729 w 22973"/>
                <a:gd name="connsiteY1" fmla="*/ 3793 h 21353"/>
                <a:gd name="connsiteX2" fmla="*/ 2976 w 22973"/>
                <a:gd name="connsiteY2" fmla="*/ 12494 h 21353"/>
                <a:gd name="connsiteX3" fmla="*/ 16767 w 22973"/>
                <a:gd name="connsiteY3" fmla="*/ 18733 h 21353"/>
                <a:gd name="connsiteX4" fmla="*/ 19886 w 22973"/>
                <a:gd name="connsiteY4" fmla="*/ 4778 h 21353"/>
                <a:gd name="connsiteX5" fmla="*/ 20543 w 22973"/>
                <a:gd name="connsiteY5" fmla="*/ 345 h 21353"/>
                <a:gd name="connsiteX6" fmla="*/ 9707 w 22973"/>
                <a:gd name="connsiteY6" fmla="*/ 1740 h 2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73" h="21353">
                  <a:moveTo>
                    <a:pt x="12088" y="3218"/>
                  </a:moveTo>
                  <a:cubicBezTo>
                    <a:pt x="9543" y="3218"/>
                    <a:pt x="4864" y="2315"/>
                    <a:pt x="2729" y="3793"/>
                  </a:cubicBezTo>
                  <a:cubicBezTo>
                    <a:pt x="-2771" y="7487"/>
                    <a:pt x="1498" y="8390"/>
                    <a:pt x="2976" y="12494"/>
                  </a:cubicBezTo>
                  <a:cubicBezTo>
                    <a:pt x="5356" y="18733"/>
                    <a:pt x="8312" y="25054"/>
                    <a:pt x="16767" y="18733"/>
                  </a:cubicBezTo>
                  <a:cubicBezTo>
                    <a:pt x="21857" y="14957"/>
                    <a:pt x="19476" y="9867"/>
                    <a:pt x="19886" y="4778"/>
                  </a:cubicBezTo>
                  <a:cubicBezTo>
                    <a:pt x="19886" y="4039"/>
                    <a:pt x="26372" y="2643"/>
                    <a:pt x="20543" y="345"/>
                  </a:cubicBezTo>
                  <a:cubicBezTo>
                    <a:pt x="17177" y="-969"/>
                    <a:pt x="13319" y="1905"/>
                    <a:pt x="9707" y="174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8476C09F-53C9-DC1D-CD76-F47C28A25594}"/>
                </a:ext>
              </a:extLst>
            </p:cNvPr>
            <p:cNvSpPr/>
            <p:nvPr/>
          </p:nvSpPr>
          <p:spPr>
            <a:xfrm>
              <a:off x="3582208" y="1961986"/>
              <a:ext cx="22973" cy="21353"/>
            </a:xfrm>
            <a:custGeom>
              <a:avLst/>
              <a:gdLst>
                <a:gd name="connsiteX0" fmla="*/ 12088 w 22973"/>
                <a:gd name="connsiteY0" fmla="*/ 3218 h 21353"/>
                <a:gd name="connsiteX1" fmla="*/ 2729 w 22973"/>
                <a:gd name="connsiteY1" fmla="*/ 3793 h 21353"/>
                <a:gd name="connsiteX2" fmla="*/ 2976 w 22973"/>
                <a:gd name="connsiteY2" fmla="*/ 12494 h 21353"/>
                <a:gd name="connsiteX3" fmla="*/ 16767 w 22973"/>
                <a:gd name="connsiteY3" fmla="*/ 18733 h 21353"/>
                <a:gd name="connsiteX4" fmla="*/ 19886 w 22973"/>
                <a:gd name="connsiteY4" fmla="*/ 4778 h 21353"/>
                <a:gd name="connsiteX5" fmla="*/ 20543 w 22973"/>
                <a:gd name="connsiteY5" fmla="*/ 345 h 21353"/>
                <a:gd name="connsiteX6" fmla="*/ 9707 w 22973"/>
                <a:gd name="connsiteY6" fmla="*/ 1740 h 2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73" h="21353">
                  <a:moveTo>
                    <a:pt x="12088" y="3218"/>
                  </a:moveTo>
                  <a:cubicBezTo>
                    <a:pt x="9543" y="3218"/>
                    <a:pt x="4864" y="2315"/>
                    <a:pt x="2729" y="3793"/>
                  </a:cubicBezTo>
                  <a:cubicBezTo>
                    <a:pt x="-2771" y="7487"/>
                    <a:pt x="1498" y="8390"/>
                    <a:pt x="2976" y="12494"/>
                  </a:cubicBezTo>
                  <a:cubicBezTo>
                    <a:pt x="5356" y="18733"/>
                    <a:pt x="8312" y="25054"/>
                    <a:pt x="16767" y="18733"/>
                  </a:cubicBezTo>
                  <a:cubicBezTo>
                    <a:pt x="21857" y="14957"/>
                    <a:pt x="19476" y="9867"/>
                    <a:pt x="19886" y="4778"/>
                  </a:cubicBezTo>
                  <a:cubicBezTo>
                    <a:pt x="19886" y="4039"/>
                    <a:pt x="26372" y="2643"/>
                    <a:pt x="20543" y="345"/>
                  </a:cubicBezTo>
                  <a:cubicBezTo>
                    <a:pt x="17177" y="-969"/>
                    <a:pt x="13319" y="1905"/>
                    <a:pt x="9707" y="174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1B22353-EE12-7A8E-28EC-F6387D6C0B7A}"/>
                </a:ext>
              </a:extLst>
            </p:cNvPr>
            <p:cNvSpPr/>
            <p:nvPr/>
          </p:nvSpPr>
          <p:spPr>
            <a:xfrm>
              <a:off x="3587100" y="1989929"/>
              <a:ext cx="26264" cy="11478"/>
            </a:xfrm>
            <a:custGeom>
              <a:avLst/>
              <a:gdLst>
                <a:gd name="connsiteX0" fmla="*/ 13106 w 26264"/>
                <a:gd name="connsiteY0" fmla="*/ 969 h 11478"/>
                <a:gd name="connsiteX1" fmla="*/ 300 w 26264"/>
                <a:gd name="connsiteY1" fmla="*/ 9835 h 11478"/>
                <a:gd name="connsiteX2" fmla="*/ 17704 w 26264"/>
                <a:gd name="connsiteY2" fmla="*/ 8440 h 11478"/>
                <a:gd name="connsiteX3" fmla="*/ 23861 w 26264"/>
                <a:gd name="connsiteY3" fmla="*/ 1462 h 11478"/>
                <a:gd name="connsiteX4" fmla="*/ 8591 w 26264"/>
                <a:gd name="connsiteY4" fmla="*/ 2447 h 11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64" h="11478">
                  <a:moveTo>
                    <a:pt x="13106" y="969"/>
                  </a:moveTo>
                  <a:cubicBezTo>
                    <a:pt x="10397" y="2283"/>
                    <a:pt x="-2080" y="4992"/>
                    <a:pt x="300" y="9835"/>
                  </a:cubicBezTo>
                  <a:cubicBezTo>
                    <a:pt x="2270" y="13858"/>
                    <a:pt x="15077" y="9343"/>
                    <a:pt x="17704" y="8440"/>
                  </a:cubicBezTo>
                  <a:cubicBezTo>
                    <a:pt x="22137" y="6962"/>
                    <a:pt x="30346" y="6305"/>
                    <a:pt x="23861" y="1462"/>
                  </a:cubicBezTo>
                  <a:cubicBezTo>
                    <a:pt x="19345" y="-1904"/>
                    <a:pt x="13189" y="1462"/>
                    <a:pt x="8591" y="244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CAD0FF9-2104-26A5-F85B-7BD2A98EF3D1}"/>
                </a:ext>
              </a:extLst>
            </p:cNvPr>
            <p:cNvSpPr/>
            <p:nvPr/>
          </p:nvSpPr>
          <p:spPr>
            <a:xfrm>
              <a:off x="3587100" y="1989929"/>
              <a:ext cx="26264" cy="11478"/>
            </a:xfrm>
            <a:custGeom>
              <a:avLst/>
              <a:gdLst>
                <a:gd name="connsiteX0" fmla="*/ 13106 w 26264"/>
                <a:gd name="connsiteY0" fmla="*/ 969 h 11478"/>
                <a:gd name="connsiteX1" fmla="*/ 300 w 26264"/>
                <a:gd name="connsiteY1" fmla="*/ 9835 h 11478"/>
                <a:gd name="connsiteX2" fmla="*/ 17704 w 26264"/>
                <a:gd name="connsiteY2" fmla="*/ 8440 h 11478"/>
                <a:gd name="connsiteX3" fmla="*/ 23861 w 26264"/>
                <a:gd name="connsiteY3" fmla="*/ 1462 h 11478"/>
                <a:gd name="connsiteX4" fmla="*/ 8591 w 26264"/>
                <a:gd name="connsiteY4" fmla="*/ 2447 h 11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64" h="11478">
                  <a:moveTo>
                    <a:pt x="13106" y="969"/>
                  </a:moveTo>
                  <a:cubicBezTo>
                    <a:pt x="10397" y="2283"/>
                    <a:pt x="-2080" y="4992"/>
                    <a:pt x="300" y="9835"/>
                  </a:cubicBezTo>
                  <a:cubicBezTo>
                    <a:pt x="2270" y="13858"/>
                    <a:pt x="15077" y="9343"/>
                    <a:pt x="17704" y="8440"/>
                  </a:cubicBezTo>
                  <a:cubicBezTo>
                    <a:pt x="22137" y="6962"/>
                    <a:pt x="30346" y="6305"/>
                    <a:pt x="23861" y="1462"/>
                  </a:cubicBezTo>
                  <a:cubicBezTo>
                    <a:pt x="19345" y="-1904"/>
                    <a:pt x="13189" y="1462"/>
                    <a:pt x="8591" y="244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F76A421-5BDA-76ED-E40C-ED8FD9B72F55}"/>
                </a:ext>
              </a:extLst>
            </p:cNvPr>
            <p:cNvSpPr/>
            <p:nvPr/>
          </p:nvSpPr>
          <p:spPr>
            <a:xfrm>
              <a:off x="3595282" y="2006248"/>
              <a:ext cx="27873" cy="14783"/>
            </a:xfrm>
            <a:custGeom>
              <a:avLst/>
              <a:gdLst>
                <a:gd name="connsiteX0" fmla="*/ 9440 w 27873"/>
                <a:gd name="connsiteY0" fmla="*/ 4188 h 14783"/>
                <a:gd name="connsiteX1" fmla="*/ 3857 w 27873"/>
                <a:gd name="connsiteY1" fmla="*/ 13875 h 14783"/>
                <a:gd name="connsiteX2" fmla="*/ 21425 w 27873"/>
                <a:gd name="connsiteY2" fmla="*/ 8211 h 14783"/>
                <a:gd name="connsiteX3" fmla="*/ 7059 w 27873"/>
                <a:gd name="connsiteY3" fmla="*/ 5912 h 1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73" h="14783">
                  <a:moveTo>
                    <a:pt x="9440" y="4188"/>
                  </a:moveTo>
                  <a:cubicBezTo>
                    <a:pt x="3365" y="5174"/>
                    <a:pt x="-5008" y="9853"/>
                    <a:pt x="3857" y="13875"/>
                  </a:cubicBezTo>
                  <a:cubicBezTo>
                    <a:pt x="10671" y="16995"/>
                    <a:pt x="16910" y="11330"/>
                    <a:pt x="21425" y="8211"/>
                  </a:cubicBezTo>
                  <a:cubicBezTo>
                    <a:pt x="39896" y="-4267"/>
                    <a:pt x="13462" y="-409"/>
                    <a:pt x="7059" y="591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1EE4E0F-0D8A-5C89-08C5-24DFE8F96116}"/>
                </a:ext>
              </a:extLst>
            </p:cNvPr>
            <p:cNvSpPr/>
            <p:nvPr/>
          </p:nvSpPr>
          <p:spPr>
            <a:xfrm>
              <a:off x="3595282" y="2006248"/>
              <a:ext cx="27873" cy="14783"/>
            </a:xfrm>
            <a:custGeom>
              <a:avLst/>
              <a:gdLst>
                <a:gd name="connsiteX0" fmla="*/ 9440 w 27873"/>
                <a:gd name="connsiteY0" fmla="*/ 4188 h 14783"/>
                <a:gd name="connsiteX1" fmla="*/ 3857 w 27873"/>
                <a:gd name="connsiteY1" fmla="*/ 13875 h 14783"/>
                <a:gd name="connsiteX2" fmla="*/ 21425 w 27873"/>
                <a:gd name="connsiteY2" fmla="*/ 8211 h 14783"/>
                <a:gd name="connsiteX3" fmla="*/ 7059 w 27873"/>
                <a:gd name="connsiteY3" fmla="*/ 5912 h 1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73" h="14783">
                  <a:moveTo>
                    <a:pt x="9440" y="4188"/>
                  </a:moveTo>
                  <a:cubicBezTo>
                    <a:pt x="3365" y="5174"/>
                    <a:pt x="-5008" y="9853"/>
                    <a:pt x="3857" y="13875"/>
                  </a:cubicBezTo>
                  <a:cubicBezTo>
                    <a:pt x="10671" y="16995"/>
                    <a:pt x="16910" y="11330"/>
                    <a:pt x="21425" y="8211"/>
                  </a:cubicBezTo>
                  <a:cubicBezTo>
                    <a:pt x="39896" y="-4267"/>
                    <a:pt x="13462" y="-409"/>
                    <a:pt x="7059" y="591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036B6A45-DCC2-8FAB-E3E7-51EF373838E4}"/>
                </a:ext>
              </a:extLst>
            </p:cNvPr>
            <p:cNvSpPr/>
            <p:nvPr/>
          </p:nvSpPr>
          <p:spPr>
            <a:xfrm>
              <a:off x="3674088" y="4161218"/>
              <a:ext cx="244533" cy="91914"/>
            </a:xfrm>
            <a:custGeom>
              <a:avLst/>
              <a:gdLst>
                <a:gd name="connsiteX0" fmla="*/ 52128 w 244533"/>
                <a:gd name="connsiteY0" fmla="*/ 2066 h 91914"/>
                <a:gd name="connsiteX1" fmla="*/ 31359 w 244533"/>
                <a:gd name="connsiteY1" fmla="*/ 11343 h 91914"/>
                <a:gd name="connsiteX2" fmla="*/ 22083 w 244533"/>
                <a:gd name="connsiteY2" fmla="*/ 17500 h 91914"/>
                <a:gd name="connsiteX3" fmla="*/ 21426 w 244533"/>
                <a:gd name="connsiteY3" fmla="*/ 24395 h 91914"/>
                <a:gd name="connsiteX4" fmla="*/ 6978 w 244533"/>
                <a:gd name="connsiteY4" fmla="*/ 29731 h 91914"/>
                <a:gd name="connsiteX5" fmla="*/ 0 w 244533"/>
                <a:gd name="connsiteY5" fmla="*/ 42702 h 91914"/>
                <a:gd name="connsiteX6" fmla="*/ 37516 w 244533"/>
                <a:gd name="connsiteY6" fmla="*/ 29157 h 91914"/>
                <a:gd name="connsiteX7" fmla="*/ 68136 w 244533"/>
                <a:gd name="connsiteY7" fmla="*/ 22261 h 91914"/>
                <a:gd name="connsiteX8" fmla="*/ 61569 w 244533"/>
                <a:gd name="connsiteY8" fmla="*/ 35149 h 91914"/>
                <a:gd name="connsiteX9" fmla="*/ 83487 w 244533"/>
                <a:gd name="connsiteY9" fmla="*/ 32358 h 91914"/>
                <a:gd name="connsiteX10" fmla="*/ 94569 w 244533"/>
                <a:gd name="connsiteY10" fmla="*/ 29239 h 91914"/>
                <a:gd name="connsiteX11" fmla="*/ 99166 w 244533"/>
                <a:gd name="connsiteY11" fmla="*/ 39172 h 91914"/>
                <a:gd name="connsiteX12" fmla="*/ 114353 w 244533"/>
                <a:gd name="connsiteY12" fmla="*/ 43769 h 91914"/>
                <a:gd name="connsiteX13" fmla="*/ 141115 w 244533"/>
                <a:gd name="connsiteY13" fmla="*/ 50665 h 91914"/>
                <a:gd name="connsiteX14" fmla="*/ 141115 w 244533"/>
                <a:gd name="connsiteY14" fmla="*/ 60023 h 91914"/>
                <a:gd name="connsiteX15" fmla="*/ 151705 w 244533"/>
                <a:gd name="connsiteY15" fmla="*/ 66098 h 91914"/>
                <a:gd name="connsiteX16" fmla="*/ 161063 w 244533"/>
                <a:gd name="connsiteY16" fmla="*/ 72419 h 91914"/>
                <a:gd name="connsiteX17" fmla="*/ 161802 w 244533"/>
                <a:gd name="connsiteY17" fmla="*/ 80956 h 91914"/>
                <a:gd name="connsiteX18" fmla="*/ 158026 w 244533"/>
                <a:gd name="connsiteY18" fmla="*/ 88591 h 91914"/>
                <a:gd name="connsiteX19" fmla="*/ 198579 w 244533"/>
                <a:gd name="connsiteY19" fmla="*/ 88180 h 91914"/>
                <a:gd name="connsiteX20" fmla="*/ 240364 w 244533"/>
                <a:gd name="connsiteY20" fmla="*/ 83829 h 91914"/>
                <a:gd name="connsiteX21" fmla="*/ 211386 w 244533"/>
                <a:gd name="connsiteY21" fmla="*/ 64702 h 91914"/>
                <a:gd name="connsiteX22" fmla="*/ 198661 w 244533"/>
                <a:gd name="connsiteY22" fmla="*/ 52142 h 91914"/>
                <a:gd name="connsiteX23" fmla="*/ 164922 w 244533"/>
                <a:gd name="connsiteY23" fmla="*/ 38105 h 91914"/>
                <a:gd name="connsiteX24" fmla="*/ 150227 w 244533"/>
                <a:gd name="connsiteY24" fmla="*/ 25134 h 91914"/>
                <a:gd name="connsiteX25" fmla="*/ 132578 w 244533"/>
                <a:gd name="connsiteY25" fmla="*/ 28253 h 91914"/>
                <a:gd name="connsiteX26" fmla="*/ 103928 w 244533"/>
                <a:gd name="connsiteY26" fmla="*/ 11999 h 91914"/>
                <a:gd name="connsiteX27" fmla="*/ 77987 w 244533"/>
                <a:gd name="connsiteY27" fmla="*/ 5678 h 91914"/>
                <a:gd name="connsiteX28" fmla="*/ 48024 w 244533"/>
                <a:gd name="connsiteY28" fmla="*/ 2805 h 9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44533" h="91914">
                  <a:moveTo>
                    <a:pt x="52128" y="2066"/>
                  </a:moveTo>
                  <a:cubicBezTo>
                    <a:pt x="45315" y="2313"/>
                    <a:pt x="37434" y="8059"/>
                    <a:pt x="31359" y="11343"/>
                  </a:cubicBezTo>
                  <a:cubicBezTo>
                    <a:pt x="28568" y="12820"/>
                    <a:pt x="23807" y="14626"/>
                    <a:pt x="22083" y="17500"/>
                  </a:cubicBezTo>
                  <a:cubicBezTo>
                    <a:pt x="20933" y="19470"/>
                    <a:pt x="22493" y="22835"/>
                    <a:pt x="21426" y="24395"/>
                  </a:cubicBezTo>
                  <a:cubicBezTo>
                    <a:pt x="17732" y="29895"/>
                    <a:pt x="12314" y="26119"/>
                    <a:pt x="6978" y="29731"/>
                  </a:cubicBezTo>
                  <a:cubicBezTo>
                    <a:pt x="2873" y="32440"/>
                    <a:pt x="2217" y="38761"/>
                    <a:pt x="0" y="42702"/>
                  </a:cubicBezTo>
                  <a:cubicBezTo>
                    <a:pt x="13217" y="49433"/>
                    <a:pt x="26844" y="35149"/>
                    <a:pt x="37516" y="29157"/>
                  </a:cubicBezTo>
                  <a:cubicBezTo>
                    <a:pt x="45561" y="24641"/>
                    <a:pt x="59106" y="22425"/>
                    <a:pt x="68136" y="22261"/>
                  </a:cubicBezTo>
                  <a:cubicBezTo>
                    <a:pt x="68546" y="27925"/>
                    <a:pt x="60994" y="29567"/>
                    <a:pt x="61569" y="35149"/>
                  </a:cubicBezTo>
                  <a:cubicBezTo>
                    <a:pt x="69367" y="35478"/>
                    <a:pt x="76099" y="34903"/>
                    <a:pt x="83487" y="32358"/>
                  </a:cubicBezTo>
                  <a:cubicBezTo>
                    <a:pt x="86935" y="31209"/>
                    <a:pt x="90465" y="27351"/>
                    <a:pt x="94569" y="29239"/>
                  </a:cubicBezTo>
                  <a:cubicBezTo>
                    <a:pt x="99659" y="31537"/>
                    <a:pt x="96539" y="35560"/>
                    <a:pt x="99166" y="39172"/>
                  </a:cubicBezTo>
                  <a:cubicBezTo>
                    <a:pt x="102861" y="44179"/>
                    <a:pt x="108771" y="43605"/>
                    <a:pt x="114353" y="43769"/>
                  </a:cubicBezTo>
                  <a:cubicBezTo>
                    <a:pt x="121578" y="44015"/>
                    <a:pt x="137093" y="42866"/>
                    <a:pt x="141115" y="50665"/>
                  </a:cubicBezTo>
                  <a:cubicBezTo>
                    <a:pt x="142429" y="53127"/>
                    <a:pt x="139884" y="57560"/>
                    <a:pt x="141115" y="60023"/>
                  </a:cubicBezTo>
                  <a:cubicBezTo>
                    <a:pt x="142593" y="62650"/>
                    <a:pt x="149078" y="64456"/>
                    <a:pt x="151705" y="66098"/>
                  </a:cubicBezTo>
                  <a:cubicBezTo>
                    <a:pt x="154332" y="67739"/>
                    <a:pt x="159093" y="70202"/>
                    <a:pt x="161063" y="72419"/>
                  </a:cubicBezTo>
                  <a:cubicBezTo>
                    <a:pt x="165496" y="77180"/>
                    <a:pt x="164511" y="76605"/>
                    <a:pt x="161802" y="80956"/>
                  </a:cubicBezTo>
                  <a:cubicBezTo>
                    <a:pt x="159340" y="84815"/>
                    <a:pt x="154086" y="83419"/>
                    <a:pt x="158026" y="88591"/>
                  </a:cubicBezTo>
                  <a:cubicBezTo>
                    <a:pt x="163608" y="95979"/>
                    <a:pt x="191437" y="88837"/>
                    <a:pt x="198579" y="88180"/>
                  </a:cubicBezTo>
                  <a:cubicBezTo>
                    <a:pt x="208841" y="87277"/>
                    <a:pt x="231498" y="90643"/>
                    <a:pt x="240364" y="83829"/>
                  </a:cubicBezTo>
                  <a:cubicBezTo>
                    <a:pt x="257028" y="70941"/>
                    <a:pt x="218856" y="66426"/>
                    <a:pt x="211386" y="64702"/>
                  </a:cubicBezTo>
                  <a:cubicBezTo>
                    <a:pt x="200467" y="62157"/>
                    <a:pt x="202930" y="60105"/>
                    <a:pt x="198661" y="52142"/>
                  </a:cubicBezTo>
                  <a:cubicBezTo>
                    <a:pt x="192422" y="40649"/>
                    <a:pt x="175429" y="43194"/>
                    <a:pt x="164922" y="38105"/>
                  </a:cubicBezTo>
                  <a:cubicBezTo>
                    <a:pt x="158847" y="35231"/>
                    <a:pt x="155892" y="28664"/>
                    <a:pt x="150227" y="25134"/>
                  </a:cubicBezTo>
                  <a:cubicBezTo>
                    <a:pt x="141362" y="19470"/>
                    <a:pt x="141362" y="27351"/>
                    <a:pt x="132578" y="28253"/>
                  </a:cubicBezTo>
                  <a:cubicBezTo>
                    <a:pt x="123630" y="29157"/>
                    <a:pt x="111644" y="16022"/>
                    <a:pt x="103928" y="11999"/>
                  </a:cubicBezTo>
                  <a:cubicBezTo>
                    <a:pt x="95883" y="7813"/>
                    <a:pt x="87017" y="6992"/>
                    <a:pt x="77987" y="5678"/>
                  </a:cubicBezTo>
                  <a:cubicBezTo>
                    <a:pt x="69367" y="4447"/>
                    <a:pt x="56233" y="-4419"/>
                    <a:pt x="48024" y="280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23AB51A-680B-B547-A354-EE138D6A2161}"/>
                </a:ext>
              </a:extLst>
            </p:cNvPr>
            <p:cNvSpPr/>
            <p:nvPr/>
          </p:nvSpPr>
          <p:spPr>
            <a:xfrm>
              <a:off x="3674088" y="4161218"/>
              <a:ext cx="244533" cy="91914"/>
            </a:xfrm>
            <a:custGeom>
              <a:avLst/>
              <a:gdLst>
                <a:gd name="connsiteX0" fmla="*/ 52128 w 244533"/>
                <a:gd name="connsiteY0" fmla="*/ 2066 h 91914"/>
                <a:gd name="connsiteX1" fmla="*/ 31359 w 244533"/>
                <a:gd name="connsiteY1" fmla="*/ 11343 h 91914"/>
                <a:gd name="connsiteX2" fmla="*/ 22083 w 244533"/>
                <a:gd name="connsiteY2" fmla="*/ 17500 h 91914"/>
                <a:gd name="connsiteX3" fmla="*/ 21426 w 244533"/>
                <a:gd name="connsiteY3" fmla="*/ 24395 h 91914"/>
                <a:gd name="connsiteX4" fmla="*/ 6978 w 244533"/>
                <a:gd name="connsiteY4" fmla="*/ 29731 h 91914"/>
                <a:gd name="connsiteX5" fmla="*/ 0 w 244533"/>
                <a:gd name="connsiteY5" fmla="*/ 42702 h 91914"/>
                <a:gd name="connsiteX6" fmla="*/ 37516 w 244533"/>
                <a:gd name="connsiteY6" fmla="*/ 29157 h 91914"/>
                <a:gd name="connsiteX7" fmla="*/ 68136 w 244533"/>
                <a:gd name="connsiteY7" fmla="*/ 22261 h 91914"/>
                <a:gd name="connsiteX8" fmla="*/ 61569 w 244533"/>
                <a:gd name="connsiteY8" fmla="*/ 35149 h 91914"/>
                <a:gd name="connsiteX9" fmla="*/ 83487 w 244533"/>
                <a:gd name="connsiteY9" fmla="*/ 32358 h 91914"/>
                <a:gd name="connsiteX10" fmla="*/ 94569 w 244533"/>
                <a:gd name="connsiteY10" fmla="*/ 29239 h 91914"/>
                <a:gd name="connsiteX11" fmla="*/ 99166 w 244533"/>
                <a:gd name="connsiteY11" fmla="*/ 39172 h 91914"/>
                <a:gd name="connsiteX12" fmla="*/ 114353 w 244533"/>
                <a:gd name="connsiteY12" fmla="*/ 43769 h 91914"/>
                <a:gd name="connsiteX13" fmla="*/ 141115 w 244533"/>
                <a:gd name="connsiteY13" fmla="*/ 50665 h 91914"/>
                <a:gd name="connsiteX14" fmla="*/ 141115 w 244533"/>
                <a:gd name="connsiteY14" fmla="*/ 60023 h 91914"/>
                <a:gd name="connsiteX15" fmla="*/ 151705 w 244533"/>
                <a:gd name="connsiteY15" fmla="*/ 66098 h 91914"/>
                <a:gd name="connsiteX16" fmla="*/ 161063 w 244533"/>
                <a:gd name="connsiteY16" fmla="*/ 72419 h 91914"/>
                <a:gd name="connsiteX17" fmla="*/ 161802 w 244533"/>
                <a:gd name="connsiteY17" fmla="*/ 80956 h 91914"/>
                <a:gd name="connsiteX18" fmla="*/ 158026 w 244533"/>
                <a:gd name="connsiteY18" fmla="*/ 88591 h 91914"/>
                <a:gd name="connsiteX19" fmla="*/ 198579 w 244533"/>
                <a:gd name="connsiteY19" fmla="*/ 88180 h 91914"/>
                <a:gd name="connsiteX20" fmla="*/ 240364 w 244533"/>
                <a:gd name="connsiteY20" fmla="*/ 83829 h 91914"/>
                <a:gd name="connsiteX21" fmla="*/ 211386 w 244533"/>
                <a:gd name="connsiteY21" fmla="*/ 64702 h 91914"/>
                <a:gd name="connsiteX22" fmla="*/ 198661 w 244533"/>
                <a:gd name="connsiteY22" fmla="*/ 52142 h 91914"/>
                <a:gd name="connsiteX23" fmla="*/ 164922 w 244533"/>
                <a:gd name="connsiteY23" fmla="*/ 38105 h 91914"/>
                <a:gd name="connsiteX24" fmla="*/ 150227 w 244533"/>
                <a:gd name="connsiteY24" fmla="*/ 25134 h 91914"/>
                <a:gd name="connsiteX25" fmla="*/ 132578 w 244533"/>
                <a:gd name="connsiteY25" fmla="*/ 28253 h 91914"/>
                <a:gd name="connsiteX26" fmla="*/ 103928 w 244533"/>
                <a:gd name="connsiteY26" fmla="*/ 11999 h 91914"/>
                <a:gd name="connsiteX27" fmla="*/ 77987 w 244533"/>
                <a:gd name="connsiteY27" fmla="*/ 5678 h 91914"/>
                <a:gd name="connsiteX28" fmla="*/ 48024 w 244533"/>
                <a:gd name="connsiteY28" fmla="*/ 2805 h 9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44533" h="91914">
                  <a:moveTo>
                    <a:pt x="52128" y="2066"/>
                  </a:moveTo>
                  <a:cubicBezTo>
                    <a:pt x="45315" y="2313"/>
                    <a:pt x="37434" y="8059"/>
                    <a:pt x="31359" y="11343"/>
                  </a:cubicBezTo>
                  <a:cubicBezTo>
                    <a:pt x="28568" y="12820"/>
                    <a:pt x="23807" y="14626"/>
                    <a:pt x="22083" y="17500"/>
                  </a:cubicBezTo>
                  <a:cubicBezTo>
                    <a:pt x="20933" y="19470"/>
                    <a:pt x="22493" y="22835"/>
                    <a:pt x="21426" y="24395"/>
                  </a:cubicBezTo>
                  <a:cubicBezTo>
                    <a:pt x="17732" y="29895"/>
                    <a:pt x="12314" y="26119"/>
                    <a:pt x="6978" y="29731"/>
                  </a:cubicBezTo>
                  <a:cubicBezTo>
                    <a:pt x="2873" y="32440"/>
                    <a:pt x="2217" y="38761"/>
                    <a:pt x="0" y="42702"/>
                  </a:cubicBezTo>
                  <a:cubicBezTo>
                    <a:pt x="13217" y="49433"/>
                    <a:pt x="26844" y="35149"/>
                    <a:pt x="37516" y="29157"/>
                  </a:cubicBezTo>
                  <a:cubicBezTo>
                    <a:pt x="45561" y="24641"/>
                    <a:pt x="59106" y="22425"/>
                    <a:pt x="68136" y="22261"/>
                  </a:cubicBezTo>
                  <a:cubicBezTo>
                    <a:pt x="68546" y="27925"/>
                    <a:pt x="60994" y="29567"/>
                    <a:pt x="61569" y="35149"/>
                  </a:cubicBezTo>
                  <a:cubicBezTo>
                    <a:pt x="69367" y="35478"/>
                    <a:pt x="76099" y="34903"/>
                    <a:pt x="83487" y="32358"/>
                  </a:cubicBezTo>
                  <a:cubicBezTo>
                    <a:pt x="86935" y="31209"/>
                    <a:pt x="90465" y="27351"/>
                    <a:pt x="94569" y="29239"/>
                  </a:cubicBezTo>
                  <a:cubicBezTo>
                    <a:pt x="99659" y="31537"/>
                    <a:pt x="96539" y="35560"/>
                    <a:pt x="99166" y="39172"/>
                  </a:cubicBezTo>
                  <a:cubicBezTo>
                    <a:pt x="102861" y="44179"/>
                    <a:pt x="108771" y="43605"/>
                    <a:pt x="114353" y="43769"/>
                  </a:cubicBezTo>
                  <a:cubicBezTo>
                    <a:pt x="121578" y="44015"/>
                    <a:pt x="137093" y="42866"/>
                    <a:pt x="141115" y="50665"/>
                  </a:cubicBezTo>
                  <a:cubicBezTo>
                    <a:pt x="142429" y="53127"/>
                    <a:pt x="139884" y="57560"/>
                    <a:pt x="141115" y="60023"/>
                  </a:cubicBezTo>
                  <a:cubicBezTo>
                    <a:pt x="142593" y="62650"/>
                    <a:pt x="149078" y="64456"/>
                    <a:pt x="151705" y="66098"/>
                  </a:cubicBezTo>
                  <a:cubicBezTo>
                    <a:pt x="154332" y="67739"/>
                    <a:pt x="159093" y="70202"/>
                    <a:pt x="161063" y="72419"/>
                  </a:cubicBezTo>
                  <a:cubicBezTo>
                    <a:pt x="165496" y="77180"/>
                    <a:pt x="164511" y="76605"/>
                    <a:pt x="161802" y="80956"/>
                  </a:cubicBezTo>
                  <a:cubicBezTo>
                    <a:pt x="159340" y="84815"/>
                    <a:pt x="154086" y="83419"/>
                    <a:pt x="158026" y="88591"/>
                  </a:cubicBezTo>
                  <a:cubicBezTo>
                    <a:pt x="163608" y="95979"/>
                    <a:pt x="191437" y="88837"/>
                    <a:pt x="198579" y="88180"/>
                  </a:cubicBezTo>
                  <a:cubicBezTo>
                    <a:pt x="208841" y="87277"/>
                    <a:pt x="231498" y="90643"/>
                    <a:pt x="240364" y="83829"/>
                  </a:cubicBezTo>
                  <a:cubicBezTo>
                    <a:pt x="257028" y="70941"/>
                    <a:pt x="218856" y="66426"/>
                    <a:pt x="211386" y="64702"/>
                  </a:cubicBezTo>
                  <a:cubicBezTo>
                    <a:pt x="200467" y="62157"/>
                    <a:pt x="202930" y="60105"/>
                    <a:pt x="198661" y="52142"/>
                  </a:cubicBezTo>
                  <a:cubicBezTo>
                    <a:pt x="192422" y="40649"/>
                    <a:pt x="175429" y="43194"/>
                    <a:pt x="164922" y="38105"/>
                  </a:cubicBezTo>
                  <a:cubicBezTo>
                    <a:pt x="158847" y="35231"/>
                    <a:pt x="155892" y="28664"/>
                    <a:pt x="150227" y="25134"/>
                  </a:cubicBezTo>
                  <a:cubicBezTo>
                    <a:pt x="141362" y="19470"/>
                    <a:pt x="141362" y="27351"/>
                    <a:pt x="132578" y="28253"/>
                  </a:cubicBezTo>
                  <a:cubicBezTo>
                    <a:pt x="123630" y="29157"/>
                    <a:pt x="111644" y="16022"/>
                    <a:pt x="103928" y="11999"/>
                  </a:cubicBezTo>
                  <a:cubicBezTo>
                    <a:pt x="95883" y="7813"/>
                    <a:pt x="87017" y="6992"/>
                    <a:pt x="77987" y="5678"/>
                  </a:cubicBezTo>
                  <a:cubicBezTo>
                    <a:pt x="69367" y="4447"/>
                    <a:pt x="56233" y="-4419"/>
                    <a:pt x="48024" y="280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FA7B896-B2E9-75D8-099D-5B49023B2DF9}"/>
                </a:ext>
              </a:extLst>
            </p:cNvPr>
            <p:cNvSpPr/>
            <p:nvPr/>
          </p:nvSpPr>
          <p:spPr>
            <a:xfrm>
              <a:off x="3916920" y="4243130"/>
              <a:ext cx="141117" cy="65638"/>
            </a:xfrm>
            <a:custGeom>
              <a:avLst/>
              <a:gdLst>
                <a:gd name="connsiteX0" fmla="*/ 56063 w 141117"/>
                <a:gd name="connsiteY0" fmla="*/ 5940 h 65638"/>
                <a:gd name="connsiteX1" fmla="*/ 42600 w 141117"/>
                <a:gd name="connsiteY1" fmla="*/ 5940 h 65638"/>
                <a:gd name="connsiteX2" fmla="*/ 32174 w 141117"/>
                <a:gd name="connsiteY2" fmla="*/ 2163 h 65638"/>
                <a:gd name="connsiteX3" fmla="*/ 24212 w 141117"/>
                <a:gd name="connsiteY3" fmla="*/ 13903 h 65638"/>
                <a:gd name="connsiteX4" fmla="*/ 33570 w 141117"/>
                <a:gd name="connsiteY4" fmla="*/ 18335 h 65638"/>
                <a:gd name="connsiteX5" fmla="*/ 32913 w 141117"/>
                <a:gd name="connsiteY5" fmla="*/ 27776 h 65638"/>
                <a:gd name="connsiteX6" fmla="*/ 35622 w 141117"/>
                <a:gd name="connsiteY6" fmla="*/ 44112 h 65638"/>
                <a:gd name="connsiteX7" fmla="*/ 9271 w 141117"/>
                <a:gd name="connsiteY7" fmla="*/ 47396 h 65638"/>
                <a:gd name="connsiteX8" fmla="*/ 8696 w 141117"/>
                <a:gd name="connsiteY8" fmla="*/ 61105 h 65638"/>
                <a:gd name="connsiteX9" fmla="*/ 34883 w 141117"/>
                <a:gd name="connsiteY9" fmla="*/ 57329 h 65638"/>
                <a:gd name="connsiteX10" fmla="*/ 52861 w 141117"/>
                <a:gd name="connsiteY10" fmla="*/ 53306 h 65638"/>
                <a:gd name="connsiteX11" fmla="*/ 69116 w 141117"/>
                <a:gd name="connsiteY11" fmla="*/ 64389 h 65638"/>
                <a:gd name="connsiteX12" fmla="*/ 94646 w 141117"/>
                <a:gd name="connsiteY12" fmla="*/ 49530 h 65638"/>
                <a:gd name="connsiteX13" fmla="*/ 111064 w 141117"/>
                <a:gd name="connsiteY13" fmla="*/ 51090 h 65638"/>
                <a:gd name="connsiteX14" fmla="*/ 122639 w 141117"/>
                <a:gd name="connsiteY14" fmla="*/ 47067 h 65638"/>
                <a:gd name="connsiteX15" fmla="*/ 141110 w 141117"/>
                <a:gd name="connsiteY15" fmla="*/ 42470 h 65638"/>
                <a:gd name="connsiteX16" fmla="*/ 120012 w 141117"/>
                <a:gd name="connsiteY16" fmla="*/ 27694 h 65638"/>
                <a:gd name="connsiteX17" fmla="*/ 92347 w 141117"/>
                <a:gd name="connsiteY17" fmla="*/ 2574 h 65638"/>
                <a:gd name="connsiteX18" fmla="*/ 72974 w 141117"/>
                <a:gd name="connsiteY18" fmla="*/ 2820 h 65638"/>
                <a:gd name="connsiteX19" fmla="*/ 55981 w 141117"/>
                <a:gd name="connsiteY19" fmla="*/ 5119 h 65638"/>
                <a:gd name="connsiteX20" fmla="*/ 49742 w 141117"/>
                <a:gd name="connsiteY20" fmla="*/ 9059 h 6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1117" h="65638">
                  <a:moveTo>
                    <a:pt x="56063" y="5940"/>
                  </a:moveTo>
                  <a:cubicBezTo>
                    <a:pt x="51794" y="5940"/>
                    <a:pt x="46951" y="6596"/>
                    <a:pt x="42600" y="5940"/>
                  </a:cubicBezTo>
                  <a:cubicBezTo>
                    <a:pt x="39234" y="5365"/>
                    <a:pt x="35540" y="2245"/>
                    <a:pt x="32174" y="2163"/>
                  </a:cubicBezTo>
                  <a:cubicBezTo>
                    <a:pt x="26838" y="1999"/>
                    <a:pt x="20353" y="8484"/>
                    <a:pt x="24212" y="13903"/>
                  </a:cubicBezTo>
                  <a:cubicBezTo>
                    <a:pt x="26264" y="16858"/>
                    <a:pt x="31600" y="14970"/>
                    <a:pt x="33570" y="18335"/>
                  </a:cubicBezTo>
                  <a:cubicBezTo>
                    <a:pt x="34883" y="20470"/>
                    <a:pt x="32831" y="25559"/>
                    <a:pt x="32913" y="27776"/>
                  </a:cubicBezTo>
                  <a:cubicBezTo>
                    <a:pt x="33242" y="33769"/>
                    <a:pt x="40137" y="38940"/>
                    <a:pt x="35622" y="44112"/>
                  </a:cubicBezTo>
                  <a:cubicBezTo>
                    <a:pt x="30122" y="50515"/>
                    <a:pt x="16495" y="45590"/>
                    <a:pt x="9271" y="47396"/>
                  </a:cubicBezTo>
                  <a:cubicBezTo>
                    <a:pt x="-1976" y="50187"/>
                    <a:pt x="-3946" y="58560"/>
                    <a:pt x="8696" y="61105"/>
                  </a:cubicBezTo>
                  <a:cubicBezTo>
                    <a:pt x="19532" y="63239"/>
                    <a:pt x="24704" y="58971"/>
                    <a:pt x="34883" y="57329"/>
                  </a:cubicBezTo>
                  <a:cubicBezTo>
                    <a:pt x="41943" y="56262"/>
                    <a:pt x="47197" y="58888"/>
                    <a:pt x="52861" y="53306"/>
                  </a:cubicBezTo>
                  <a:cubicBezTo>
                    <a:pt x="58772" y="59545"/>
                    <a:pt x="58526" y="69068"/>
                    <a:pt x="69116" y="64389"/>
                  </a:cubicBezTo>
                  <a:cubicBezTo>
                    <a:pt x="80855" y="59135"/>
                    <a:pt x="79295" y="48299"/>
                    <a:pt x="94646" y="49530"/>
                  </a:cubicBezTo>
                  <a:cubicBezTo>
                    <a:pt x="100146" y="49941"/>
                    <a:pt x="105482" y="51829"/>
                    <a:pt x="111064" y="51090"/>
                  </a:cubicBezTo>
                  <a:cubicBezTo>
                    <a:pt x="115333" y="50515"/>
                    <a:pt x="118617" y="47888"/>
                    <a:pt x="122639" y="47067"/>
                  </a:cubicBezTo>
                  <a:cubicBezTo>
                    <a:pt x="127483" y="46164"/>
                    <a:pt x="140699" y="49694"/>
                    <a:pt x="141110" y="42470"/>
                  </a:cubicBezTo>
                  <a:cubicBezTo>
                    <a:pt x="141520" y="34179"/>
                    <a:pt x="124938" y="30649"/>
                    <a:pt x="120012" y="27694"/>
                  </a:cubicBezTo>
                  <a:cubicBezTo>
                    <a:pt x="109012" y="21209"/>
                    <a:pt x="102609" y="8895"/>
                    <a:pt x="92347" y="2574"/>
                  </a:cubicBezTo>
                  <a:cubicBezTo>
                    <a:pt x="84549" y="-2270"/>
                    <a:pt x="80855" y="850"/>
                    <a:pt x="72974" y="2820"/>
                  </a:cubicBezTo>
                  <a:cubicBezTo>
                    <a:pt x="67474" y="4134"/>
                    <a:pt x="61317" y="2902"/>
                    <a:pt x="55981" y="5119"/>
                  </a:cubicBezTo>
                  <a:cubicBezTo>
                    <a:pt x="53929" y="5940"/>
                    <a:pt x="51712" y="7828"/>
                    <a:pt x="49742" y="905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D46AF6FE-0F30-4B82-FED9-29A38F227A89}"/>
                </a:ext>
              </a:extLst>
            </p:cNvPr>
            <p:cNvSpPr/>
            <p:nvPr/>
          </p:nvSpPr>
          <p:spPr>
            <a:xfrm>
              <a:off x="3916920" y="4243130"/>
              <a:ext cx="141117" cy="65638"/>
            </a:xfrm>
            <a:custGeom>
              <a:avLst/>
              <a:gdLst>
                <a:gd name="connsiteX0" fmla="*/ 56063 w 141117"/>
                <a:gd name="connsiteY0" fmla="*/ 5940 h 65638"/>
                <a:gd name="connsiteX1" fmla="*/ 42600 w 141117"/>
                <a:gd name="connsiteY1" fmla="*/ 5940 h 65638"/>
                <a:gd name="connsiteX2" fmla="*/ 32174 w 141117"/>
                <a:gd name="connsiteY2" fmla="*/ 2163 h 65638"/>
                <a:gd name="connsiteX3" fmla="*/ 24212 w 141117"/>
                <a:gd name="connsiteY3" fmla="*/ 13903 h 65638"/>
                <a:gd name="connsiteX4" fmla="*/ 33570 w 141117"/>
                <a:gd name="connsiteY4" fmla="*/ 18335 h 65638"/>
                <a:gd name="connsiteX5" fmla="*/ 32913 w 141117"/>
                <a:gd name="connsiteY5" fmla="*/ 27776 h 65638"/>
                <a:gd name="connsiteX6" fmla="*/ 35622 w 141117"/>
                <a:gd name="connsiteY6" fmla="*/ 44112 h 65638"/>
                <a:gd name="connsiteX7" fmla="*/ 9271 w 141117"/>
                <a:gd name="connsiteY7" fmla="*/ 47396 h 65638"/>
                <a:gd name="connsiteX8" fmla="*/ 8696 w 141117"/>
                <a:gd name="connsiteY8" fmla="*/ 61105 h 65638"/>
                <a:gd name="connsiteX9" fmla="*/ 34883 w 141117"/>
                <a:gd name="connsiteY9" fmla="*/ 57329 h 65638"/>
                <a:gd name="connsiteX10" fmla="*/ 52861 w 141117"/>
                <a:gd name="connsiteY10" fmla="*/ 53306 h 65638"/>
                <a:gd name="connsiteX11" fmla="*/ 69116 w 141117"/>
                <a:gd name="connsiteY11" fmla="*/ 64389 h 65638"/>
                <a:gd name="connsiteX12" fmla="*/ 94646 w 141117"/>
                <a:gd name="connsiteY12" fmla="*/ 49530 h 65638"/>
                <a:gd name="connsiteX13" fmla="*/ 111064 w 141117"/>
                <a:gd name="connsiteY13" fmla="*/ 51090 h 65638"/>
                <a:gd name="connsiteX14" fmla="*/ 122639 w 141117"/>
                <a:gd name="connsiteY14" fmla="*/ 47067 h 65638"/>
                <a:gd name="connsiteX15" fmla="*/ 141110 w 141117"/>
                <a:gd name="connsiteY15" fmla="*/ 42470 h 65638"/>
                <a:gd name="connsiteX16" fmla="*/ 120012 w 141117"/>
                <a:gd name="connsiteY16" fmla="*/ 27694 h 65638"/>
                <a:gd name="connsiteX17" fmla="*/ 92347 w 141117"/>
                <a:gd name="connsiteY17" fmla="*/ 2574 h 65638"/>
                <a:gd name="connsiteX18" fmla="*/ 72974 w 141117"/>
                <a:gd name="connsiteY18" fmla="*/ 2820 h 65638"/>
                <a:gd name="connsiteX19" fmla="*/ 55981 w 141117"/>
                <a:gd name="connsiteY19" fmla="*/ 5119 h 65638"/>
                <a:gd name="connsiteX20" fmla="*/ 49742 w 141117"/>
                <a:gd name="connsiteY20" fmla="*/ 9059 h 6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1117" h="65638">
                  <a:moveTo>
                    <a:pt x="56063" y="5940"/>
                  </a:moveTo>
                  <a:cubicBezTo>
                    <a:pt x="51794" y="5940"/>
                    <a:pt x="46951" y="6596"/>
                    <a:pt x="42600" y="5940"/>
                  </a:cubicBezTo>
                  <a:cubicBezTo>
                    <a:pt x="39234" y="5365"/>
                    <a:pt x="35540" y="2245"/>
                    <a:pt x="32174" y="2163"/>
                  </a:cubicBezTo>
                  <a:cubicBezTo>
                    <a:pt x="26838" y="1999"/>
                    <a:pt x="20353" y="8484"/>
                    <a:pt x="24212" y="13903"/>
                  </a:cubicBezTo>
                  <a:cubicBezTo>
                    <a:pt x="26264" y="16858"/>
                    <a:pt x="31600" y="14970"/>
                    <a:pt x="33570" y="18335"/>
                  </a:cubicBezTo>
                  <a:cubicBezTo>
                    <a:pt x="34883" y="20470"/>
                    <a:pt x="32831" y="25559"/>
                    <a:pt x="32913" y="27776"/>
                  </a:cubicBezTo>
                  <a:cubicBezTo>
                    <a:pt x="33242" y="33769"/>
                    <a:pt x="40137" y="38940"/>
                    <a:pt x="35622" y="44112"/>
                  </a:cubicBezTo>
                  <a:cubicBezTo>
                    <a:pt x="30122" y="50515"/>
                    <a:pt x="16495" y="45590"/>
                    <a:pt x="9271" y="47396"/>
                  </a:cubicBezTo>
                  <a:cubicBezTo>
                    <a:pt x="-1976" y="50187"/>
                    <a:pt x="-3946" y="58560"/>
                    <a:pt x="8696" y="61105"/>
                  </a:cubicBezTo>
                  <a:cubicBezTo>
                    <a:pt x="19532" y="63239"/>
                    <a:pt x="24704" y="58971"/>
                    <a:pt x="34883" y="57329"/>
                  </a:cubicBezTo>
                  <a:cubicBezTo>
                    <a:pt x="41943" y="56262"/>
                    <a:pt x="47197" y="58888"/>
                    <a:pt x="52861" y="53306"/>
                  </a:cubicBezTo>
                  <a:cubicBezTo>
                    <a:pt x="58772" y="59545"/>
                    <a:pt x="58526" y="69068"/>
                    <a:pt x="69116" y="64389"/>
                  </a:cubicBezTo>
                  <a:cubicBezTo>
                    <a:pt x="80855" y="59135"/>
                    <a:pt x="79295" y="48299"/>
                    <a:pt x="94646" y="49530"/>
                  </a:cubicBezTo>
                  <a:cubicBezTo>
                    <a:pt x="100146" y="49941"/>
                    <a:pt x="105482" y="51829"/>
                    <a:pt x="111064" y="51090"/>
                  </a:cubicBezTo>
                  <a:cubicBezTo>
                    <a:pt x="115333" y="50515"/>
                    <a:pt x="118617" y="47888"/>
                    <a:pt x="122639" y="47067"/>
                  </a:cubicBezTo>
                  <a:cubicBezTo>
                    <a:pt x="127483" y="46164"/>
                    <a:pt x="140699" y="49694"/>
                    <a:pt x="141110" y="42470"/>
                  </a:cubicBezTo>
                  <a:cubicBezTo>
                    <a:pt x="141520" y="34179"/>
                    <a:pt x="124938" y="30649"/>
                    <a:pt x="120012" y="27694"/>
                  </a:cubicBezTo>
                  <a:cubicBezTo>
                    <a:pt x="109012" y="21209"/>
                    <a:pt x="102609" y="8895"/>
                    <a:pt x="92347" y="2574"/>
                  </a:cubicBezTo>
                  <a:cubicBezTo>
                    <a:pt x="84549" y="-2270"/>
                    <a:pt x="80855" y="850"/>
                    <a:pt x="72974" y="2820"/>
                  </a:cubicBezTo>
                  <a:cubicBezTo>
                    <a:pt x="67474" y="4134"/>
                    <a:pt x="61317" y="2902"/>
                    <a:pt x="55981" y="5119"/>
                  </a:cubicBezTo>
                  <a:cubicBezTo>
                    <a:pt x="53929" y="5940"/>
                    <a:pt x="51712" y="7828"/>
                    <a:pt x="49742" y="905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74E4BA2-47A3-7EA8-6FEB-8D09B806A096}"/>
                </a:ext>
              </a:extLst>
            </p:cNvPr>
            <p:cNvSpPr/>
            <p:nvPr/>
          </p:nvSpPr>
          <p:spPr>
            <a:xfrm>
              <a:off x="4082741" y="4285929"/>
              <a:ext cx="47584" cy="18041"/>
            </a:xfrm>
            <a:custGeom>
              <a:avLst/>
              <a:gdLst>
                <a:gd name="connsiteX0" fmla="*/ 17649 w 47584"/>
                <a:gd name="connsiteY0" fmla="*/ 0 h 18041"/>
                <a:gd name="connsiteX1" fmla="*/ 3693 w 47584"/>
                <a:gd name="connsiteY1" fmla="*/ 17075 h 18041"/>
                <a:gd name="connsiteX2" fmla="*/ 33164 w 47584"/>
                <a:gd name="connsiteY2" fmla="*/ 12724 h 18041"/>
                <a:gd name="connsiteX3" fmla="*/ 44575 w 47584"/>
                <a:gd name="connsiteY3" fmla="*/ 11165 h 18041"/>
                <a:gd name="connsiteX4" fmla="*/ 44000 w 47584"/>
                <a:gd name="connsiteY4" fmla="*/ 1396 h 18041"/>
                <a:gd name="connsiteX5" fmla="*/ 30783 w 47584"/>
                <a:gd name="connsiteY5" fmla="*/ 2463 h 18041"/>
                <a:gd name="connsiteX6" fmla="*/ 12231 w 47584"/>
                <a:gd name="connsiteY6" fmla="*/ 1478 h 18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584" h="18041">
                  <a:moveTo>
                    <a:pt x="17649" y="0"/>
                  </a:moveTo>
                  <a:cubicBezTo>
                    <a:pt x="12559" y="1970"/>
                    <a:pt x="-8374" y="10754"/>
                    <a:pt x="3693" y="17075"/>
                  </a:cubicBezTo>
                  <a:cubicBezTo>
                    <a:pt x="10507" y="20605"/>
                    <a:pt x="25776" y="13381"/>
                    <a:pt x="33164" y="12724"/>
                  </a:cubicBezTo>
                  <a:cubicBezTo>
                    <a:pt x="37351" y="12396"/>
                    <a:pt x="41373" y="13709"/>
                    <a:pt x="44575" y="11165"/>
                  </a:cubicBezTo>
                  <a:cubicBezTo>
                    <a:pt x="48105" y="8455"/>
                    <a:pt x="49254" y="3694"/>
                    <a:pt x="44000" y="1396"/>
                  </a:cubicBezTo>
                  <a:cubicBezTo>
                    <a:pt x="40799" y="-82"/>
                    <a:pt x="35216" y="3120"/>
                    <a:pt x="30783" y="2463"/>
                  </a:cubicBezTo>
                  <a:cubicBezTo>
                    <a:pt x="23723" y="1396"/>
                    <a:pt x="20111" y="1560"/>
                    <a:pt x="12231" y="147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FF8F230-565A-800B-9682-33CBB51C9C40}"/>
                </a:ext>
              </a:extLst>
            </p:cNvPr>
            <p:cNvSpPr/>
            <p:nvPr/>
          </p:nvSpPr>
          <p:spPr>
            <a:xfrm>
              <a:off x="4082741" y="4285929"/>
              <a:ext cx="47584" cy="18041"/>
            </a:xfrm>
            <a:custGeom>
              <a:avLst/>
              <a:gdLst>
                <a:gd name="connsiteX0" fmla="*/ 17649 w 47584"/>
                <a:gd name="connsiteY0" fmla="*/ 0 h 18041"/>
                <a:gd name="connsiteX1" fmla="*/ 3693 w 47584"/>
                <a:gd name="connsiteY1" fmla="*/ 17075 h 18041"/>
                <a:gd name="connsiteX2" fmla="*/ 33164 w 47584"/>
                <a:gd name="connsiteY2" fmla="*/ 12724 h 18041"/>
                <a:gd name="connsiteX3" fmla="*/ 44575 w 47584"/>
                <a:gd name="connsiteY3" fmla="*/ 11165 h 18041"/>
                <a:gd name="connsiteX4" fmla="*/ 44000 w 47584"/>
                <a:gd name="connsiteY4" fmla="*/ 1396 h 18041"/>
                <a:gd name="connsiteX5" fmla="*/ 30783 w 47584"/>
                <a:gd name="connsiteY5" fmla="*/ 2463 h 18041"/>
                <a:gd name="connsiteX6" fmla="*/ 12231 w 47584"/>
                <a:gd name="connsiteY6" fmla="*/ 1478 h 18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584" h="18041">
                  <a:moveTo>
                    <a:pt x="17649" y="0"/>
                  </a:moveTo>
                  <a:cubicBezTo>
                    <a:pt x="12559" y="1970"/>
                    <a:pt x="-8374" y="10754"/>
                    <a:pt x="3693" y="17075"/>
                  </a:cubicBezTo>
                  <a:cubicBezTo>
                    <a:pt x="10507" y="20605"/>
                    <a:pt x="25776" y="13381"/>
                    <a:pt x="33164" y="12724"/>
                  </a:cubicBezTo>
                  <a:cubicBezTo>
                    <a:pt x="37351" y="12396"/>
                    <a:pt x="41373" y="13709"/>
                    <a:pt x="44575" y="11165"/>
                  </a:cubicBezTo>
                  <a:cubicBezTo>
                    <a:pt x="48105" y="8455"/>
                    <a:pt x="49254" y="3694"/>
                    <a:pt x="44000" y="1396"/>
                  </a:cubicBezTo>
                  <a:cubicBezTo>
                    <a:pt x="40799" y="-82"/>
                    <a:pt x="35216" y="3120"/>
                    <a:pt x="30783" y="2463"/>
                  </a:cubicBezTo>
                  <a:cubicBezTo>
                    <a:pt x="23723" y="1396"/>
                    <a:pt x="20111" y="1560"/>
                    <a:pt x="12231" y="147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561189F-EABE-6F08-A6E2-3FFF21B1CE54}"/>
                </a:ext>
              </a:extLst>
            </p:cNvPr>
            <p:cNvSpPr/>
            <p:nvPr/>
          </p:nvSpPr>
          <p:spPr>
            <a:xfrm>
              <a:off x="3803760" y="4299119"/>
              <a:ext cx="50792" cy="24622"/>
            </a:xfrm>
            <a:custGeom>
              <a:avLst/>
              <a:gdLst>
                <a:gd name="connsiteX0" fmla="*/ 29176 w 50792"/>
                <a:gd name="connsiteY0" fmla="*/ 437 h 24622"/>
                <a:gd name="connsiteX1" fmla="*/ 9802 w 50792"/>
                <a:gd name="connsiteY1" fmla="*/ 5690 h 24622"/>
                <a:gd name="connsiteX2" fmla="*/ 1511 w 50792"/>
                <a:gd name="connsiteY2" fmla="*/ 13818 h 24622"/>
                <a:gd name="connsiteX3" fmla="*/ 19161 w 50792"/>
                <a:gd name="connsiteY3" fmla="*/ 14720 h 24622"/>
                <a:gd name="connsiteX4" fmla="*/ 28355 w 50792"/>
                <a:gd name="connsiteY4" fmla="*/ 24572 h 24622"/>
                <a:gd name="connsiteX5" fmla="*/ 41408 w 50792"/>
                <a:gd name="connsiteY5" fmla="*/ 19236 h 24622"/>
                <a:gd name="connsiteX6" fmla="*/ 50684 w 50792"/>
                <a:gd name="connsiteY6" fmla="*/ 11765 h 24622"/>
                <a:gd name="connsiteX7" fmla="*/ 38370 w 50792"/>
                <a:gd name="connsiteY7" fmla="*/ 4295 h 24622"/>
                <a:gd name="connsiteX8" fmla="*/ 35333 w 50792"/>
                <a:gd name="connsiteY8" fmla="*/ 601 h 24622"/>
                <a:gd name="connsiteX9" fmla="*/ 25400 w 50792"/>
                <a:gd name="connsiteY9" fmla="*/ 1340 h 2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92" h="24622">
                  <a:moveTo>
                    <a:pt x="29176" y="437"/>
                  </a:moveTo>
                  <a:cubicBezTo>
                    <a:pt x="22609" y="6183"/>
                    <a:pt x="17929" y="4787"/>
                    <a:pt x="9802" y="5690"/>
                  </a:cubicBezTo>
                  <a:cubicBezTo>
                    <a:pt x="5780" y="6183"/>
                    <a:pt x="-3661" y="7907"/>
                    <a:pt x="1511" y="13818"/>
                  </a:cubicBezTo>
                  <a:cubicBezTo>
                    <a:pt x="4959" y="17676"/>
                    <a:pt x="14892" y="12750"/>
                    <a:pt x="19161" y="14720"/>
                  </a:cubicBezTo>
                  <a:cubicBezTo>
                    <a:pt x="24497" y="17101"/>
                    <a:pt x="22116" y="23668"/>
                    <a:pt x="28355" y="24572"/>
                  </a:cubicBezTo>
                  <a:cubicBezTo>
                    <a:pt x="32213" y="25146"/>
                    <a:pt x="38042" y="20713"/>
                    <a:pt x="41408" y="19236"/>
                  </a:cubicBezTo>
                  <a:cubicBezTo>
                    <a:pt x="44691" y="17840"/>
                    <a:pt x="51751" y="17183"/>
                    <a:pt x="50684" y="11765"/>
                  </a:cubicBezTo>
                  <a:cubicBezTo>
                    <a:pt x="49945" y="7743"/>
                    <a:pt x="41161" y="6101"/>
                    <a:pt x="38370" y="4295"/>
                  </a:cubicBezTo>
                  <a:cubicBezTo>
                    <a:pt x="36810" y="3228"/>
                    <a:pt x="38370" y="1832"/>
                    <a:pt x="35333" y="601"/>
                  </a:cubicBezTo>
                  <a:cubicBezTo>
                    <a:pt x="31885" y="-877"/>
                    <a:pt x="28929" y="765"/>
                    <a:pt x="25400" y="134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8FEF1A6-DE6B-AD71-79D2-E3221C4E6170}"/>
                </a:ext>
              </a:extLst>
            </p:cNvPr>
            <p:cNvSpPr/>
            <p:nvPr/>
          </p:nvSpPr>
          <p:spPr>
            <a:xfrm>
              <a:off x="3803760" y="4299119"/>
              <a:ext cx="50792" cy="24622"/>
            </a:xfrm>
            <a:custGeom>
              <a:avLst/>
              <a:gdLst>
                <a:gd name="connsiteX0" fmla="*/ 29176 w 50792"/>
                <a:gd name="connsiteY0" fmla="*/ 437 h 24622"/>
                <a:gd name="connsiteX1" fmla="*/ 9802 w 50792"/>
                <a:gd name="connsiteY1" fmla="*/ 5690 h 24622"/>
                <a:gd name="connsiteX2" fmla="*/ 1511 w 50792"/>
                <a:gd name="connsiteY2" fmla="*/ 13818 h 24622"/>
                <a:gd name="connsiteX3" fmla="*/ 19161 w 50792"/>
                <a:gd name="connsiteY3" fmla="*/ 14720 h 24622"/>
                <a:gd name="connsiteX4" fmla="*/ 28355 w 50792"/>
                <a:gd name="connsiteY4" fmla="*/ 24572 h 24622"/>
                <a:gd name="connsiteX5" fmla="*/ 41408 w 50792"/>
                <a:gd name="connsiteY5" fmla="*/ 19236 h 24622"/>
                <a:gd name="connsiteX6" fmla="*/ 50684 w 50792"/>
                <a:gd name="connsiteY6" fmla="*/ 11765 h 24622"/>
                <a:gd name="connsiteX7" fmla="*/ 38370 w 50792"/>
                <a:gd name="connsiteY7" fmla="*/ 4295 h 24622"/>
                <a:gd name="connsiteX8" fmla="*/ 35333 w 50792"/>
                <a:gd name="connsiteY8" fmla="*/ 601 h 24622"/>
                <a:gd name="connsiteX9" fmla="*/ 25400 w 50792"/>
                <a:gd name="connsiteY9" fmla="*/ 1340 h 2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92" h="24622">
                  <a:moveTo>
                    <a:pt x="29176" y="437"/>
                  </a:moveTo>
                  <a:cubicBezTo>
                    <a:pt x="22609" y="6183"/>
                    <a:pt x="17929" y="4787"/>
                    <a:pt x="9802" y="5690"/>
                  </a:cubicBezTo>
                  <a:cubicBezTo>
                    <a:pt x="5780" y="6183"/>
                    <a:pt x="-3661" y="7907"/>
                    <a:pt x="1511" y="13818"/>
                  </a:cubicBezTo>
                  <a:cubicBezTo>
                    <a:pt x="4959" y="17676"/>
                    <a:pt x="14892" y="12750"/>
                    <a:pt x="19161" y="14720"/>
                  </a:cubicBezTo>
                  <a:cubicBezTo>
                    <a:pt x="24497" y="17101"/>
                    <a:pt x="22116" y="23668"/>
                    <a:pt x="28355" y="24572"/>
                  </a:cubicBezTo>
                  <a:cubicBezTo>
                    <a:pt x="32213" y="25146"/>
                    <a:pt x="38042" y="20713"/>
                    <a:pt x="41408" y="19236"/>
                  </a:cubicBezTo>
                  <a:cubicBezTo>
                    <a:pt x="44691" y="17840"/>
                    <a:pt x="51751" y="17183"/>
                    <a:pt x="50684" y="11765"/>
                  </a:cubicBezTo>
                  <a:cubicBezTo>
                    <a:pt x="49945" y="7743"/>
                    <a:pt x="41161" y="6101"/>
                    <a:pt x="38370" y="4295"/>
                  </a:cubicBezTo>
                  <a:cubicBezTo>
                    <a:pt x="36810" y="3228"/>
                    <a:pt x="38370" y="1832"/>
                    <a:pt x="35333" y="601"/>
                  </a:cubicBezTo>
                  <a:cubicBezTo>
                    <a:pt x="31885" y="-877"/>
                    <a:pt x="28929" y="765"/>
                    <a:pt x="25400" y="134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C462923-165E-1D9F-CB7D-AEB8E47CB391}"/>
                </a:ext>
              </a:extLst>
            </p:cNvPr>
            <p:cNvSpPr/>
            <p:nvPr/>
          </p:nvSpPr>
          <p:spPr>
            <a:xfrm>
              <a:off x="3820129" y="4043089"/>
              <a:ext cx="27873" cy="11456"/>
            </a:xfrm>
            <a:custGeom>
              <a:avLst/>
              <a:gdLst>
                <a:gd name="connsiteX0" fmla="*/ 5500 w 27873"/>
                <a:gd name="connsiteY0" fmla="*/ 3872 h 11456"/>
                <a:gd name="connsiteX1" fmla="*/ 0 w 27873"/>
                <a:gd name="connsiteY1" fmla="*/ 11424 h 11456"/>
                <a:gd name="connsiteX2" fmla="*/ 27747 w 27873"/>
                <a:gd name="connsiteY2" fmla="*/ 916 h 11456"/>
                <a:gd name="connsiteX3" fmla="*/ 1478 w 27873"/>
                <a:gd name="connsiteY3" fmla="*/ 5349 h 1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73" h="11456">
                  <a:moveTo>
                    <a:pt x="5500" y="3872"/>
                  </a:moveTo>
                  <a:cubicBezTo>
                    <a:pt x="2627" y="5596"/>
                    <a:pt x="739" y="8305"/>
                    <a:pt x="0" y="11424"/>
                  </a:cubicBezTo>
                  <a:cubicBezTo>
                    <a:pt x="6239" y="11752"/>
                    <a:pt x="29799" y="9700"/>
                    <a:pt x="27747" y="916"/>
                  </a:cubicBezTo>
                  <a:cubicBezTo>
                    <a:pt x="22165" y="-972"/>
                    <a:pt x="2052" y="-151"/>
                    <a:pt x="1478" y="534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86C4D3EE-5231-4FC1-90BA-4DDA90E46EAF}"/>
                </a:ext>
              </a:extLst>
            </p:cNvPr>
            <p:cNvSpPr/>
            <p:nvPr/>
          </p:nvSpPr>
          <p:spPr>
            <a:xfrm>
              <a:off x="3820129" y="4043089"/>
              <a:ext cx="27873" cy="11456"/>
            </a:xfrm>
            <a:custGeom>
              <a:avLst/>
              <a:gdLst>
                <a:gd name="connsiteX0" fmla="*/ 5500 w 27873"/>
                <a:gd name="connsiteY0" fmla="*/ 3872 h 11456"/>
                <a:gd name="connsiteX1" fmla="*/ 0 w 27873"/>
                <a:gd name="connsiteY1" fmla="*/ 11424 h 11456"/>
                <a:gd name="connsiteX2" fmla="*/ 27747 w 27873"/>
                <a:gd name="connsiteY2" fmla="*/ 916 h 11456"/>
                <a:gd name="connsiteX3" fmla="*/ 1478 w 27873"/>
                <a:gd name="connsiteY3" fmla="*/ 5349 h 1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73" h="11456">
                  <a:moveTo>
                    <a:pt x="5500" y="3872"/>
                  </a:moveTo>
                  <a:cubicBezTo>
                    <a:pt x="2627" y="5596"/>
                    <a:pt x="739" y="8305"/>
                    <a:pt x="0" y="11424"/>
                  </a:cubicBezTo>
                  <a:cubicBezTo>
                    <a:pt x="6239" y="11752"/>
                    <a:pt x="29799" y="9700"/>
                    <a:pt x="27747" y="916"/>
                  </a:cubicBezTo>
                  <a:cubicBezTo>
                    <a:pt x="22165" y="-972"/>
                    <a:pt x="2052" y="-151"/>
                    <a:pt x="1478" y="534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3E4D3A9-DE56-B491-117B-84F0CA7A6806}"/>
                </a:ext>
              </a:extLst>
            </p:cNvPr>
            <p:cNvSpPr/>
            <p:nvPr/>
          </p:nvSpPr>
          <p:spPr>
            <a:xfrm>
              <a:off x="3821832" y="4097275"/>
              <a:ext cx="19675" cy="26246"/>
            </a:xfrm>
            <a:custGeom>
              <a:avLst/>
              <a:gdLst>
                <a:gd name="connsiteX0" fmla="*/ 1827 w 19675"/>
                <a:gd name="connsiteY0" fmla="*/ 6903 h 26246"/>
                <a:gd name="connsiteX1" fmla="*/ 678 w 19675"/>
                <a:gd name="connsiteY1" fmla="*/ 18724 h 26246"/>
                <a:gd name="connsiteX2" fmla="*/ 15208 w 19675"/>
                <a:gd name="connsiteY2" fmla="*/ 26194 h 26246"/>
                <a:gd name="connsiteX3" fmla="*/ 18245 w 19675"/>
                <a:gd name="connsiteY3" fmla="*/ 11172 h 26246"/>
                <a:gd name="connsiteX4" fmla="*/ 7902 w 19675"/>
                <a:gd name="connsiteY4" fmla="*/ 171 h 26246"/>
                <a:gd name="connsiteX5" fmla="*/ 1663 w 19675"/>
                <a:gd name="connsiteY5" fmla="*/ 6903 h 26246"/>
                <a:gd name="connsiteX6" fmla="*/ 1745 w 19675"/>
                <a:gd name="connsiteY6" fmla="*/ 6903 h 2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75" h="26246">
                  <a:moveTo>
                    <a:pt x="1827" y="6903"/>
                  </a:moveTo>
                  <a:cubicBezTo>
                    <a:pt x="760" y="9858"/>
                    <a:pt x="-964" y="14537"/>
                    <a:pt x="678" y="18724"/>
                  </a:cubicBezTo>
                  <a:cubicBezTo>
                    <a:pt x="1663" y="21105"/>
                    <a:pt x="13155" y="26851"/>
                    <a:pt x="15208" y="26194"/>
                  </a:cubicBezTo>
                  <a:cubicBezTo>
                    <a:pt x="21447" y="24142"/>
                    <a:pt x="19805" y="14866"/>
                    <a:pt x="18245" y="11172"/>
                  </a:cubicBezTo>
                  <a:cubicBezTo>
                    <a:pt x="15536" y="4522"/>
                    <a:pt x="12170" y="-1060"/>
                    <a:pt x="7902" y="171"/>
                  </a:cubicBezTo>
                  <a:lnTo>
                    <a:pt x="1663" y="6903"/>
                  </a:lnTo>
                  <a:lnTo>
                    <a:pt x="1745" y="6903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7B9D566-1915-61A3-3EAF-583DDB27BEC8}"/>
                </a:ext>
              </a:extLst>
            </p:cNvPr>
            <p:cNvSpPr/>
            <p:nvPr/>
          </p:nvSpPr>
          <p:spPr>
            <a:xfrm>
              <a:off x="3821832" y="4097275"/>
              <a:ext cx="19675" cy="26246"/>
            </a:xfrm>
            <a:custGeom>
              <a:avLst/>
              <a:gdLst>
                <a:gd name="connsiteX0" fmla="*/ 1827 w 19675"/>
                <a:gd name="connsiteY0" fmla="*/ 6903 h 26246"/>
                <a:gd name="connsiteX1" fmla="*/ 678 w 19675"/>
                <a:gd name="connsiteY1" fmla="*/ 18724 h 26246"/>
                <a:gd name="connsiteX2" fmla="*/ 15208 w 19675"/>
                <a:gd name="connsiteY2" fmla="*/ 26194 h 26246"/>
                <a:gd name="connsiteX3" fmla="*/ 18245 w 19675"/>
                <a:gd name="connsiteY3" fmla="*/ 11172 h 26246"/>
                <a:gd name="connsiteX4" fmla="*/ 7902 w 19675"/>
                <a:gd name="connsiteY4" fmla="*/ 171 h 26246"/>
                <a:gd name="connsiteX5" fmla="*/ 1663 w 19675"/>
                <a:gd name="connsiteY5" fmla="*/ 6903 h 26246"/>
                <a:gd name="connsiteX6" fmla="*/ 1745 w 19675"/>
                <a:gd name="connsiteY6" fmla="*/ 6903 h 2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75" h="26246">
                  <a:moveTo>
                    <a:pt x="1827" y="6903"/>
                  </a:moveTo>
                  <a:cubicBezTo>
                    <a:pt x="760" y="9858"/>
                    <a:pt x="-964" y="14537"/>
                    <a:pt x="678" y="18724"/>
                  </a:cubicBezTo>
                  <a:cubicBezTo>
                    <a:pt x="1663" y="21105"/>
                    <a:pt x="13155" y="26851"/>
                    <a:pt x="15208" y="26194"/>
                  </a:cubicBezTo>
                  <a:cubicBezTo>
                    <a:pt x="21447" y="24142"/>
                    <a:pt x="19805" y="14866"/>
                    <a:pt x="18245" y="11172"/>
                  </a:cubicBezTo>
                  <a:cubicBezTo>
                    <a:pt x="15536" y="4522"/>
                    <a:pt x="12170" y="-1060"/>
                    <a:pt x="7902" y="171"/>
                  </a:cubicBezTo>
                  <a:lnTo>
                    <a:pt x="1663" y="6903"/>
                  </a:lnTo>
                  <a:lnTo>
                    <a:pt x="1745" y="6903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3896675-DB12-7A09-0C20-C224BF21773A}"/>
                </a:ext>
              </a:extLst>
            </p:cNvPr>
            <p:cNvSpPr/>
            <p:nvPr/>
          </p:nvSpPr>
          <p:spPr>
            <a:xfrm>
              <a:off x="3874285" y="4082361"/>
              <a:ext cx="26290" cy="26320"/>
            </a:xfrm>
            <a:custGeom>
              <a:avLst/>
              <a:gdLst>
                <a:gd name="connsiteX0" fmla="*/ 24 w 26290"/>
                <a:gd name="connsiteY0" fmla="*/ 4168 h 26320"/>
                <a:gd name="connsiteX1" fmla="*/ 8316 w 26290"/>
                <a:gd name="connsiteY1" fmla="*/ 20997 h 26320"/>
                <a:gd name="connsiteX2" fmla="*/ 25637 w 26290"/>
                <a:gd name="connsiteY2" fmla="*/ 25512 h 26320"/>
                <a:gd name="connsiteX3" fmla="*/ 13816 w 26290"/>
                <a:gd name="connsiteY3" fmla="*/ 9832 h 26320"/>
                <a:gd name="connsiteX4" fmla="*/ 11517 w 26290"/>
                <a:gd name="connsiteY4" fmla="*/ 2034 h 26320"/>
                <a:gd name="connsiteX5" fmla="*/ 2077 w 26290"/>
                <a:gd name="connsiteY5" fmla="*/ 2034 h 26320"/>
                <a:gd name="connsiteX6" fmla="*/ 24 w 26290"/>
                <a:gd name="connsiteY6" fmla="*/ 4168 h 26320"/>
                <a:gd name="connsiteX7" fmla="*/ 24 w 26290"/>
                <a:gd name="connsiteY7" fmla="*/ 4168 h 26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90" h="26320">
                  <a:moveTo>
                    <a:pt x="24" y="4168"/>
                  </a:moveTo>
                  <a:cubicBezTo>
                    <a:pt x="-468" y="7041"/>
                    <a:pt x="6674" y="19683"/>
                    <a:pt x="8316" y="20997"/>
                  </a:cubicBezTo>
                  <a:cubicBezTo>
                    <a:pt x="11189" y="23459"/>
                    <a:pt x="23995" y="28221"/>
                    <a:pt x="25637" y="25512"/>
                  </a:cubicBezTo>
                  <a:cubicBezTo>
                    <a:pt x="29331" y="18944"/>
                    <a:pt x="16278" y="14429"/>
                    <a:pt x="13816" y="9832"/>
                  </a:cubicBezTo>
                  <a:cubicBezTo>
                    <a:pt x="12174" y="6631"/>
                    <a:pt x="14719" y="4825"/>
                    <a:pt x="11517" y="2034"/>
                  </a:cubicBezTo>
                  <a:cubicBezTo>
                    <a:pt x="8726" y="-511"/>
                    <a:pt x="4539" y="-840"/>
                    <a:pt x="2077" y="2034"/>
                  </a:cubicBezTo>
                  <a:lnTo>
                    <a:pt x="24" y="4168"/>
                  </a:lnTo>
                  <a:lnTo>
                    <a:pt x="24" y="4168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E25F256-24F3-032B-7F7C-821A5324EF0F}"/>
                </a:ext>
              </a:extLst>
            </p:cNvPr>
            <p:cNvSpPr/>
            <p:nvPr/>
          </p:nvSpPr>
          <p:spPr>
            <a:xfrm>
              <a:off x="3874285" y="4082361"/>
              <a:ext cx="26290" cy="26320"/>
            </a:xfrm>
            <a:custGeom>
              <a:avLst/>
              <a:gdLst>
                <a:gd name="connsiteX0" fmla="*/ 24 w 26290"/>
                <a:gd name="connsiteY0" fmla="*/ 4168 h 26320"/>
                <a:gd name="connsiteX1" fmla="*/ 8316 w 26290"/>
                <a:gd name="connsiteY1" fmla="*/ 20997 h 26320"/>
                <a:gd name="connsiteX2" fmla="*/ 25637 w 26290"/>
                <a:gd name="connsiteY2" fmla="*/ 25512 h 26320"/>
                <a:gd name="connsiteX3" fmla="*/ 13816 w 26290"/>
                <a:gd name="connsiteY3" fmla="*/ 9832 h 26320"/>
                <a:gd name="connsiteX4" fmla="*/ 11517 w 26290"/>
                <a:gd name="connsiteY4" fmla="*/ 2034 h 26320"/>
                <a:gd name="connsiteX5" fmla="*/ 2077 w 26290"/>
                <a:gd name="connsiteY5" fmla="*/ 2034 h 26320"/>
                <a:gd name="connsiteX6" fmla="*/ 24 w 26290"/>
                <a:gd name="connsiteY6" fmla="*/ 4168 h 26320"/>
                <a:gd name="connsiteX7" fmla="*/ 24 w 26290"/>
                <a:gd name="connsiteY7" fmla="*/ 4168 h 26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290" h="26320">
                  <a:moveTo>
                    <a:pt x="24" y="4168"/>
                  </a:moveTo>
                  <a:cubicBezTo>
                    <a:pt x="-468" y="7041"/>
                    <a:pt x="6674" y="19683"/>
                    <a:pt x="8316" y="20997"/>
                  </a:cubicBezTo>
                  <a:cubicBezTo>
                    <a:pt x="11189" y="23459"/>
                    <a:pt x="23995" y="28221"/>
                    <a:pt x="25637" y="25512"/>
                  </a:cubicBezTo>
                  <a:cubicBezTo>
                    <a:pt x="29331" y="18944"/>
                    <a:pt x="16278" y="14429"/>
                    <a:pt x="13816" y="9832"/>
                  </a:cubicBezTo>
                  <a:cubicBezTo>
                    <a:pt x="12174" y="6631"/>
                    <a:pt x="14719" y="4825"/>
                    <a:pt x="11517" y="2034"/>
                  </a:cubicBezTo>
                  <a:cubicBezTo>
                    <a:pt x="8726" y="-511"/>
                    <a:pt x="4539" y="-840"/>
                    <a:pt x="2077" y="2034"/>
                  </a:cubicBezTo>
                  <a:lnTo>
                    <a:pt x="24" y="4168"/>
                  </a:lnTo>
                  <a:lnTo>
                    <a:pt x="24" y="4168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FB48495-9CF7-7ACD-F9B7-4D305F05DC7B}"/>
                </a:ext>
              </a:extLst>
            </p:cNvPr>
            <p:cNvSpPr/>
            <p:nvPr/>
          </p:nvSpPr>
          <p:spPr>
            <a:xfrm>
              <a:off x="3859451" y="4043020"/>
              <a:ext cx="16432" cy="21378"/>
            </a:xfrm>
            <a:custGeom>
              <a:avLst/>
              <a:gdLst>
                <a:gd name="connsiteX0" fmla="*/ 82 w 16432"/>
                <a:gd name="connsiteY0" fmla="*/ 0 h 21378"/>
                <a:gd name="connsiteX1" fmla="*/ 8784 w 16432"/>
                <a:gd name="connsiteY1" fmla="*/ 9605 h 21378"/>
                <a:gd name="connsiteX2" fmla="*/ 6485 w 16432"/>
                <a:gd name="connsiteY2" fmla="*/ 16665 h 21378"/>
                <a:gd name="connsiteX3" fmla="*/ 15515 w 16432"/>
                <a:gd name="connsiteY3" fmla="*/ 16665 h 21378"/>
                <a:gd name="connsiteX4" fmla="*/ 411 w 16432"/>
                <a:gd name="connsiteY4" fmla="*/ 0 h 21378"/>
                <a:gd name="connsiteX5" fmla="*/ 0 w 16432"/>
                <a:gd name="connsiteY5" fmla="*/ 0 h 21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2" h="21378">
                  <a:moveTo>
                    <a:pt x="82" y="0"/>
                  </a:moveTo>
                  <a:cubicBezTo>
                    <a:pt x="575" y="3694"/>
                    <a:pt x="8866" y="5747"/>
                    <a:pt x="8784" y="9605"/>
                  </a:cubicBezTo>
                  <a:cubicBezTo>
                    <a:pt x="8784" y="11985"/>
                    <a:pt x="6075" y="14776"/>
                    <a:pt x="6485" y="16665"/>
                  </a:cubicBezTo>
                  <a:cubicBezTo>
                    <a:pt x="8127" y="23314"/>
                    <a:pt x="13791" y="22575"/>
                    <a:pt x="15515" y="16665"/>
                  </a:cubicBezTo>
                  <a:cubicBezTo>
                    <a:pt x="19374" y="3448"/>
                    <a:pt x="10426" y="0"/>
                    <a:pt x="41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6A7E4BF-7C4D-198C-70D8-439C6CE208BA}"/>
                </a:ext>
              </a:extLst>
            </p:cNvPr>
            <p:cNvSpPr/>
            <p:nvPr/>
          </p:nvSpPr>
          <p:spPr>
            <a:xfrm>
              <a:off x="3859451" y="4043020"/>
              <a:ext cx="16432" cy="21378"/>
            </a:xfrm>
            <a:custGeom>
              <a:avLst/>
              <a:gdLst>
                <a:gd name="connsiteX0" fmla="*/ 82 w 16432"/>
                <a:gd name="connsiteY0" fmla="*/ 0 h 21378"/>
                <a:gd name="connsiteX1" fmla="*/ 8784 w 16432"/>
                <a:gd name="connsiteY1" fmla="*/ 9605 h 21378"/>
                <a:gd name="connsiteX2" fmla="*/ 6485 w 16432"/>
                <a:gd name="connsiteY2" fmla="*/ 16665 h 21378"/>
                <a:gd name="connsiteX3" fmla="*/ 15515 w 16432"/>
                <a:gd name="connsiteY3" fmla="*/ 16665 h 21378"/>
                <a:gd name="connsiteX4" fmla="*/ 411 w 16432"/>
                <a:gd name="connsiteY4" fmla="*/ 0 h 21378"/>
                <a:gd name="connsiteX5" fmla="*/ 0 w 16432"/>
                <a:gd name="connsiteY5" fmla="*/ 0 h 21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32" h="21378">
                  <a:moveTo>
                    <a:pt x="82" y="0"/>
                  </a:moveTo>
                  <a:cubicBezTo>
                    <a:pt x="575" y="3694"/>
                    <a:pt x="8866" y="5747"/>
                    <a:pt x="8784" y="9605"/>
                  </a:cubicBezTo>
                  <a:cubicBezTo>
                    <a:pt x="8784" y="11985"/>
                    <a:pt x="6075" y="14776"/>
                    <a:pt x="6485" y="16665"/>
                  </a:cubicBezTo>
                  <a:cubicBezTo>
                    <a:pt x="8127" y="23314"/>
                    <a:pt x="13791" y="22575"/>
                    <a:pt x="15515" y="16665"/>
                  </a:cubicBezTo>
                  <a:cubicBezTo>
                    <a:pt x="19374" y="3448"/>
                    <a:pt x="10426" y="0"/>
                    <a:pt x="41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948CAF62-476C-A4E3-083A-8CF40EAD0C49}"/>
                </a:ext>
              </a:extLst>
            </p:cNvPr>
            <p:cNvSpPr/>
            <p:nvPr/>
          </p:nvSpPr>
          <p:spPr>
            <a:xfrm>
              <a:off x="4397829" y="3156952"/>
              <a:ext cx="139494" cy="159087"/>
            </a:xfrm>
            <a:custGeom>
              <a:avLst/>
              <a:gdLst>
                <a:gd name="connsiteX0" fmla="*/ 43322 w 139494"/>
                <a:gd name="connsiteY0" fmla="*/ 53990 h 159087"/>
                <a:gd name="connsiteX1" fmla="*/ 15329 w 139494"/>
                <a:gd name="connsiteY1" fmla="*/ 97088 h 159087"/>
                <a:gd name="connsiteX2" fmla="*/ 3918 w 139494"/>
                <a:gd name="connsiteY2" fmla="*/ 135589 h 159087"/>
                <a:gd name="connsiteX3" fmla="*/ 36262 w 139494"/>
                <a:gd name="connsiteY3" fmla="*/ 131320 h 159087"/>
                <a:gd name="connsiteX4" fmla="*/ 64009 w 139494"/>
                <a:gd name="connsiteY4" fmla="*/ 133126 h 159087"/>
                <a:gd name="connsiteX5" fmla="*/ 82890 w 139494"/>
                <a:gd name="connsiteY5" fmla="*/ 137477 h 159087"/>
                <a:gd name="connsiteX6" fmla="*/ 76569 w 139494"/>
                <a:gd name="connsiteY6" fmla="*/ 155947 h 159087"/>
                <a:gd name="connsiteX7" fmla="*/ 127055 w 139494"/>
                <a:gd name="connsiteY7" fmla="*/ 144947 h 159087"/>
                <a:gd name="connsiteX8" fmla="*/ 119338 w 139494"/>
                <a:gd name="connsiteY8" fmla="*/ 158328 h 159087"/>
                <a:gd name="connsiteX9" fmla="*/ 137399 w 139494"/>
                <a:gd name="connsiteY9" fmla="*/ 130417 h 159087"/>
                <a:gd name="connsiteX10" fmla="*/ 131160 w 139494"/>
                <a:gd name="connsiteY10" fmla="*/ 113670 h 159087"/>
                <a:gd name="connsiteX11" fmla="*/ 120159 w 139494"/>
                <a:gd name="connsiteY11" fmla="*/ 103491 h 159087"/>
                <a:gd name="connsiteX12" fmla="*/ 115809 w 139494"/>
                <a:gd name="connsiteY12" fmla="*/ 81901 h 159087"/>
                <a:gd name="connsiteX13" fmla="*/ 82397 w 139494"/>
                <a:gd name="connsiteY13" fmla="*/ 75990 h 159087"/>
                <a:gd name="connsiteX14" fmla="*/ 64994 w 139494"/>
                <a:gd name="connsiteY14" fmla="*/ 59161 h 159087"/>
                <a:gd name="connsiteX15" fmla="*/ 70412 w 139494"/>
                <a:gd name="connsiteY15" fmla="*/ 47997 h 159087"/>
                <a:gd name="connsiteX16" fmla="*/ 73614 w 139494"/>
                <a:gd name="connsiteY16" fmla="*/ 37736 h 159087"/>
                <a:gd name="connsiteX17" fmla="*/ 89704 w 139494"/>
                <a:gd name="connsiteY17" fmla="*/ 17787 h 159087"/>
                <a:gd name="connsiteX18" fmla="*/ 82479 w 139494"/>
                <a:gd name="connsiteY18" fmla="*/ 466 h 159087"/>
                <a:gd name="connsiteX19" fmla="*/ 67457 w 139494"/>
                <a:gd name="connsiteY19" fmla="*/ 25093 h 159087"/>
                <a:gd name="connsiteX20" fmla="*/ 50874 w 139494"/>
                <a:gd name="connsiteY20" fmla="*/ 46027 h 159087"/>
                <a:gd name="connsiteX21" fmla="*/ 41187 w 139494"/>
                <a:gd name="connsiteY21" fmla="*/ 55057 h 159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9494" h="159087">
                  <a:moveTo>
                    <a:pt x="43322" y="53990"/>
                  </a:moveTo>
                  <a:cubicBezTo>
                    <a:pt x="30926" y="61378"/>
                    <a:pt x="24441" y="86087"/>
                    <a:pt x="15329" y="97088"/>
                  </a:cubicBezTo>
                  <a:cubicBezTo>
                    <a:pt x="10321" y="103245"/>
                    <a:pt x="-7903" y="128447"/>
                    <a:pt x="3918" y="135589"/>
                  </a:cubicBezTo>
                  <a:cubicBezTo>
                    <a:pt x="10321" y="139447"/>
                    <a:pt x="28710" y="131812"/>
                    <a:pt x="36262" y="131320"/>
                  </a:cubicBezTo>
                  <a:cubicBezTo>
                    <a:pt x="45785" y="130827"/>
                    <a:pt x="54979" y="131895"/>
                    <a:pt x="64009" y="133126"/>
                  </a:cubicBezTo>
                  <a:cubicBezTo>
                    <a:pt x="68688" y="133783"/>
                    <a:pt x="80017" y="133536"/>
                    <a:pt x="82890" y="137477"/>
                  </a:cubicBezTo>
                  <a:cubicBezTo>
                    <a:pt x="88800" y="145358"/>
                    <a:pt x="77061" y="148723"/>
                    <a:pt x="76569" y="155947"/>
                  </a:cubicBezTo>
                  <a:cubicBezTo>
                    <a:pt x="94793" y="158574"/>
                    <a:pt x="108338" y="142156"/>
                    <a:pt x="127055" y="144947"/>
                  </a:cubicBezTo>
                  <a:cubicBezTo>
                    <a:pt x="126645" y="150365"/>
                    <a:pt x="121719" y="153731"/>
                    <a:pt x="119338" y="158328"/>
                  </a:cubicBezTo>
                  <a:cubicBezTo>
                    <a:pt x="135182" y="163335"/>
                    <a:pt x="143720" y="142402"/>
                    <a:pt x="137399" y="130417"/>
                  </a:cubicBezTo>
                  <a:cubicBezTo>
                    <a:pt x="133376" y="122946"/>
                    <a:pt x="132309" y="121387"/>
                    <a:pt x="131160" y="113670"/>
                  </a:cubicBezTo>
                  <a:cubicBezTo>
                    <a:pt x="130175" y="106774"/>
                    <a:pt x="130257" y="99058"/>
                    <a:pt x="120159" y="103491"/>
                  </a:cubicBezTo>
                  <a:cubicBezTo>
                    <a:pt x="115234" y="94379"/>
                    <a:pt x="126316" y="87483"/>
                    <a:pt x="115809" y="81901"/>
                  </a:cubicBezTo>
                  <a:cubicBezTo>
                    <a:pt x="107025" y="77222"/>
                    <a:pt x="92331" y="80669"/>
                    <a:pt x="82397" y="75990"/>
                  </a:cubicBezTo>
                  <a:cubicBezTo>
                    <a:pt x="74517" y="72378"/>
                    <a:pt x="64419" y="68602"/>
                    <a:pt x="64994" y="59161"/>
                  </a:cubicBezTo>
                  <a:cubicBezTo>
                    <a:pt x="65240" y="54400"/>
                    <a:pt x="68606" y="52266"/>
                    <a:pt x="70412" y="47997"/>
                  </a:cubicBezTo>
                  <a:cubicBezTo>
                    <a:pt x="71808" y="44795"/>
                    <a:pt x="71890" y="40855"/>
                    <a:pt x="73614" y="37736"/>
                  </a:cubicBezTo>
                  <a:cubicBezTo>
                    <a:pt x="77554" y="29937"/>
                    <a:pt x="85845" y="25586"/>
                    <a:pt x="89704" y="17787"/>
                  </a:cubicBezTo>
                  <a:cubicBezTo>
                    <a:pt x="93233" y="10645"/>
                    <a:pt x="94793" y="-2653"/>
                    <a:pt x="82479" y="466"/>
                  </a:cubicBezTo>
                  <a:cubicBezTo>
                    <a:pt x="72875" y="2929"/>
                    <a:pt x="72546" y="17870"/>
                    <a:pt x="67457" y="25093"/>
                  </a:cubicBezTo>
                  <a:cubicBezTo>
                    <a:pt x="62367" y="32236"/>
                    <a:pt x="56621" y="39377"/>
                    <a:pt x="50874" y="46027"/>
                  </a:cubicBezTo>
                  <a:cubicBezTo>
                    <a:pt x="47427" y="49967"/>
                    <a:pt x="46359" y="53087"/>
                    <a:pt x="41187" y="5505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23FB029-86B8-0E0D-0C5A-28F679F38DA6}"/>
                </a:ext>
              </a:extLst>
            </p:cNvPr>
            <p:cNvSpPr/>
            <p:nvPr/>
          </p:nvSpPr>
          <p:spPr>
            <a:xfrm>
              <a:off x="4397829" y="3156952"/>
              <a:ext cx="139494" cy="159087"/>
            </a:xfrm>
            <a:custGeom>
              <a:avLst/>
              <a:gdLst>
                <a:gd name="connsiteX0" fmla="*/ 43322 w 139494"/>
                <a:gd name="connsiteY0" fmla="*/ 53990 h 159087"/>
                <a:gd name="connsiteX1" fmla="*/ 15329 w 139494"/>
                <a:gd name="connsiteY1" fmla="*/ 97088 h 159087"/>
                <a:gd name="connsiteX2" fmla="*/ 3918 w 139494"/>
                <a:gd name="connsiteY2" fmla="*/ 135589 h 159087"/>
                <a:gd name="connsiteX3" fmla="*/ 36262 w 139494"/>
                <a:gd name="connsiteY3" fmla="*/ 131320 h 159087"/>
                <a:gd name="connsiteX4" fmla="*/ 64009 w 139494"/>
                <a:gd name="connsiteY4" fmla="*/ 133126 h 159087"/>
                <a:gd name="connsiteX5" fmla="*/ 82890 w 139494"/>
                <a:gd name="connsiteY5" fmla="*/ 137477 h 159087"/>
                <a:gd name="connsiteX6" fmla="*/ 76569 w 139494"/>
                <a:gd name="connsiteY6" fmla="*/ 155947 h 159087"/>
                <a:gd name="connsiteX7" fmla="*/ 127055 w 139494"/>
                <a:gd name="connsiteY7" fmla="*/ 144947 h 159087"/>
                <a:gd name="connsiteX8" fmla="*/ 119338 w 139494"/>
                <a:gd name="connsiteY8" fmla="*/ 158328 h 159087"/>
                <a:gd name="connsiteX9" fmla="*/ 137399 w 139494"/>
                <a:gd name="connsiteY9" fmla="*/ 130417 h 159087"/>
                <a:gd name="connsiteX10" fmla="*/ 131160 w 139494"/>
                <a:gd name="connsiteY10" fmla="*/ 113670 h 159087"/>
                <a:gd name="connsiteX11" fmla="*/ 120159 w 139494"/>
                <a:gd name="connsiteY11" fmla="*/ 103491 h 159087"/>
                <a:gd name="connsiteX12" fmla="*/ 115809 w 139494"/>
                <a:gd name="connsiteY12" fmla="*/ 81901 h 159087"/>
                <a:gd name="connsiteX13" fmla="*/ 82397 w 139494"/>
                <a:gd name="connsiteY13" fmla="*/ 75990 h 159087"/>
                <a:gd name="connsiteX14" fmla="*/ 64994 w 139494"/>
                <a:gd name="connsiteY14" fmla="*/ 59161 h 159087"/>
                <a:gd name="connsiteX15" fmla="*/ 70412 w 139494"/>
                <a:gd name="connsiteY15" fmla="*/ 47997 h 159087"/>
                <a:gd name="connsiteX16" fmla="*/ 73614 w 139494"/>
                <a:gd name="connsiteY16" fmla="*/ 37736 h 159087"/>
                <a:gd name="connsiteX17" fmla="*/ 89704 w 139494"/>
                <a:gd name="connsiteY17" fmla="*/ 17787 h 159087"/>
                <a:gd name="connsiteX18" fmla="*/ 82479 w 139494"/>
                <a:gd name="connsiteY18" fmla="*/ 466 h 159087"/>
                <a:gd name="connsiteX19" fmla="*/ 67457 w 139494"/>
                <a:gd name="connsiteY19" fmla="*/ 25093 h 159087"/>
                <a:gd name="connsiteX20" fmla="*/ 50874 w 139494"/>
                <a:gd name="connsiteY20" fmla="*/ 46027 h 159087"/>
                <a:gd name="connsiteX21" fmla="*/ 41187 w 139494"/>
                <a:gd name="connsiteY21" fmla="*/ 55057 h 159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9494" h="159087">
                  <a:moveTo>
                    <a:pt x="43322" y="53990"/>
                  </a:moveTo>
                  <a:cubicBezTo>
                    <a:pt x="30926" y="61378"/>
                    <a:pt x="24441" y="86087"/>
                    <a:pt x="15329" y="97088"/>
                  </a:cubicBezTo>
                  <a:cubicBezTo>
                    <a:pt x="10321" y="103245"/>
                    <a:pt x="-7903" y="128447"/>
                    <a:pt x="3918" y="135589"/>
                  </a:cubicBezTo>
                  <a:cubicBezTo>
                    <a:pt x="10321" y="139447"/>
                    <a:pt x="28710" y="131812"/>
                    <a:pt x="36262" y="131320"/>
                  </a:cubicBezTo>
                  <a:cubicBezTo>
                    <a:pt x="45785" y="130827"/>
                    <a:pt x="54979" y="131895"/>
                    <a:pt x="64009" y="133126"/>
                  </a:cubicBezTo>
                  <a:cubicBezTo>
                    <a:pt x="68688" y="133783"/>
                    <a:pt x="80017" y="133536"/>
                    <a:pt x="82890" y="137477"/>
                  </a:cubicBezTo>
                  <a:cubicBezTo>
                    <a:pt x="88800" y="145358"/>
                    <a:pt x="77061" y="148723"/>
                    <a:pt x="76569" y="155947"/>
                  </a:cubicBezTo>
                  <a:cubicBezTo>
                    <a:pt x="94793" y="158574"/>
                    <a:pt x="108338" y="142156"/>
                    <a:pt x="127055" y="144947"/>
                  </a:cubicBezTo>
                  <a:cubicBezTo>
                    <a:pt x="126645" y="150365"/>
                    <a:pt x="121719" y="153731"/>
                    <a:pt x="119338" y="158328"/>
                  </a:cubicBezTo>
                  <a:cubicBezTo>
                    <a:pt x="135182" y="163335"/>
                    <a:pt x="143720" y="142402"/>
                    <a:pt x="137399" y="130417"/>
                  </a:cubicBezTo>
                  <a:cubicBezTo>
                    <a:pt x="133376" y="122946"/>
                    <a:pt x="132309" y="121387"/>
                    <a:pt x="131160" y="113670"/>
                  </a:cubicBezTo>
                  <a:cubicBezTo>
                    <a:pt x="130175" y="106774"/>
                    <a:pt x="130257" y="99058"/>
                    <a:pt x="120159" y="103491"/>
                  </a:cubicBezTo>
                  <a:cubicBezTo>
                    <a:pt x="115234" y="94379"/>
                    <a:pt x="126316" y="87483"/>
                    <a:pt x="115809" y="81901"/>
                  </a:cubicBezTo>
                  <a:cubicBezTo>
                    <a:pt x="107025" y="77222"/>
                    <a:pt x="92331" y="80669"/>
                    <a:pt x="82397" y="75990"/>
                  </a:cubicBezTo>
                  <a:cubicBezTo>
                    <a:pt x="74517" y="72378"/>
                    <a:pt x="64419" y="68602"/>
                    <a:pt x="64994" y="59161"/>
                  </a:cubicBezTo>
                  <a:cubicBezTo>
                    <a:pt x="65240" y="54400"/>
                    <a:pt x="68606" y="52266"/>
                    <a:pt x="70412" y="47997"/>
                  </a:cubicBezTo>
                  <a:cubicBezTo>
                    <a:pt x="71808" y="44795"/>
                    <a:pt x="71890" y="40855"/>
                    <a:pt x="73614" y="37736"/>
                  </a:cubicBezTo>
                  <a:cubicBezTo>
                    <a:pt x="77554" y="29937"/>
                    <a:pt x="85845" y="25586"/>
                    <a:pt x="89704" y="17787"/>
                  </a:cubicBezTo>
                  <a:cubicBezTo>
                    <a:pt x="93233" y="10645"/>
                    <a:pt x="94793" y="-2653"/>
                    <a:pt x="82479" y="466"/>
                  </a:cubicBezTo>
                  <a:cubicBezTo>
                    <a:pt x="72875" y="2929"/>
                    <a:pt x="72546" y="17870"/>
                    <a:pt x="67457" y="25093"/>
                  </a:cubicBezTo>
                  <a:cubicBezTo>
                    <a:pt x="62367" y="32236"/>
                    <a:pt x="56621" y="39377"/>
                    <a:pt x="50874" y="46027"/>
                  </a:cubicBezTo>
                  <a:cubicBezTo>
                    <a:pt x="47427" y="49967"/>
                    <a:pt x="46359" y="53087"/>
                    <a:pt x="41187" y="5505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91DD812-C8EC-ED30-D080-AC8553689469}"/>
                </a:ext>
              </a:extLst>
            </p:cNvPr>
            <p:cNvSpPr/>
            <p:nvPr/>
          </p:nvSpPr>
          <p:spPr>
            <a:xfrm>
              <a:off x="3902174" y="2679120"/>
              <a:ext cx="41043" cy="34522"/>
            </a:xfrm>
            <a:custGeom>
              <a:avLst/>
              <a:gdLst>
                <a:gd name="connsiteX0" fmla="*/ 8584 w 41043"/>
                <a:gd name="connsiteY0" fmla="*/ 11198 h 34522"/>
                <a:gd name="connsiteX1" fmla="*/ 4151 w 41043"/>
                <a:gd name="connsiteY1" fmla="*/ 33034 h 34522"/>
                <a:gd name="connsiteX2" fmla="*/ 23935 w 41043"/>
                <a:gd name="connsiteY2" fmla="*/ 26056 h 34522"/>
                <a:gd name="connsiteX3" fmla="*/ 25413 w 41043"/>
                <a:gd name="connsiteY3" fmla="*/ 20474 h 34522"/>
                <a:gd name="connsiteX4" fmla="*/ 33293 w 41043"/>
                <a:gd name="connsiteY4" fmla="*/ 18422 h 34522"/>
                <a:gd name="connsiteX5" fmla="*/ 40846 w 41043"/>
                <a:gd name="connsiteY5" fmla="*/ 7093 h 34522"/>
                <a:gd name="connsiteX6" fmla="*/ 21144 w 41043"/>
                <a:gd name="connsiteY6" fmla="*/ 9392 h 34522"/>
                <a:gd name="connsiteX7" fmla="*/ 1360 w 41043"/>
                <a:gd name="connsiteY7" fmla="*/ 23183 h 34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43" h="34522">
                  <a:moveTo>
                    <a:pt x="8584" y="11198"/>
                  </a:moveTo>
                  <a:cubicBezTo>
                    <a:pt x="3823" y="17683"/>
                    <a:pt x="-5372" y="27370"/>
                    <a:pt x="4151" y="33034"/>
                  </a:cubicBezTo>
                  <a:cubicBezTo>
                    <a:pt x="11786" y="37713"/>
                    <a:pt x="19912" y="30243"/>
                    <a:pt x="23935" y="26056"/>
                  </a:cubicBezTo>
                  <a:cubicBezTo>
                    <a:pt x="25413" y="24496"/>
                    <a:pt x="23278" y="22116"/>
                    <a:pt x="25413" y="20474"/>
                  </a:cubicBezTo>
                  <a:cubicBezTo>
                    <a:pt x="27547" y="18832"/>
                    <a:pt x="30995" y="19817"/>
                    <a:pt x="33293" y="18422"/>
                  </a:cubicBezTo>
                  <a:cubicBezTo>
                    <a:pt x="38547" y="15384"/>
                    <a:pt x="41913" y="14481"/>
                    <a:pt x="40846" y="7093"/>
                  </a:cubicBezTo>
                  <a:cubicBezTo>
                    <a:pt x="38711" y="-8012"/>
                    <a:pt x="27547" y="5041"/>
                    <a:pt x="21144" y="9392"/>
                  </a:cubicBezTo>
                  <a:cubicBezTo>
                    <a:pt x="13920" y="14153"/>
                    <a:pt x="5464" y="14235"/>
                    <a:pt x="1360" y="2318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1B957EA-462F-4FCE-9008-77107C9E2E04}"/>
                </a:ext>
              </a:extLst>
            </p:cNvPr>
            <p:cNvSpPr/>
            <p:nvPr/>
          </p:nvSpPr>
          <p:spPr>
            <a:xfrm>
              <a:off x="3902174" y="2679120"/>
              <a:ext cx="41043" cy="34522"/>
            </a:xfrm>
            <a:custGeom>
              <a:avLst/>
              <a:gdLst>
                <a:gd name="connsiteX0" fmla="*/ 8584 w 41043"/>
                <a:gd name="connsiteY0" fmla="*/ 11198 h 34522"/>
                <a:gd name="connsiteX1" fmla="*/ 4151 w 41043"/>
                <a:gd name="connsiteY1" fmla="*/ 33034 h 34522"/>
                <a:gd name="connsiteX2" fmla="*/ 23935 w 41043"/>
                <a:gd name="connsiteY2" fmla="*/ 26056 h 34522"/>
                <a:gd name="connsiteX3" fmla="*/ 25413 w 41043"/>
                <a:gd name="connsiteY3" fmla="*/ 20474 h 34522"/>
                <a:gd name="connsiteX4" fmla="*/ 33293 w 41043"/>
                <a:gd name="connsiteY4" fmla="*/ 18422 h 34522"/>
                <a:gd name="connsiteX5" fmla="*/ 40846 w 41043"/>
                <a:gd name="connsiteY5" fmla="*/ 7093 h 34522"/>
                <a:gd name="connsiteX6" fmla="*/ 21144 w 41043"/>
                <a:gd name="connsiteY6" fmla="*/ 9392 h 34522"/>
                <a:gd name="connsiteX7" fmla="*/ 1360 w 41043"/>
                <a:gd name="connsiteY7" fmla="*/ 23183 h 34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43" h="34522">
                  <a:moveTo>
                    <a:pt x="8584" y="11198"/>
                  </a:moveTo>
                  <a:cubicBezTo>
                    <a:pt x="3823" y="17683"/>
                    <a:pt x="-5372" y="27370"/>
                    <a:pt x="4151" y="33034"/>
                  </a:cubicBezTo>
                  <a:cubicBezTo>
                    <a:pt x="11786" y="37713"/>
                    <a:pt x="19912" y="30243"/>
                    <a:pt x="23935" y="26056"/>
                  </a:cubicBezTo>
                  <a:cubicBezTo>
                    <a:pt x="25413" y="24496"/>
                    <a:pt x="23278" y="22116"/>
                    <a:pt x="25413" y="20474"/>
                  </a:cubicBezTo>
                  <a:cubicBezTo>
                    <a:pt x="27547" y="18832"/>
                    <a:pt x="30995" y="19817"/>
                    <a:pt x="33293" y="18422"/>
                  </a:cubicBezTo>
                  <a:cubicBezTo>
                    <a:pt x="38547" y="15384"/>
                    <a:pt x="41913" y="14481"/>
                    <a:pt x="40846" y="7093"/>
                  </a:cubicBezTo>
                  <a:cubicBezTo>
                    <a:pt x="38711" y="-8012"/>
                    <a:pt x="27547" y="5041"/>
                    <a:pt x="21144" y="9392"/>
                  </a:cubicBezTo>
                  <a:cubicBezTo>
                    <a:pt x="13920" y="14153"/>
                    <a:pt x="5464" y="14235"/>
                    <a:pt x="1360" y="2318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9502EE-9FC4-5E96-BD0A-F05D2F0A88D3}"/>
                </a:ext>
              </a:extLst>
            </p:cNvPr>
            <p:cNvSpPr/>
            <p:nvPr/>
          </p:nvSpPr>
          <p:spPr>
            <a:xfrm>
              <a:off x="3981028" y="2700487"/>
              <a:ext cx="31128" cy="39463"/>
            </a:xfrm>
            <a:custGeom>
              <a:avLst/>
              <a:gdLst>
                <a:gd name="connsiteX0" fmla="*/ 3202 w 31128"/>
                <a:gd name="connsiteY0" fmla="*/ 6085 h 39463"/>
                <a:gd name="connsiteX1" fmla="*/ 2299 w 31128"/>
                <a:gd name="connsiteY1" fmla="*/ 39004 h 39463"/>
                <a:gd name="connsiteX2" fmla="*/ 18635 w 31128"/>
                <a:gd name="connsiteY2" fmla="*/ 29071 h 39463"/>
                <a:gd name="connsiteX3" fmla="*/ 21672 w 31128"/>
                <a:gd name="connsiteY3" fmla="*/ 19220 h 39463"/>
                <a:gd name="connsiteX4" fmla="*/ 29963 w 31128"/>
                <a:gd name="connsiteY4" fmla="*/ 15033 h 39463"/>
                <a:gd name="connsiteX5" fmla="*/ 18553 w 31128"/>
                <a:gd name="connsiteY5" fmla="*/ 10 h 39463"/>
                <a:gd name="connsiteX6" fmla="*/ 0 w 31128"/>
                <a:gd name="connsiteY6" fmla="*/ 8055 h 3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128" h="39463">
                  <a:moveTo>
                    <a:pt x="3202" y="6085"/>
                  </a:moveTo>
                  <a:cubicBezTo>
                    <a:pt x="-1313" y="16757"/>
                    <a:pt x="1724" y="27429"/>
                    <a:pt x="2299" y="39004"/>
                  </a:cubicBezTo>
                  <a:cubicBezTo>
                    <a:pt x="11985" y="41056"/>
                    <a:pt x="15844" y="35966"/>
                    <a:pt x="18635" y="29071"/>
                  </a:cubicBezTo>
                  <a:cubicBezTo>
                    <a:pt x="20523" y="24391"/>
                    <a:pt x="18389" y="23406"/>
                    <a:pt x="21672" y="19220"/>
                  </a:cubicBezTo>
                  <a:cubicBezTo>
                    <a:pt x="23806" y="16593"/>
                    <a:pt x="28239" y="18152"/>
                    <a:pt x="29963" y="15033"/>
                  </a:cubicBezTo>
                  <a:cubicBezTo>
                    <a:pt x="34232" y="7398"/>
                    <a:pt x="25941" y="-318"/>
                    <a:pt x="18553" y="10"/>
                  </a:cubicBezTo>
                  <a:cubicBezTo>
                    <a:pt x="14284" y="174"/>
                    <a:pt x="4515" y="5674"/>
                    <a:pt x="0" y="805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AD9E256-BBD9-848C-95FB-BF5B638FA8C2}"/>
                </a:ext>
              </a:extLst>
            </p:cNvPr>
            <p:cNvSpPr/>
            <p:nvPr/>
          </p:nvSpPr>
          <p:spPr>
            <a:xfrm>
              <a:off x="3981028" y="2700487"/>
              <a:ext cx="31128" cy="39463"/>
            </a:xfrm>
            <a:custGeom>
              <a:avLst/>
              <a:gdLst>
                <a:gd name="connsiteX0" fmla="*/ 3202 w 31128"/>
                <a:gd name="connsiteY0" fmla="*/ 6085 h 39463"/>
                <a:gd name="connsiteX1" fmla="*/ 2299 w 31128"/>
                <a:gd name="connsiteY1" fmla="*/ 39004 h 39463"/>
                <a:gd name="connsiteX2" fmla="*/ 18635 w 31128"/>
                <a:gd name="connsiteY2" fmla="*/ 29071 h 39463"/>
                <a:gd name="connsiteX3" fmla="*/ 21672 w 31128"/>
                <a:gd name="connsiteY3" fmla="*/ 19220 h 39463"/>
                <a:gd name="connsiteX4" fmla="*/ 29963 w 31128"/>
                <a:gd name="connsiteY4" fmla="*/ 15033 h 39463"/>
                <a:gd name="connsiteX5" fmla="*/ 18553 w 31128"/>
                <a:gd name="connsiteY5" fmla="*/ 10 h 39463"/>
                <a:gd name="connsiteX6" fmla="*/ 0 w 31128"/>
                <a:gd name="connsiteY6" fmla="*/ 8055 h 3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128" h="39463">
                  <a:moveTo>
                    <a:pt x="3202" y="6085"/>
                  </a:moveTo>
                  <a:cubicBezTo>
                    <a:pt x="-1313" y="16757"/>
                    <a:pt x="1724" y="27429"/>
                    <a:pt x="2299" y="39004"/>
                  </a:cubicBezTo>
                  <a:cubicBezTo>
                    <a:pt x="11985" y="41056"/>
                    <a:pt x="15844" y="35966"/>
                    <a:pt x="18635" y="29071"/>
                  </a:cubicBezTo>
                  <a:cubicBezTo>
                    <a:pt x="20523" y="24391"/>
                    <a:pt x="18389" y="23406"/>
                    <a:pt x="21672" y="19220"/>
                  </a:cubicBezTo>
                  <a:cubicBezTo>
                    <a:pt x="23806" y="16593"/>
                    <a:pt x="28239" y="18152"/>
                    <a:pt x="29963" y="15033"/>
                  </a:cubicBezTo>
                  <a:cubicBezTo>
                    <a:pt x="34232" y="7398"/>
                    <a:pt x="25941" y="-318"/>
                    <a:pt x="18553" y="10"/>
                  </a:cubicBezTo>
                  <a:cubicBezTo>
                    <a:pt x="14284" y="174"/>
                    <a:pt x="4515" y="5674"/>
                    <a:pt x="0" y="805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200057-43F2-F81E-762F-CF932CD6396D}"/>
                </a:ext>
              </a:extLst>
            </p:cNvPr>
            <p:cNvSpPr/>
            <p:nvPr/>
          </p:nvSpPr>
          <p:spPr>
            <a:xfrm>
              <a:off x="3938295" y="2948396"/>
              <a:ext cx="29563" cy="31140"/>
            </a:xfrm>
            <a:custGeom>
              <a:avLst/>
              <a:gdLst>
                <a:gd name="connsiteX0" fmla="*/ 12770 w 29563"/>
                <a:gd name="connsiteY0" fmla="*/ 8226 h 31140"/>
                <a:gd name="connsiteX1" fmla="*/ 127 w 29563"/>
                <a:gd name="connsiteY1" fmla="*/ 31129 h 31140"/>
                <a:gd name="connsiteX2" fmla="*/ 23524 w 29563"/>
                <a:gd name="connsiteY2" fmla="*/ 21278 h 31140"/>
                <a:gd name="connsiteX3" fmla="*/ 26561 w 29563"/>
                <a:gd name="connsiteY3" fmla="*/ 10524 h 31140"/>
                <a:gd name="connsiteX4" fmla="*/ 29352 w 29563"/>
                <a:gd name="connsiteY4" fmla="*/ 427 h 31140"/>
                <a:gd name="connsiteX5" fmla="*/ 14740 w 29563"/>
                <a:gd name="connsiteY5" fmla="*/ 8308 h 31140"/>
                <a:gd name="connsiteX6" fmla="*/ 1195 w 29563"/>
                <a:gd name="connsiteY6" fmla="*/ 17995 h 31140"/>
                <a:gd name="connsiteX7" fmla="*/ 2098 w 29563"/>
                <a:gd name="connsiteY7" fmla="*/ 15286 h 3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563" h="31140">
                  <a:moveTo>
                    <a:pt x="12770" y="8226"/>
                  </a:moveTo>
                  <a:cubicBezTo>
                    <a:pt x="456" y="12659"/>
                    <a:pt x="-447" y="19883"/>
                    <a:pt x="127" y="31129"/>
                  </a:cubicBezTo>
                  <a:cubicBezTo>
                    <a:pt x="4232" y="31458"/>
                    <a:pt x="20815" y="24398"/>
                    <a:pt x="23524" y="21278"/>
                  </a:cubicBezTo>
                  <a:cubicBezTo>
                    <a:pt x="24837" y="19719"/>
                    <a:pt x="25904" y="12495"/>
                    <a:pt x="26561" y="10524"/>
                  </a:cubicBezTo>
                  <a:cubicBezTo>
                    <a:pt x="27628" y="6666"/>
                    <a:pt x="30337" y="5599"/>
                    <a:pt x="29352" y="427"/>
                  </a:cubicBezTo>
                  <a:cubicBezTo>
                    <a:pt x="21800" y="-1789"/>
                    <a:pt x="20158" y="5188"/>
                    <a:pt x="14740" y="8308"/>
                  </a:cubicBezTo>
                  <a:cubicBezTo>
                    <a:pt x="8172" y="12084"/>
                    <a:pt x="5217" y="9704"/>
                    <a:pt x="1195" y="17995"/>
                  </a:cubicBezTo>
                  <a:cubicBezTo>
                    <a:pt x="1441" y="17092"/>
                    <a:pt x="1852" y="16271"/>
                    <a:pt x="2098" y="1528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1E6A59B-88A6-E74C-3DB8-B00A99C71EED}"/>
                </a:ext>
              </a:extLst>
            </p:cNvPr>
            <p:cNvSpPr/>
            <p:nvPr/>
          </p:nvSpPr>
          <p:spPr>
            <a:xfrm>
              <a:off x="3938295" y="2948396"/>
              <a:ext cx="29563" cy="31140"/>
            </a:xfrm>
            <a:custGeom>
              <a:avLst/>
              <a:gdLst>
                <a:gd name="connsiteX0" fmla="*/ 12770 w 29563"/>
                <a:gd name="connsiteY0" fmla="*/ 8226 h 31140"/>
                <a:gd name="connsiteX1" fmla="*/ 127 w 29563"/>
                <a:gd name="connsiteY1" fmla="*/ 31129 h 31140"/>
                <a:gd name="connsiteX2" fmla="*/ 23524 w 29563"/>
                <a:gd name="connsiteY2" fmla="*/ 21278 h 31140"/>
                <a:gd name="connsiteX3" fmla="*/ 26561 w 29563"/>
                <a:gd name="connsiteY3" fmla="*/ 10524 h 31140"/>
                <a:gd name="connsiteX4" fmla="*/ 29352 w 29563"/>
                <a:gd name="connsiteY4" fmla="*/ 427 h 31140"/>
                <a:gd name="connsiteX5" fmla="*/ 14740 w 29563"/>
                <a:gd name="connsiteY5" fmla="*/ 8308 h 31140"/>
                <a:gd name="connsiteX6" fmla="*/ 1195 w 29563"/>
                <a:gd name="connsiteY6" fmla="*/ 17995 h 31140"/>
                <a:gd name="connsiteX7" fmla="*/ 2098 w 29563"/>
                <a:gd name="connsiteY7" fmla="*/ 15286 h 3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563" h="31140">
                  <a:moveTo>
                    <a:pt x="12770" y="8226"/>
                  </a:moveTo>
                  <a:cubicBezTo>
                    <a:pt x="456" y="12659"/>
                    <a:pt x="-447" y="19883"/>
                    <a:pt x="127" y="31129"/>
                  </a:cubicBezTo>
                  <a:cubicBezTo>
                    <a:pt x="4232" y="31458"/>
                    <a:pt x="20815" y="24398"/>
                    <a:pt x="23524" y="21278"/>
                  </a:cubicBezTo>
                  <a:cubicBezTo>
                    <a:pt x="24837" y="19719"/>
                    <a:pt x="25904" y="12495"/>
                    <a:pt x="26561" y="10524"/>
                  </a:cubicBezTo>
                  <a:cubicBezTo>
                    <a:pt x="27628" y="6666"/>
                    <a:pt x="30337" y="5599"/>
                    <a:pt x="29352" y="427"/>
                  </a:cubicBezTo>
                  <a:cubicBezTo>
                    <a:pt x="21800" y="-1789"/>
                    <a:pt x="20158" y="5188"/>
                    <a:pt x="14740" y="8308"/>
                  </a:cubicBezTo>
                  <a:cubicBezTo>
                    <a:pt x="8172" y="12084"/>
                    <a:pt x="5217" y="9704"/>
                    <a:pt x="1195" y="17995"/>
                  </a:cubicBezTo>
                  <a:cubicBezTo>
                    <a:pt x="1441" y="17092"/>
                    <a:pt x="1852" y="16271"/>
                    <a:pt x="2098" y="1528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22B8889-1CAF-5B4C-D9E8-9934266406CA}"/>
                </a:ext>
              </a:extLst>
            </p:cNvPr>
            <p:cNvSpPr/>
            <p:nvPr/>
          </p:nvSpPr>
          <p:spPr>
            <a:xfrm>
              <a:off x="3601848" y="2337817"/>
              <a:ext cx="73866" cy="49239"/>
            </a:xfrm>
            <a:custGeom>
              <a:avLst/>
              <a:gdLst>
                <a:gd name="connsiteX0" fmla="*/ 24792 w 73866"/>
                <a:gd name="connsiteY0" fmla="*/ 0 h 49239"/>
                <a:gd name="connsiteX1" fmla="*/ 16255 w 73866"/>
                <a:gd name="connsiteY1" fmla="*/ 26023 h 49239"/>
                <a:gd name="connsiteX2" fmla="*/ 1 w 73866"/>
                <a:gd name="connsiteY2" fmla="*/ 31687 h 49239"/>
                <a:gd name="connsiteX3" fmla="*/ 43263 w 73866"/>
                <a:gd name="connsiteY3" fmla="*/ 48680 h 49239"/>
                <a:gd name="connsiteX4" fmla="*/ 60091 w 73866"/>
                <a:gd name="connsiteY4" fmla="*/ 47367 h 49239"/>
                <a:gd name="connsiteX5" fmla="*/ 73719 w 73866"/>
                <a:gd name="connsiteY5" fmla="*/ 37680 h 49239"/>
                <a:gd name="connsiteX6" fmla="*/ 63375 w 73866"/>
                <a:gd name="connsiteY6" fmla="*/ 18799 h 49239"/>
                <a:gd name="connsiteX7" fmla="*/ 59188 w 73866"/>
                <a:gd name="connsiteY7" fmla="*/ 11739 h 49239"/>
                <a:gd name="connsiteX8" fmla="*/ 58203 w 73866"/>
                <a:gd name="connsiteY8" fmla="*/ 2299 h 4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866" h="49239">
                  <a:moveTo>
                    <a:pt x="24792" y="0"/>
                  </a:moveTo>
                  <a:cubicBezTo>
                    <a:pt x="18881" y="8702"/>
                    <a:pt x="19867" y="17403"/>
                    <a:pt x="16255" y="26023"/>
                  </a:cubicBezTo>
                  <a:cubicBezTo>
                    <a:pt x="10590" y="27419"/>
                    <a:pt x="5336" y="29553"/>
                    <a:pt x="1" y="31687"/>
                  </a:cubicBezTo>
                  <a:cubicBezTo>
                    <a:pt x="-164" y="39158"/>
                    <a:pt x="35464" y="46956"/>
                    <a:pt x="43263" y="48680"/>
                  </a:cubicBezTo>
                  <a:cubicBezTo>
                    <a:pt x="50158" y="50158"/>
                    <a:pt x="53196" y="48352"/>
                    <a:pt x="60091" y="47367"/>
                  </a:cubicBezTo>
                  <a:cubicBezTo>
                    <a:pt x="69204" y="46053"/>
                    <a:pt x="74868" y="50322"/>
                    <a:pt x="73719" y="37680"/>
                  </a:cubicBezTo>
                  <a:cubicBezTo>
                    <a:pt x="73062" y="30128"/>
                    <a:pt x="66905" y="24627"/>
                    <a:pt x="63375" y="18799"/>
                  </a:cubicBezTo>
                  <a:cubicBezTo>
                    <a:pt x="61487" y="15679"/>
                    <a:pt x="60502" y="15433"/>
                    <a:pt x="59188" y="11739"/>
                  </a:cubicBezTo>
                  <a:cubicBezTo>
                    <a:pt x="57547" y="7224"/>
                    <a:pt x="61897" y="5911"/>
                    <a:pt x="58203" y="229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9690B31-9E38-6AC2-1274-01C059730B5B}"/>
                </a:ext>
              </a:extLst>
            </p:cNvPr>
            <p:cNvSpPr/>
            <p:nvPr/>
          </p:nvSpPr>
          <p:spPr>
            <a:xfrm>
              <a:off x="3601848" y="2337817"/>
              <a:ext cx="73866" cy="49239"/>
            </a:xfrm>
            <a:custGeom>
              <a:avLst/>
              <a:gdLst>
                <a:gd name="connsiteX0" fmla="*/ 24792 w 73866"/>
                <a:gd name="connsiteY0" fmla="*/ 0 h 49239"/>
                <a:gd name="connsiteX1" fmla="*/ 16255 w 73866"/>
                <a:gd name="connsiteY1" fmla="*/ 26023 h 49239"/>
                <a:gd name="connsiteX2" fmla="*/ 1 w 73866"/>
                <a:gd name="connsiteY2" fmla="*/ 31687 h 49239"/>
                <a:gd name="connsiteX3" fmla="*/ 43263 w 73866"/>
                <a:gd name="connsiteY3" fmla="*/ 48680 h 49239"/>
                <a:gd name="connsiteX4" fmla="*/ 60091 w 73866"/>
                <a:gd name="connsiteY4" fmla="*/ 47367 h 49239"/>
                <a:gd name="connsiteX5" fmla="*/ 73719 w 73866"/>
                <a:gd name="connsiteY5" fmla="*/ 37680 h 49239"/>
                <a:gd name="connsiteX6" fmla="*/ 63375 w 73866"/>
                <a:gd name="connsiteY6" fmla="*/ 18799 h 49239"/>
                <a:gd name="connsiteX7" fmla="*/ 59188 w 73866"/>
                <a:gd name="connsiteY7" fmla="*/ 11739 h 49239"/>
                <a:gd name="connsiteX8" fmla="*/ 58203 w 73866"/>
                <a:gd name="connsiteY8" fmla="*/ 2299 h 4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866" h="49239">
                  <a:moveTo>
                    <a:pt x="24792" y="0"/>
                  </a:moveTo>
                  <a:cubicBezTo>
                    <a:pt x="18881" y="8702"/>
                    <a:pt x="19867" y="17403"/>
                    <a:pt x="16255" y="26023"/>
                  </a:cubicBezTo>
                  <a:cubicBezTo>
                    <a:pt x="10590" y="27419"/>
                    <a:pt x="5336" y="29553"/>
                    <a:pt x="1" y="31687"/>
                  </a:cubicBezTo>
                  <a:cubicBezTo>
                    <a:pt x="-164" y="39158"/>
                    <a:pt x="35464" y="46956"/>
                    <a:pt x="43263" y="48680"/>
                  </a:cubicBezTo>
                  <a:cubicBezTo>
                    <a:pt x="50158" y="50158"/>
                    <a:pt x="53196" y="48352"/>
                    <a:pt x="60091" y="47367"/>
                  </a:cubicBezTo>
                  <a:cubicBezTo>
                    <a:pt x="69204" y="46053"/>
                    <a:pt x="74868" y="50322"/>
                    <a:pt x="73719" y="37680"/>
                  </a:cubicBezTo>
                  <a:cubicBezTo>
                    <a:pt x="73062" y="30128"/>
                    <a:pt x="66905" y="24627"/>
                    <a:pt x="63375" y="18799"/>
                  </a:cubicBezTo>
                  <a:cubicBezTo>
                    <a:pt x="61487" y="15679"/>
                    <a:pt x="60502" y="15433"/>
                    <a:pt x="59188" y="11739"/>
                  </a:cubicBezTo>
                  <a:cubicBezTo>
                    <a:pt x="57547" y="7224"/>
                    <a:pt x="61897" y="5911"/>
                    <a:pt x="58203" y="229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58C976D-3E5D-EEBC-0FF9-93B90F5F09F4}"/>
                </a:ext>
              </a:extLst>
            </p:cNvPr>
            <p:cNvSpPr/>
            <p:nvPr/>
          </p:nvSpPr>
          <p:spPr>
            <a:xfrm>
              <a:off x="4273146" y="3222464"/>
              <a:ext cx="62353" cy="26274"/>
            </a:xfrm>
            <a:custGeom>
              <a:avLst/>
              <a:gdLst>
                <a:gd name="connsiteX0" fmla="*/ 17039 w 62353"/>
                <a:gd name="connsiteY0" fmla="*/ 4485 h 26274"/>
                <a:gd name="connsiteX1" fmla="*/ 128 w 62353"/>
                <a:gd name="connsiteY1" fmla="*/ 52 h 26274"/>
                <a:gd name="connsiteX2" fmla="*/ 62353 w 62353"/>
                <a:gd name="connsiteY2" fmla="*/ 20247 h 26274"/>
                <a:gd name="connsiteX3" fmla="*/ 43472 w 62353"/>
                <a:gd name="connsiteY3" fmla="*/ 7687 h 26274"/>
                <a:gd name="connsiteX4" fmla="*/ 26644 w 62353"/>
                <a:gd name="connsiteY4" fmla="*/ 1612 h 26274"/>
                <a:gd name="connsiteX5" fmla="*/ 17039 w 62353"/>
                <a:gd name="connsiteY5" fmla="*/ 2843 h 2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53" h="26274">
                  <a:moveTo>
                    <a:pt x="17039" y="4485"/>
                  </a:moveTo>
                  <a:cubicBezTo>
                    <a:pt x="11785" y="1694"/>
                    <a:pt x="5957" y="-358"/>
                    <a:pt x="128" y="52"/>
                  </a:cubicBezTo>
                  <a:cubicBezTo>
                    <a:pt x="-2909" y="23038"/>
                    <a:pt x="48891" y="33956"/>
                    <a:pt x="62353" y="20247"/>
                  </a:cubicBezTo>
                  <a:cubicBezTo>
                    <a:pt x="59727" y="16306"/>
                    <a:pt x="46674" y="9329"/>
                    <a:pt x="43472" y="7687"/>
                  </a:cubicBezTo>
                  <a:cubicBezTo>
                    <a:pt x="37808" y="4649"/>
                    <a:pt x="36905" y="-358"/>
                    <a:pt x="26644" y="1612"/>
                  </a:cubicBezTo>
                  <a:cubicBezTo>
                    <a:pt x="23935" y="7687"/>
                    <a:pt x="21061" y="6702"/>
                    <a:pt x="17039" y="284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DEFE694-D2B4-EB8E-576A-4A7AAC6B58C4}"/>
                </a:ext>
              </a:extLst>
            </p:cNvPr>
            <p:cNvSpPr/>
            <p:nvPr/>
          </p:nvSpPr>
          <p:spPr>
            <a:xfrm>
              <a:off x="4273146" y="3222464"/>
              <a:ext cx="62353" cy="26274"/>
            </a:xfrm>
            <a:custGeom>
              <a:avLst/>
              <a:gdLst>
                <a:gd name="connsiteX0" fmla="*/ 17039 w 62353"/>
                <a:gd name="connsiteY0" fmla="*/ 4485 h 26274"/>
                <a:gd name="connsiteX1" fmla="*/ 128 w 62353"/>
                <a:gd name="connsiteY1" fmla="*/ 52 h 26274"/>
                <a:gd name="connsiteX2" fmla="*/ 62353 w 62353"/>
                <a:gd name="connsiteY2" fmla="*/ 20247 h 26274"/>
                <a:gd name="connsiteX3" fmla="*/ 43472 w 62353"/>
                <a:gd name="connsiteY3" fmla="*/ 7687 h 26274"/>
                <a:gd name="connsiteX4" fmla="*/ 26644 w 62353"/>
                <a:gd name="connsiteY4" fmla="*/ 1612 h 26274"/>
                <a:gd name="connsiteX5" fmla="*/ 17039 w 62353"/>
                <a:gd name="connsiteY5" fmla="*/ 2843 h 2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53" h="26274">
                  <a:moveTo>
                    <a:pt x="17039" y="4485"/>
                  </a:moveTo>
                  <a:cubicBezTo>
                    <a:pt x="11785" y="1694"/>
                    <a:pt x="5957" y="-358"/>
                    <a:pt x="128" y="52"/>
                  </a:cubicBezTo>
                  <a:cubicBezTo>
                    <a:pt x="-2909" y="23038"/>
                    <a:pt x="48891" y="33956"/>
                    <a:pt x="62353" y="20247"/>
                  </a:cubicBezTo>
                  <a:cubicBezTo>
                    <a:pt x="59727" y="16306"/>
                    <a:pt x="46674" y="9329"/>
                    <a:pt x="43472" y="7687"/>
                  </a:cubicBezTo>
                  <a:cubicBezTo>
                    <a:pt x="37808" y="4649"/>
                    <a:pt x="36905" y="-358"/>
                    <a:pt x="26644" y="1612"/>
                  </a:cubicBezTo>
                  <a:cubicBezTo>
                    <a:pt x="23935" y="7687"/>
                    <a:pt x="21061" y="6702"/>
                    <a:pt x="17039" y="284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A9F3159-5EF3-F9A6-9171-739865D64B86}"/>
                </a:ext>
              </a:extLst>
            </p:cNvPr>
            <p:cNvSpPr/>
            <p:nvPr/>
          </p:nvSpPr>
          <p:spPr>
            <a:xfrm>
              <a:off x="5330338" y="1850439"/>
              <a:ext cx="5012822" cy="3811459"/>
            </a:xfrm>
            <a:custGeom>
              <a:avLst/>
              <a:gdLst>
                <a:gd name="connsiteX0" fmla="*/ 376416 w 5012822"/>
                <a:gd name="connsiteY0" fmla="*/ 1855924 h 3811459"/>
                <a:gd name="connsiteX1" fmla="*/ 396446 w 5012822"/>
                <a:gd name="connsiteY1" fmla="*/ 1843611 h 3811459"/>
                <a:gd name="connsiteX2" fmla="*/ 415656 w 5012822"/>
                <a:gd name="connsiteY2" fmla="*/ 1829573 h 3811459"/>
                <a:gd name="connsiteX3" fmla="*/ 439462 w 5012822"/>
                <a:gd name="connsiteY3" fmla="*/ 1821282 h 3811459"/>
                <a:gd name="connsiteX4" fmla="*/ 445947 w 5012822"/>
                <a:gd name="connsiteY4" fmla="*/ 1810610 h 3811459"/>
                <a:gd name="connsiteX5" fmla="*/ 470493 w 5012822"/>
                <a:gd name="connsiteY5" fmla="*/ 1805192 h 3811459"/>
                <a:gd name="connsiteX6" fmla="*/ 527547 w 5012822"/>
                <a:gd name="connsiteY6" fmla="*/ 1796326 h 3811459"/>
                <a:gd name="connsiteX7" fmla="*/ 561450 w 5012822"/>
                <a:gd name="connsiteY7" fmla="*/ 1792140 h 3811459"/>
                <a:gd name="connsiteX8" fmla="*/ 574503 w 5012822"/>
                <a:gd name="connsiteY8" fmla="*/ 1794274 h 3811459"/>
                <a:gd name="connsiteX9" fmla="*/ 598473 w 5012822"/>
                <a:gd name="connsiteY9" fmla="*/ 1788035 h 3811459"/>
                <a:gd name="connsiteX10" fmla="*/ 630982 w 5012822"/>
                <a:gd name="connsiteY10" fmla="*/ 1792632 h 3811459"/>
                <a:gd name="connsiteX11" fmla="*/ 667676 w 5012822"/>
                <a:gd name="connsiteY11" fmla="*/ 1784833 h 3811459"/>
                <a:gd name="connsiteX12" fmla="*/ 679497 w 5012822"/>
                <a:gd name="connsiteY12" fmla="*/ 1790169 h 3811459"/>
                <a:gd name="connsiteX13" fmla="*/ 675557 w 5012822"/>
                <a:gd name="connsiteY13" fmla="*/ 1806423 h 3811459"/>
                <a:gd name="connsiteX14" fmla="*/ 687953 w 5012822"/>
                <a:gd name="connsiteY14" fmla="*/ 1833432 h 3811459"/>
                <a:gd name="connsiteX15" fmla="*/ 698789 w 5012822"/>
                <a:gd name="connsiteY15" fmla="*/ 1856745 h 3811459"/>
                <a:gd name="connsiteX16" fmla="*/ 680319 w 5012822"/>
                <a:gd name="connsiteY16" fmla="*/ 1883589 h 3811459"/>
                <a:gd name="connsiteX17" fmla="*/ 702894 w 5012822"/>
                <a:gd name="connsiteY17" fmla="*/ 1903455 h 3811459"/>
                <a:gd name="connsiteX18" fmla="*/ 733760 w 5012822"/>
                <a:gd name="connsiteY18" fmla="*/ 1921351 h 3811459"/>
                <a:gd name="connsiteX19" fmla="*/ 770619 w 5012822"/>
                <a:gd name="connsiteY19" fmla="*/ 1923650 h 3811459"/>
                <a:gd name="connsiteX20" fmla="*/ 808463 w 5012822"/>
                <a:gd name="connsiteY20" fmla="*/ 1934732 h 3811459"/>
                <a:gd name="connsiteX21" fmla="*/ 818478 w 5012822"/>
                <a:gd name="connsiteY21" fmla="*/ 1952054 h 3811459"/>
                <a:gd name="connsiteX22" fmla="*/ 827754 w 5012822"/>
                <a:gd name="connsiteY22" fmla="*/ 1966091 h 3811459"/>
                <a:gd name="connsiteX23" fmla="*/ 847210 w 5012822"/>
                <a:gd name="connsiteY23" fmla="*/ 1969703 h 3811459"/>
                <a:gd name="connsiteX24" fmla="*/ 873890 w 5012822"/>
                <a:gd name="connsiteY24" fmla="*/ 1979144 h 3811459"/>
                <a:gd name="connsiteX25" fmla="*/ 904921 w 5012822"/>
                <a:gd name="connsiteY25" fmla="*/ 1984726 h 3811459"/>
                <a:gd name="connsiteX26" fmla="*/ 917891 w 5012822"/>
                <a:gd name="connsiteY26" fmla="*/ 1935143 h 3811459"/>
                <a:gd name="connsiteX27" fmla="*/ 996124 w 5012822"/>
                <a:gd name="connsiteY27" fmla="*/ 1928411 h 3811459"/>
                <a:gd name="connsiteX28" fmla="*/ 1006057 w 5012822"/>
                <a:gd name="connsiteY28" fmla="*/ 1943516 h 3811459"/>
                <a:gd name="connsiteX29" fmla="*/ 1022393 w 5012822"/>
                <a:gd name="connsiteY29" fmla="*/ 1940479 h 3811459"/>
                <a:gd name="connsiteX30" fmla="*/ 1042670 w 5012822"/>
                <a:gd name="connsiteY30" fmla="*/ 1946143 h 3811459"/>
                <a:gd name="connsiteX31" fmla="*/ 1071074 w 5012822"/>
                <a:gd name="connsiteY31" fmla="*/ 1952136 h 3811459"/>
                <a:gd name="connsiteX32" fmla="*/ 1111381 w 5012822"/>
                <a:gd name="connsiteY32" fmla="*/ 1958046 h 3811459"/>
                <a:gd name="connsiteX33" fmla="*/ 1154479 w 5012822"/>
                <a:gd name="connsiteY33" fmla="*/ 1957554 h 3811459"/>
                <a:gd name="connsiteX34" fmla="*/ 1164083 w 5012822"/>
                <a:gd name="connsiteY34" fmla="*/ 1938344 h 3811459"/>
                <a:gd name="connsiteX35" fmla="*/ 1181815 w 5012822"/>
                <a:gd name="connsiteY35" fmla="*/ 1936046 h 3811459"/>
                <a:gd name="connsiteX36" fmla="*/ 1219659 w 5012822"/>
                <a:gd name="connsiteY36" fmla="*/ 1949016 h 3811459"/>
                <a:gd name="connsiteX37" fmla="*/ 1250607 w 5012822"/>
                <a:gd name="connsiteY37" fmla="*/ 1942285 h 3811459"/>
                <a:gd name="connsiteX38" fmla="*/ 1269735 w 5012822"/>
                <a:gd name="connsiteY38" fmla="*/ 1899105 h 3811459"/>
                <a:gd name="connsiteX39" fmla="*/ 1266615 w 5012822"/>
                <a:gd name="connsiteY39" fmla="*/ 1871850 h 3811459"/>
                <a:gd name="connsiteX40" fmla="*/ 1278272 w 5012822"/>
                <a:gd name="connsiteY40" fmla="*/ 1858634 h 3811459"/>
                <a:gd name="connsiteX41" fmla="*/ 1289026 w 5012822"/>
                <a:gd name="connsiteY41" fmla="*/ 1833267 h 3811459"/>
                <a:gd name="connsiteX42" fmla="*/ 1288288 w 5012822"/>
                <a:gd name="connsiteY42" fmla="*/ 1790087 h 3811459"/>
                <a:gd name="connsiteX43" fmla="*/ 1280571 w 5012822"/>
                <a:gd name="connsiteY43" fmla="*/ 1775475 h 3811459"/>
                <a:gd name="connsiteX44" fmla="*/ 1257586 w 5012822"/>
                <a:gd name="connsiteY44" fmla="*/ 1786886 h 3811459"/>
                <a:gd name="connsiteX45" fmla="*/ 1203241 w 5012822"/>
                <a:gd name="connsiteY45" fmla="*/ 1792632 h 3811459"/>
                <a:gd name="connsiteX46" fmla="*/ 1174837 w 5012822"/>
                <a:gd name="connsiteY46" fmla="*/ 1782371 h 3811459"/>
                <a:gd name="connsiteX47" fmla="*/ 1154807 w 5012822"/>
                <a:gd name="connsiteY47" fmla="*/ 1794192 h 3811459"/>
                <a:gd name="connsiteX48" fmla="*/ 1130262 w 5012822"/>
                <a:gd name="connsiteY48" fmla="*/ 1795341 h 3811459"/>
                <a:gd name="connsiteX49" fmla="*/ 1101693 w 5012822"/>
                <a:gd name="connsiteY49" fmla="*/ 1792304 h 3811459"/>
                <a:gd name="connsiteX50" fmla="*/ 1079857 w 5012822"/>
                <a:gd name="connsiteY50" fmla="*/ 1786311 h 3811459"/>
                <a:gd name="connsiteX51" fmla="*/ 1086917 w 5012822"/>
                <a:gd name="connsiteY51" fmla="*/ 1780236 h 3811459"/>
                <a:gd name="connsiteX52" fmla="*/ 1076984 w 5012822"/>
                <a:gd name="connsiteY52" fmla="*/ 1771699 h 3811459"/>
                <a:gd name="connsiteX53" fmla="*/ 1066148 w 5012822"/>
                <a:gd name="connsiteY53" fmla="*/ 1761766 h 3811459"/>
                <a:gd name="connsiteX54" fmla="*/ 1066969 w 5012822"/>
                <a:gd name="connsiteY54" fmla="*/ 1756183 h 3811459"/>
                <a:gd name="connsiteX55" fmla="*/ 1063849 w 5012822"/>
                <a:gd name="connsiteY55" fmla="*/ 1752243 h 3811459"/>
                <a:gd name="connsiteX56" fmla="*/ 1058514 w 5012822"/>
                <a:gd name="connsiteY56" fmla="*/ 1744444 h 3811459"/>
                <a:gd name="connsiteX57" fmla="*/ 1048170 w 5012822"/>
                <a:gd name="connsiteY57" fmla="*/ 1737713 h 3811459"/>
                <a:gd name="connsiteX58" fmla="*/ 1062126 w 5012822"/>
                <a:gd name="connsiteY58" fmla="*/ 1730817 h 3811459"/>
                <a:gd name="connsiteX59" fmla="*/ 1057529 w 5012822"/>
                <a:gd name="connsiteY59" fmla="*/ 1715138 h 3811459"/>
                <a:gd name="connsiteX60" fmla="*/ 1051290 w 5012822"/>
                <a:gd name="connsiteY60" fmla="*/ 1706846 h 3811459"/>
                <a:gd name="connsiteX61" fmla="*/ 1055805 w 5012822"/>
                <a:gd name="connsiteY61" fmla="*/ 1701511 h 3811459"/>
                <a:gd name="connsiteX62" fmla="*/ 1041356 w 5012822"/>
                <a:gd name="connsiteY62" fmla="*/ 1695272 h 3811459"/>
                <a:gd name="connsiteX63" fmla="*/ 1071156 w 5012822"/>
                <a:gd name="connsiteY63" fmla="*/ 1673189 h 3811459"/>
                <a:gd name="connsiteX64" fmla="*/ 1101365 w 5012822"/>
                <a:gd name="connsiteY64" fmla="*/ 1672204 h 3811459"/>
                <a:gd name="connsiteX65" fmla="*/ 1121560 w 5012822"/>
                <a:gd name="connsiteY65" fmla="*/ 1658495 h 3811459"/>
                <a:gd name="connsiteX66" fmla="*/ 1115321 w 5012822"/>
                <a:gd name="connsiteY66" fmla="*/ 1642733 h 3811459"/>
                <a:gd name="connsiteX67" fmla="*/ 1143068 w 5012822"/>
                <a:gd name="connsiteY67" fmla="*/ 1635099 h 3811459"/>
                <a:gd name="connsiteX68" fmla="*/ 1165479 w 5012822"/>
                <a:gd name="connsiteY68" fmla="*/ 1637479 h 3811459"/>
                <a:gd name="connsiteX69" fmla="*/ 1181651 w 5012822"/>
                <a:gd name="connsiteY69" fmla="*/ 1622621 h 3811459"/>
                <a:gd name="connsiteX70" fmla="*/ 1218756 w 5012822"/>
                <a:gd name="connsiteY70" fmla="*/ 1613673 h 3811459"/>
                <a:gd name="connsiteX71" fmla="*/ 1241003 w 5012822"/>
                <a:gd name="connsiteY71" fmla="*/ 1605956 h 3811459"/>
                <a:gd name="connsiteX72" fmla="*/ 1265876 w 5012822"/>
                <a:gd name="connsiteY72" fmla="*/ 1616546 h 3811459"/>
                <a:gd name="connsiteX73" fmla="*/ 1267436 w 5012822"/>
                <a:gd name="connsiteY73" fmla="*/ 1616546 h 3811459"/>
                <a:gd name="connsiteX74" fmla="*/ 1337214 w 5012822"/>
                <a:gd name="connsiteY74" fmla="*/ 1617285 h 3811459"/>
                <a:gd name="connsiteX75" fmla="*/ 1381626 w 5012822"/>
                <a:gd name="connsiteY75" fmla="*/ 1618845 h 3811459"/>
                <a:gd name="connsiteX76" fmla="*/ 1408387 w 5012822"/>
                <a:gd name="connsiteY76" fmla="*/ 1597172 h 3811459"/>
                <a:gd name="connsiteX77" fmla="*/ 1386715 w 5012822"/>
                <a:gd name="connsiteY77" fmla="*/ 1580426 h 3811459"/>
                <a:gd name="connsiteX78" fmla="*/ 1381543 w 5012822"/>
                <a:gd name="connsiteY78" fmla="*/ 1560970 h 3811459"/>
                <a:gd name="connsiteX79" fmla="*/ 1327281 w 5012822"/>
                <a:gd name="connsiteY79" fmla="*/ 1535686 h 3811459"/>
                <a:gd name="connsiteX80" fmla="*/ 1313654 w 5012822"/>
                <a:gd name="connsiteY80" fmla="*/ 1515491 h 3811459"/>
                <a:gd name="connsiteX81" fmla="*/ 1302243 w 5012822"/>
                <a:gd name="connsiteY81" fmla="*/ 1510155 h 3811459"/>
                <a:gd name="connsiteX82" fmla="*/ 1294280 w 5012822"/>
                <a:gd name="connsiteY82" fmla="*/ 1501043 h 3811459"/>
                <a:gd name="connsiteX83" fmla="*/ 1277123 w 5012822"/>
                <a:gd name="connsiteY83" fmla="*/ 1487170 h 3811459"/>
                <a:gd name="connsiteX84" fmla="*/ 1272115 w 5012822"/>
                <a:gd name="connsiteY84" fmla="*/ 1477565 h 3811459"/>
                <a:gd name="connsiteX85" fmla="*/ 1291818 w 5012822"/>
                <a:gd name="connsiteY85" fmla="*/ 1469848 h 3811459"/>
                <a:gd name="connsiteX86" fmla="*/ 1299780 w 5012822"/>
                <a:gd name="connsiteY86" fmla="*/ 1447027 h 3811459"/>
                <a:gd name="connsiteX87" fmla="*/ 1297482 w 5012822"/>
                <a:gd name="connsiteY87" fmla="*/ 1425273 h 3811459"/>
                <a:gd name="connsiteX88" fmla="*/ 1322848 w 5012822"/>
                <a:gd name="connsiteY88" fmla="*/ 1426750 h 3811459"/>
                <a:gd name="connsiteX89" fmla="*/ 1320303 w 5012822"/>
                <a:gd name="connsiteY89" fmla="*/ 1419855 h 3811459"/>
                <a:gd name="connsiteX90" fmla="*/ 1324408 w 5012822"/>
                <a:gd name="connsiteY90" fmla="*/ 1412056 h 3811459"/>
                <a:gd name="connsiteX91" fmla="*/ 1318415 w 5012822"/>
                <a:gd name="connsiteY91" fmla="*/ 1403601 h 3811459"/>
                <a:gd name="connsiteX92" fmla="*/ 1274085 w 5012822"/>
                <a:gd name="connsiteY92" fmla="*/ 1422071 h 3811459"/>
                <a:gd name="connsiteX93" fmla="*/ 1242809 w 5012822"/>
                <a:gd name="connsiteY93" fmla="*/ 1431430 h 3811459"/>
                <a:gd name="connsiteX94" fmla="*/ 1243466 w 5012822"/>
                <a:gd name="connsiteY94" fmla="*/ 1442102 h 3811459"/>
                <a:gd name="connsiteX95" fmla="*/ 1222861 w 5012822"/>
                <a:gd name="connsiteY95" fmla="*/ 1447520 h 3811459"/>
                <a:gd name="connsiteX96" fmla="*/ 1206360 w 5012822"/>
                <a:gd name="connsiteY96" fmla="*/ 1456057 h 3811459"/>
                <a:gd name="connsiteX97" fmla="*/ 1218017 w 5012822"/>
                <a:gd name="connsiteY97" fmla="*/ 1460901 h 3811459"/>
                <a:gd name="connsiteX98" fmla="*/ 1225734 w 5012822"/>
                <a:gd name="connsiteY98" fmla="*/ 1467632 h 3811459"/>
                <a:gd name="connsiteX99" fmla="*/ 1228197 w 5012822"/>
                <a:gd name="connsiteY99" fmla="*/ 1474364 h 3811459"/>
                <a:gd name="connsiteX100" fmla="*/ 1237391 w 5012822"/>
                <a:gd name="connsiteY100" fmla="*/ 1478304 h 3811459"/>
                <a:gd name="connsiteX101" fmla="*/ 1249705 w 5012822"/>
                <a:gd name="connsiteY101" fmla="*/ 1483722 h 3811459"/>
                <a:gd name="connsiteX102" fmla="*/ 1259719 w 5012822"/>
                <a:gd name="connsiteY102" fmla="*/ 1486759 h 3811459"/>
                <a:gd name="connsiteX103" fmla="*/ 1263496 w 5012822"/>
                <a:gd name="connsiteY103" fmla="*/ 1499730 h 3811459"/>
                <a:gd name="connsiteX104" fmla="*/ 1221958 w 5012822"/>
                <a:gd name="connsiteY104" fmla="*/ 1500551 h 3811459"/>
                <a:gd name="connsiteX105" fmla="*/ 1189778 w 5012822"/>
                <a:gd name="connsiteY105" fmla="*/ 1518365 h 3811459"/>
                <a:gd name="connsiteX106" fmla="*/ 1190927 w 5012822"/>
                <a:gd name="connsiteY106" fmla="*/ 1499073 h 3811459"/>
                <a:gd name="connsiteX107" fmla="*/ 1188957 w 5012822"/>
                <a:gd name="connsiteY107" fmla="*/ 1485364 h 3811459"/>
                <a:gd name="connsiteX108" fmla="*/ 1162688 w 5012822"/>
                <a:gd name="connsiteY108" fmla="*/ 1486595 h 3811459"/>
                <a:gd name="connsiteX109" fmla="*/ 1177792 w 5012822"/>
                <a:gd name="connsiteY109" fmla="*/ 1473625 h 3811459"/>
                <a:gd name="connsiteX110" fmla="*/ 1194785 w 5012822"/>
                <a:gd name="connsiteY110" fmla="*/ 1465087 h 3811459"/>
                <a:gd name="connsiteX111" fmla="*/ 1171882 w 5012822"/>
                <a:gd name="connsiteY111" fmla="*/ 1455647 h 3811459"/>
                <a:gd name="connsiteX112" fmla="*/ 1163098 w 5012822"/>
                <a:gd name="connsiteY112" fmla="*/ 1444811 h 3811459"/>
                <a:gd name="connsiteX113" fmla="*/ 1167941 w 5012822"/>
                <a:gd name="connsiteY113" fmla="*/ 1433646 h 3811459"/>
                <a:gd name="connsiteX114" fmla="*/ 1157105 w 5012822"/>
                <a:gd name="connsiteY114" fmla="*/ 1430363 h 3811459"/>
                <a:gd name="connsiteX115" fmla="*/ 1128538 w 5012822"/>
                <a:gd name="connsiteY115" fmla="*/ 1442758 h 3811459"/>
                <a:gd name="connsiteX116" fmla="*/ 1130179 w 5012822"/>
                <a:gd name="connsiteY116" fmla="*/ 1452035 h 3811459"/>
                <a:gd name="connsiteX117" fmla="*/ 1128045 w 5012822"/>
                <a:gd name="connsiteY117" fmla="*/ 1462871 h 3811459"/>
                <a:gd name="connsiteX118" fmla="*/ 1126978 w 5012822"/>
                <a:gd name="connsiteY118" fmla="*/ 1472147 h 3811459"/>
                <a:gd name="connsiteX119" fmla="*/ 1119343 w 5012822"/>
                <a:gd name="connsiteY119" fmla="*/ 1479864 h 3811459"/>
                <a:gd name="connsiteX120" fmla="*/ 1114582 w 5012822"/>
                <a:gd name="connsiteY120" fmla="*/ 1498334 h 3811459"/>
                <a:gd name="connsiteX121" fmla="*/ 1108425 w 5012822"/>
                <a:gd name="connsiteY121" fmla="*/ 1517462 h 3811459"/>
                <a:gd name="connsiteX122" fmla="*/ 1090694 w 5012822"/>
                <a:gd name="connsiteY122" fmla="*/ 1519103 h 3811459"/>
                <a:gd name="connsiteX123" fmla="*/ 1089380 w 5012822"/>
                <a:gd name="connsiteY123" fmla="*/ 1558507 h 3811459"/>
                <a:gd name="connsiteX124" fmla="*/ 1073947 w 5012822"/>
                <a:gd name="connsiteY124" fmla="*/ 1593232 h 3811459"/>
                <a:gd name="connsiteX125" fmla="*/ 1089954 w 5012822"/>
                <a:gd name="connsiteY125" fmla="*/ 1628039 h 3811459"/>
                <a:gd name="connsiteX126" fmla="*/ 1097589 w 5012822"/>
                <a:gd name="connsiteY126" fmla="*/ 1642897 h 3811459"/>
                <a:gd name="connsiteX127" fmla="*/ 1060812 w 5012822"/>
                <a:gd name="connsiteY127" fmla="*/ 1659644 h 3811459"/>
                <a:gd name="connsiteX128" fmla="*/ 1041603 w 5012822"/>
                <a:gd name="connsiteY128" fmla="*/ 1657510 h 3811459"/>
                <a:gd name="connsiteX129" fmla="*/ 1025595 w 5012822"/>
                <a:gd name="connsiteY129" fmla="*/ 1648890 h 3811459"/>
                <a:gd name="connsiteX130" fmla="*/ 989721 w 5012822"/>
                <a:gd name="connsiteY130" fmla="*/ 1654718 h 3811459"/>
                <a:gd name="connsiteX131" fmla="*/ 999818 w 5012822"/>
                <a:gd name="connsiteY131" fmla="*/ 1672614 h 3811459"/>
                <a:gd name="connsiteX132" fmla="*/ 985370 w 5012822"/>
                <a:gd name="connsiteY132" fmla="*/ 1681891 h 3811459"/>
                <a:gd name="connsiteX133" fmla="*/ 974370 w 5012822"/>
                <a:gd name="connsiteY133" fmla="*/ 1663420 h 3811459"/>
                <a:gd name="connsiteX134" fmla="*/ 965258 w 5012822"/>
                <a:gd name="connsiteY134" fmla="*/ 1676473 h 3811459"/>
                <a:gd name="connsiteX135" fmla="*/ 981512 w 5012822"/>
                <a:gd name="connsiteY135" fmla="*/ 1702496 h 3811459"/>
                <a:gd name="connsiteX136" fmla="*/ 987587 w 5012822"/>
                <a:gd name="connsiteY136" fmla="*/ 1725892 h 3811459"/>
                <a:gd name="connsiteX137" fmla="*/ 1001542 w 5012822"/>
                <a:gd name="connsiteY137" fmla="*/ 1740504 h 3811459"/>
                <a:gd name="connsiteX138" fmla="*/ 987012 w 5012822"/>
                <a:gd name="connsiteY138" fmla="*/ 1752325 h 3811459"/>
                <a:gd name="connsiteX139" fmla="*/ 982251 w 5012822"/>
                <a:gd name="connsiteY139" fmla="*/ 1782945 h 3811459"/>
                <a:gd name="connsiteX140" fmla="*/ 970676 w 5012822"/>
                <a:gd name="connsiteY140" fmla="*/ 1787707 h 3811459"/>
                <a:gd name="connsiteX141" fmla="*/ 962220 w 5012822"/>
                <a:gd name="connsiteY141" fmla="*/ 1780482 h 3811459"/>
                <a:gd name="connsiteX142" fmla="*/ 953683 w 5012822"/>
                <a:gd name="connsiteY142" fmla="*/ 1780482 h 3811459"/>
                <a:gd name="connsiteX143" fmla="*/ 943586 w 5012822"/>
                <a:gd name="connsiteY143" fmla="*/ 1781221 h 3811459"/>
                <a:gd name="connsiteX144" fmla="*/ 942847 w 5012822"/>
                <a:gd name="connsiteY144" fmla="*/ 1773423 h 3811459"/>
                <a:gd name="connsiteX145" fmla="*/ 941123 w 5012822"/>
                <a:gd name="connsiteY145" fmla="*/ 1765706 h 3811459"/>
                <a:gd name="connsiteX146" fmla="*/ 929876 w 5012822"/>
                <a:gd name="connsiteY146" fmla="*/ 1754131 h 3811459"/>
                <a:gd name="connsiteX147" fmla="*/ 963616 w 5012822"/>
                <a:gd name="connsiteY147" fmla="*/ 1747974 h 3811459"/>
                <a:gd name="connsiteX148" fmla="*/ 960497 w 5012822"/>
                <a:gd name="connsiteY148" fmla="*/ 1737138 h 3811459"/>
                <a:gd name="connsiteX149" fmla="*/ 943011 w 5012822"/>
                <a:gd name="connsiteY149" fmla="*/ 1733198 h 3811459"/>
                <a:gd name="connsiteX150" fmla="*/ 935869 w 5012822"/>
                <a:gd name="connsiteY150" fmla="*/ 1730325 h 3811459"/>
                <a:gd name="connsiteX151" fmla="*/ 928316 w 5012822"/>
                <a:gd name="connsiteY151" fmla="*/ 1725563 h 3811459"/>
                <a:gd name="connsiteX152" fmla="*/ 922734 w 5012822"/>
                <a:gd name="connsiteY152" fmla="*/ 1704220 h 3811459"/>
                <a:gd name="connsiteX153" fmla="*/ 893592 w 5012822"/>
                <a:gd name="connsiteY153" fmla="*/ 1702331 h 3811459"/>
                <a:gd name="connsiteX154" fmla="*/ 894823 w 5012822"/>
                <a:gd name="connsiteY154" fmla="*/ 1685421 h 3811459"/>
                <a:gd name="connsiteX155" fmla="*/ 895562 w 5012822"/>
                <a:gd name="connsiteY155" fmla="*/ 1647905 h 3811459"/>
                <a:gd name="connsiteX156" fmla="*/ 882592 w 5012822"/>
                <a:gd name="connsiteY156" fmla="*/ 1633867 h 3811459"/>
                <a:gd name="connsiteX157" fmla="*/ 879554 w 5012822"/>
                <a:gd name="connsiteY157" fmla="*/ 1615397 h 3811459"/>
                <a:gd name="connsiteX158" fmla="*/ 848688 w 5012822"/>
                <a:gd name="connsiteY158" fmla="*/ 1600128 h 3811459"/>
                <a:gd name="connsiteX159" fmla="*/ 837277 w 5012822"/>
                <a:gd name="connsiteY159" fmla="*/ 1587568 h 3811459"/>
                <a:gd name="connsiteX160" fmla="*/ 831038 w 5012822"/>
                <a:gd name="connsiteY160" fmla="*/ 1571560 h 3811459"/>
                <a:gd name="connsiteX161" fmla="*/ 801649 w 5012822"/>
                <a:gd name="connsiteY161" fmla="*/ 1570657 h 3811459"/>
                <a:gd name="connsiteX162" fmla="*/ 800911 w 5012822"/>
                <a:gd name="connsiteY162" fmla="*/ 1570657 h 3811459"/>
                <a:gd name="connsiteX163" fmla="*/ 781866 w 5012822"/>
                <a:gd name="connsiteY163" fmla="*/ 1558343 h 3811459"/>
                <a:gd name="connsiteX164" fmla="*/ 769470 w 5012822"/>
                <a:gd name="connsiteY164" fmla="*/ 1542910 h 3811459"/>
                <a:gd name="connsiteX165" fmla="*/ 763805 w 5012822"/>
                <a:gd name="connsiteY165" fmla="*/ 1514506 h 3811459"/>
                <a:gd name="connsiteX166" fmla="*/ 749275 w 5012822"/>
                <a:gd name="connsiteY166" fmla="*/ 1524275 h 3811459"/>
                <a:gd name="connsiteX167" fmla="*/ 729245 w 5012822"/>
                <a:gd name="connsiteY167" fmla="*/ 1508021 h 3811459"/>
                <a:gd name="connsiteX168" fmla="*/ 721692 w 5012822"/>
                <a:gd name="connsiteY168" fmla="*/ 1502849 h 3811459"/>
                <a:gd name="connsiteX169" fmla="*/ 720790 w 5012822"/>
                <a:gd name="connsiteY169" fmla="*/ 1493573 h 3811459"/>
                <a:gd name="connsiteX170" fmla="*/ 709214 w 5012822"/>
                <a:gd name="connsiteY170" fmla="*/ 1482737 h 3811459"/>
                <a:gd name="connsiteX171" fmla="*/ 693699 w 5012822"/>
                <a:gd name="connsiteY171" fmla="*/ 1492752 h 3811459"/>
                <a:gd name="connsiteX172" fmla="*/ 707491 w 5012822"/>
                <a:gd name="connsiteY172" fmla="*/ 1515738 h 3811459"/>
                <a:gd name="connsiteX173" fmla="*/ 714797 w 5012822"/>
                <a:gd name="connsiteY173" fmla="*/ 1545947 h 3811459"/>
                <a:gd name="connsiteX174" fmla="*/ 734499 w 5012822"/>
                <a:gd name="connsiteY174" fmla="*/ 1577635 h 3811459"/>
                <a:gd name="connsiteX175" fmla="*/ 766515 w 5012822"/>
                <a:gd name="connsiteY175" fmla="*/ 1610553 h 3811459"/>
                <a:gd name="connsiteX176" fmla="*/ 776366 w 5012822"/>
                <a:gd name="connsiteY176" fmla="*/ 1623031 h 3811459"/>
                <a:gd name="connsiteX177" fmla="*/ 795657 w 5012822"/>
                <a:gd name="connsiteY177" fmla="*/ 1627710 h 3811459"/>
                <a:gd name="connsiteX178" fmla="*/ 810105 w 5012822"/>
                <a:gd name="connsiteY178" fmla="*/ 1634031 h 3811459"/>
                <a:gd name="connsiteX179" fmla="*/ 820366 w 5012822"/>
                <a:gd name="connsiteY179" fmla="*/ 1649054 h 3811459"/>
                <a:gd name="connsiteX180" fmla="*/ 838837 w 5012822"/>
                <a:gd name="connsiteY180" fmla="*/ 1657099 h 3811459"/>
                <a:gd name="connsiteX181" fmla="*/ 848113 w 5012822"/>
                <a:gd name="connsiteY181" fmla="*/ 1671629 h 3811459"/>
                <a:gd name="connsiteX182" fmla="*/ 854270 w 5012822"/>
                <a:gd name="connsiteY182" fmla="*/ 1683040 h 3811459"/>
                <a:gd name="connsiteX183" fmla="*/ 837277 w 5012822"/>
                <a:gd name="connsiteY183" fmla="*/ 1674831 h 3811459"/>
                <a:gd name="connsiteX184" fmla="*/ 824964 w 5012822"/>
                <a:gd name="connsiteY184" fmla="*/ 1680085 h 3811459"/>
                <a:gd name="connsiteX185" fmla="*/ 822665 w 5012822"/>
                <a:gd name="connsiteY185" fmla="*/ 1694533 h 3811459"/>
                <a:gd name="connsiteX186" fmla="*/ 831941 w 5012822"/>
                <a:gd name="connsiteY186" fmla="*/ 1708571 h 3811459"/>
                <a:gd name="connsiteX187" fmla="*/ 826606 w 5012822"/>
                <a:gd name="connsiteY187" fmla="*/ 1724743 h 3811459"/>
                <a:gd name="connsiteX188" fmla="*/ 810433 w 5012822"/>
                <a:gd name="connsiteY188" fmla="*/ 1750191 h 3811459"/>
                <a:gd name="connsiteX189" fmla="*/ 795575 w 5012822"/>
                <a:gd name="connsiteY189" fmla="*/ 1749616 h 3811459"/>
                <a:gd name="connsiteX190" fmla="*/ 804276 w 5012822"/>
                <a:gd name="connsiteY190" fmla="*/ 1737877 h 3811459"/>
                <a:gd name="connsiteX191" fmla="*/ 807396 w 5012822"/>
                <a:gd name="connsiteY191" fmla="*/ 1720145 h 3811459"/>
                <a:gd name="connsiteX192" fmla="*/ 797134 w 5012822"/>
                <a:gd name="connsiteY192" fmla="*/ 1703973 h 3811459"/>
                <a:gd name="connsiteX193" fmla="*/ 780141 w 5012822"/>
                <a:gd name="connsiteY193" fmla="*/ 1670234 h 3811459"/>
                <a:gd name="connsiteX194" fmla="*/ 752559 w 5012822"/>
                <a:gd name="connsiteY194" fmla="*/ 1654636 h 3811459"/>
                <a:gd name="connsiteX195" fmla="*/ 733103 w 5012822"/>
                <a:gd name="connsiteY195" fmla="*/ 1649383 h 3811459"/>
                <a:gd name="connsiteX196" fmla="*/ 723827 w 5012822"/>
                <a:gd name="connsiteY196" fmla="*/ 1637643 h 3811459"/>
                <a:gd name="connsiteX197" fmla="*/ 690662 w 5012822"/>
                <a:gd name="connsiteY197" fmla="*/ 1619337 h 3811459"/>
                <a:gd name="connsiteX198" fmla="*/ 682124 w 5012822"/>
                <a:gd name="connsiteY198" fmla="*/ 1605464 h 3811459"/>
                <a:gd name="connsiteX199" fmla="*/ 670139 w 5012822"/>
                <a:gd name="connsiteY199" fmla="*/ 1595777 h 3811459"/>
                <a:gd name="connsiteX200" fmla="*/ 666938 w 5012822"/>
                <a:gd name="connsiteY200" fmla="*/ 1579769 h 3811459"/>
                <a:gd name="connsiteX201" fmla="*/ 657826 w 5012822"/>
                <a:gd name="connsiteY201" fmla="*/ 1559739 h 3811459"/>
                <a:gd name="connsiteX202" fmla="*/ 624578 w 5012822"/>
                <a:gd name="connsiteY202" fmla="*/ 1543402 h 3811459"/>
                <a:gd name="connsiteX203" fmla="*/ 605205 w 5012822"/>
                <a:gd name="connsiteY203" fmla="*/ 1569672 h 3811459"/>
                <a:gd name="connsiteX204" fmla="*/ 588212 w 5012822"/>
                <a:gd name="connsiteY204" fmla="*/ 1573448 h 3811459"/>
                <a:gd name="connsiteX205" fmla="*/ 576227 w 5012822"/>
                <a:gd name="connsiteY205" fmla="*/ 1582314 h 3811459"/>
                <a:gd name="connsiteX206" fmla="*/ 548233 w 5012822"/>
                <a:gd name="connsiteY206" fmla="*/ 1580754 h 3811459"/>
                <a:gd name="connsiteX207" fmla="*/ 524345 w 5012822"/>
                <a:gd name="connsiteY207" fmla="*/ 1575829 h 3811459"/>
                <a:gd name="connsiteX208" fmla="*/ 500374 w 5012822"/>
                <a:gd name="connsiteY208" fmla="*/ 1588389 h 3811459"/>
                <a:gd name="connsiteX209" fmla="*/ 500374 w 5012822"/>
                <a:gd name="connsiteY209" fmla="*/ 1585351 h 3811459"/>
                <a:gd name="connsiteX210" fmla="*/ 490523 w 5012822"/>
                <a:gd name="connsiteY210" fmla="*/ 1608337 h 3811459"/>
                <a:gd name="connsiteX211" fmla="*/ 503329 w 5012822"/>
                <a:gd name="connsiteY211" fmla="*/ 1629927 h 3811459"/>
                <a:gd name="connsiteX212" fmla="*/ 483545 w 5012822"/>
                <a:gd name="connsiteY212" fmla="*/ 1643061 h 3811459"/>
                <a:gd name="connsiteX213" fmla="*/ 459410 w 5012822"/>
                <a:gd name="connsiteY213" fmla="*/ 1659398 h 3811459"/>
                <a:gd name="connsiteX214" fmla="*/ 436589 w 5012822"/>
                <a:gd name="connsiteY214" fmla="*/ 1675570 h 3811459"/>
                <a:gd name="connsiteX215" fmla="*/ 426163 w 5012822"/>
                <a:gd name="connsiteY215" fmla="*/ 1699540 h 3811459"/>
                <a:gd name="connsiteX216" fmla="*/ 425424 w 5012822"/>
                <a:gd name="connsiteY216" fmla="*/ 1721869 h 3811459"/>
                <a:gd name="connsiteX217" fmla="*/ 431007 w 5012822"/>
                <a:gd name="connsiteY217" fmla="*/ 1741079 h 3811459"/>
                <a:gd name="connsiteX218" fmla="*/ 410730 w 5012822"/>
                <a:gd name="connsiteY218" fmla="*/ 1757004 h 3811459"/>
                <a:gd name="connsiteX219" fmla="*/ 412290 w 5012822"/>
                <a:gd name="connsiteY219" fmla="*/ 1772930 h 3811459"/>
                <a:gd name="connsiteX220" fmla="*/ 395625 w 5012822"/>
                <a:gd name="connsiteY220" fmla="*/ 1788281 h 3811459"/>
                <a:gd name="connsiteX221" fmla="*/ 387662 w 5012822"/>
                <a:gd name="connsiteY221" fmla="*/ 1806341 h 3811459"/>
                <a:gd name="connsiteX222" fmla="*/ 333154 w 5012822"/>
                <a:gd name="connsiteY222" fmla="*/ 1811924 h 3811459"/>
                <a:gd name="connsiteX223" fmla="*/ 310004 w 5012822"/>
                <a:gd name="connsiteY223" fmla="*/ 1821282 h 3811459"/>
                <a:gd name="connsiteX224" fmla="*/ 290138 w 5012822"/>
                <a:gd name="connsiteY224" fmla="*/ 1830394 h 3811459"/>
                <a:gd name="connsiteX225" fmla="*/ 288250 w 5012822"/>
                <a:gd name="connsiteY225" fmla="*/ 1827439 h 3811459"/>
                <a:gd name="connsiteX226" fmla="*/ 277660 w 5012822"/>
                <a:gd name="connsiteY226" fmla="*/ 1814304 h 3811459"/>
                <a:gd name="connsiteX227" fmla="*/ 263786 w 5012822"/>
                <a:gd name="connsiteY227" fmla="*/ 1799692 h 3811459"/>
                <a:gd name="connsiteX228" fmla="*/ 232427 w 5012822"/>
                <a:gd name="connsiteY228" fmla="*/ 1800677 h 3811459"/>
                <a:gd name="connsiteX229" fmla="*/ 213957 w 5012822"/>
                <a:gd name="connsiteY229" fmla="*/ 1803714 h 3811459"/>
                <a:gd name="connsiteX230" fmla="*/ 212397 w 5012822"/>
                <a:gd name="connsiteY230" fmla="*/ 1786804 h 3811459"/>
                <a:gd name="connsiteX231" fmla="*/ 214450 w 5012822"/>
                <a:gd name="connsiteY231" fmla="*/ 1778020 h 3811459"/>
                <a:gd name="connsiteX232" fmla="*/ 215353 w 5012822"/>
                <a:gd name="connsiteY232" fmla="*/ 1768743 h 3811459"/>
                <a:gd name="connsiteX233" fmla="*/ 215106 w 5012822"/>
                <a:gd name="connsiteY233" fmla="*/ 1752654 h 3811459"/>
                <a:gd name="connsiteX234" fmla="*/ 198278 w 5012822"/>
                <a:gd name="connsiteY234" fmla="*/ 1747564 h 3811459"/>
                <a:gd name="connsiteX235" fmla="*/ 201889 w 5012822"/>
                <a:gd name="connsiteY235" fmla="*/ 1733116 h 3811459"/>
                <a:gd name="connsiteX236" fmla="*/ 206815 w 5012822"/>
                <a:gd name="connsiteY236" fmla="*/ 1716533 h 3811459"/>
                <a:gd name="connsiteX237" fmla="*/ 212808 w 5012822"/>
                <a:gd name="connsiteY237" fmla="*/ 1685503 h 3811459"/>
                <a:gd name="connsiteX238" fmla="*/ 216666 w 5012822"/>
                <a:gd name="connsiteY238" fmla="*/ 1669331 h 3811459"/>
                <a:gd name="connsiteX239" fmla="*/ 209770 w 5012822"/>
                <a:gd name="connsiteY239" fmla="*/ 1656196 h 3811459"/>
                <a:gd name="connsiteX240" fmla="*/ 215927 w 5012822"/>
                <a:gd name="connsiteY240" fmla="*/ 1646920 h 3811459"/>
                <a:gd name="connsiteX241" fmla="*/ 211494 w 5012822"/>
                <a:gd name="connsiteY241" fmla="*/ 1642897 h 3811459"/>
                <a:gd name="connsiteX242" fmla="*/ 221099 w 5012822"/>
                <a:gd name="connsiteY242" fmla="*/ 1631979 h 3811459"/>
                <a:gd name="connsiteX243" fmla="*/ 214696 w 5012822"/>
                <a:gd name="connsiteY243" fmla="*/ 1614329 h 3811459"/>
                <a:gd name="connsiteX244" fmla="*/ 205748 w 5012822"/>
                <a:gd name="connsiteY244" fmla="*/ 1596023 h 3811459"/>
                <a:gd name="connsiteX245" fmla="*/ 239898 w 5012822"/>
                <a:gd name="connsiteY245" fmla="*/ 1575418 h 3811459"/>
                <a:gd name="connsiteX246" fmla="*/ 258368 w 5012822"/>
                <a:gd name="connsiteY246" fmla="*/ 1574269 h 3811459"/>
                <a:gd name="connsiteX247" fmla="*/ 264525 w 5012822"/>
                <a:gd name="connsiteY247" fmla="*/ 1581329 h 3811459"/>
                <a:gd name="connsiteX248" fmla="*/ 274540 w 5012822"/>
                <a:gd name="connsiteY248" fmla="*/ 1581493 h 3811459"/>
                <a:gd name="connsiteX249" fmla="*/ 295310 w 5012822"/>
                <a:gd name="connsiteY249" fmla="*/ 1577635 h 3811459"/>
                <a:gd name="connsiteX250" fmla="*/ 302205 w 5012822"/>
                <a:gd name="connsiteY250" fmla="*/ 1583791 h 3811459"/>
                <a:gd name="connsiteX251" fmla="*/ 310907 w 5012822"/>
                <a:gd name="connsiteY251" fmla="*/ 1585351 h 3811459"/>
                <a:gd name="connsiteX252" fmla="*/ 347930 w 5012822"/>
                <a:gd name="connsiteY252" fmla="*/ 1584612 h 3811459"/>
                <a:gd name="connsiteX253" fmla="*/ 387088 w 5012822"/>
                <a:gd name="connsiteY253" fmla="*/ 1573037 h 3811459"/>
                <a:gd name="connsiteX254" fmla="*/ 389386 w 5012822"/>
                <a:gd name="connsiteY254" fmla="*/ 1559903 h 3811459"/>
                <a:gd name="connsiteX255" fmla="*/ 400551 w 5012822"/>
                <a:gd name="connsiteY255" fmla="*/ 1523618 h 3811459"/>
                <a:gd name="connsiteX256" fmla="*/ 405640 w 5012822"/>
                <a:gd name="connsiteY256" fmla="*/ 1498991 h 3811459"/>
                <a:gd name="connsiteX257" fmla="*/ 402439 w 5012822"/>
                <a:gd name="connsiteY257" fmla="*/ 1471162 h 3811459"/>
                <a:gd name="connsiteX258" fmla="*/ 402439 w 5012822"/>
                <a:gd name="connsiteY258" fmla="*/ 1466565 h 3811459"/>
                <a:gd name="connsiteX259" fmla="*/ 365005 w 5012822"/>
                <a:gd name="connsiteY259" fmla="*/ 1434221 h 3811459"/>
                <a:gd name="connsiteX260" fmla="*/ 323385 w 5012822"/>
                <a:gd name="connsiteY260" fmla="*/ 1415422 h 3811459"/>
                <a:gd name="connsiteX261" fmla="*/ 359013 w 5012822"/>
                <a:gd name="connsiteY261" fmla="*/ 1386362 h 3811459"/>
                <a:gd name="connsiteX262" fmla="*/ 384050 w 5012822"/>
                <a:gd name="connsiteY262" fmla="*/ 1384638 h 3811459"/>
                <a:gd name="connsiteX263" fmla="*/ 375020 w 5012822"/>
                <a:gd name="connsiteY263" fmla="*/ 1369122 h 3811459"/>
                <a:gd name="connsiteX264" fmla="*/ 382491 w 5012822"/>
                <a:gd name="connsiteY264" fmla="*/ 1355577 h 3811459"/>
                <a:gd name="connsiteX265" fmla="*/ 394722 w 5012822"/>
                <a:gd name="connsiteY265" fmla="*/ 1363376 h 3811459"/>
                <a:gd name="connsiteX266" fmla="*/ 409991 w 5012822"/>
                <a:gd name="connsiteY266" fmla="*/ 1372570 h 3811459"/>
                <a:gd name="connsiteX267" fmla="*/ 426081 w 5012822"/>
                <a:gd name="connsiteY267" fmla="*/ 1363376 h 3811459"/>
                <a:gd name="connsiteX268" fmla="*/ 439544 w 5012822"/>
                <a:gd name="connsiteY268" fmla="*/ 1344823 h 3811459"/>
                <a:gd name="connsiteX269" fmla="*/ 460067 w 5012822"/>
                <a:gd name="connsiteY269" fmla="*/ 1327830 h 3811459"/>
                <a:gd name="connsiteX270" fmla="*/ 493889 w 5012822"/>
                <a:gd name="connsiteY270" fmla="*/ 1298606 h 3811459"/>
                <a:gd name="connsiteX271" fmla="*/ 522539 w 5012822"/>
                <a:gd name="connsiteY271" fmla="*/ 1263060 h 3811459"/>
                <a:gd name="connsiteX272" fmla="*/ 550285 w 5012822"/>
                <a:gd name="connsiteY272" fmla="*/ 1229485 h 3811459"/>
                <a:gd name="connsiteX273" fmla="*/ 581480 w 5012822"/>
                <a:gd name="connsiteY273" fmla="*/ 1207156 h 3811459"/>
                <a:gd name="connsiteX274" fmla="*/ 615138 w 5012822"/>
                <a:gd name="connsiteY274" fmla="*/ 1199604 h 3811459"/>
                <a:gd name="connsiteX275" fmla="*/ 616862 w 5012822"/>
                <a:gd name="connsiteY275" fmla="*/ 1184417 h 3811459"/>
                <a:gd name="connsiteX276" fmla="*/ 608652 w 5012822"/>
                <a:gd name="connsiteY276" fmla="*/ 1167834 h 3811459"/>
                <a:gd name="connsiteX277" fmla="*/ 612183 w 5012822"/>
                <a:gd name="connsiteY277" fmla="*/ 1138199 h 3811459"/>
                <a:gd name="connsiteX278" fmla="*/ 602496 w 5012822"/>
                <a:gd name="connsiteY278" fmla="*/ 1103803 h 3811459"/>
                <a:gd name="connsiteX279" fmla="*/ 621459 w 5012822"/>
                <a:gd name="connsiteY279" fmla="*/ 1104213 h 3811459"/>
                <a:gd name="connsiteX280" fmla="*/ 628765 w 5012822"/>
                <a:gd name="connsiteY280" fmla="*/ 1088780 h 3811459"/>
                <a:gd name="connsiteX281" fmla="*/ 660370 w 5012822"/>
                <a:gd name="connsiteY281" fmla="*/ 1090258 h 3811459"/>
                <a:gd name="connsiteX282" fmla="*/ 624250 w 5012822"/>
                <a:gd name="connsiteY282" fmla="*/ 1124244 h 3811459"/>
                <a:gd name="connsiteX283" fmla="*/ 630489 w 5012822"/>
                <a:gd name="connsiteY283" fmla="*/ 1144767 h 3811459"/>
                <a:gd name="connsiteX284" fmla="*/ 644362 w 5012822"/>
                <a:gd name="connsiteY284" fmla="*/ 1164386 h 3811459"/>
                <a:gd name="connsiteX285" fmla="*/ 667266 w 5012822"/>
                <a:gd name="connsiteY285" fmla="*/ 1167752 h 3811459"/>
                <a:gd name="connsiteX286" fmla="*/ 676870 w 5012822"/>
                <a:gd name="connsiteY286" fmla="*/ 1178178 h 3811459"/>
                <a:gd name="connsiteX287" fmla="*/ 749604 w 5012822"/>
                <a:gd name="connsiteY287" fmla="*/ 1187208 h 3811459"/>
                <a:gd name="connsiteX288" fmla="*/ 815687 w 5012822"/>
                <a:gd name="connsiteY288" fmla="*/ 1156177 h 3811459"/>
                <a:gd name="connsiteX289" fmla="*/ 841874 w 5012822"/>
                <a:gd name="connsiteY289" fmla="*/ 1172431 h 3811459"/>
                <a:gd name="connsiteX290" fmla="*/ 873233 w 5012822"/>
                <a:gd name="connsiteY290" fmla="*/ 1161185 h 3811459"/>
                <a:gd name="connsiteX291" fmla="*/ 861987 w 5012822"/>
                <a:gd name="connsiteY291" fmla="*/ 1147393 h 3811459"/>
                <a:gd name="connsiteX292" fmla="*/ 874383 w 5012822"/>
                <a:gd name="connsiteY292" fmla="*/ 1131632 h 3811459"/>
                <a:gd name="connsiteX293" fmla="*/ 868554 w 5012822"/>
                <a:gd name="connsiteY293" fmla="*/ 1099616 h 3811459"/>
                <a:gd name="connsiteX294" fmla="*/ 898025 w 5012822"/>
                <a:gd name="connsiteY294" fmla="*/ 1070310 h 3811459"/>
                <a:gd name="connsiteX295" fmla="*/ 924951 w 5012822"/>
                <a:gd name="connsiteY295" fmla="*/ 1042481 h 3811459"/>
                <a:gd name="connsiteX296" fmla="*/ 945309 w 5012822"/>
                <a:gd name="connsiteY296" fmla="*/ 1065712 h 3811459"/>
                <a:gd name="connsiteX297" fmla="*/ 953436 w 5012822"/>
                <a:gd name="connsiteY297" fmla="*/ 1039443 h 3811459"/>
                <a:gd name="connsiteX298" fmla="*/ 953108 w 5012822"/>
                <a:gd name="connsiteY298" fmla="*/ 1019413 h 3811459"/>
                <a:gd name="connsiteX299" fmla="*/ 943750 w 5012822"/>
                <a:gd name="connsiteY299" fmla="*/ 1007017 h 3811459"/>
                <a:gd name="connsiteX300" fmla="*/ 944160 w 5012822"/>
                <a:gd name="connsiteY300" fmla="*/ 976233 h 3811459"/>
                <a:gd name="connsiteX301" fmla="*/ 987012 w 5012822"/>
                <a:gd name="connsiteY301" fmla="*/ 965397 h 3811459"/>
                <a:gd name="connsiteX302" fmla="*/ 1037991 w 5012822"/>
                <a:gd name="connsiteY302" fmla="*/ 949964 h 3811459"/>
                <a:gd name="connsiteX303" fmla="*/ 1070417 w 5012822"/>
                <a:gd name="connsiteY303" fmla="*/ 925254 h 3811459"/>
                <a:gd name="connsiteX304" fmla="*/ 1038237 w 5012822"/>
                <a:gd name="connsiteY304" fmla="*/ 903664 h 3811459"/>
                <a:gd name="connsiteX305" fmla="*/ 1004333 w 5012822"/>
                <a:gd name="connsiteY305" fmla="*/ 903910 h 3811459"/>
                <a:gd name="connsiteX306" fmla="*/ 988654 w 5012822"/>
                <a:gd name="connsiteY306" fmla="*/ 915978 h 3811459"/>
                <a:gd name="connsiteX307" fmla="*/ 963862 w 5012822"/>
                <a:gd name="connsiteY307" fmla="*/ 917127 h 3811459"/>
                <a:gd name="connsiteX308" fmla="*/ 928727 w 5012822"/>
                <a:gd name="connsiteY308" fmla="*/ 934120 h 3811459"/>
                <a:gd name="connsiteX309" fmla="*/ 895644 w 5012822"/>
                <a:gd name="connsiteY309" fmla="*/ 917866 h 3811459"/>
                <a:gd name="connsiteX310" fmla="*/ 886696 w 5012822"/>
                <a:gd name="connsiteY310" fmla="*/ 840371 h 3811459"/>
                <a:gd name="connsiteX311" fmla="*/ 891622 w 5012822"/>
                <a:gd name="connsiteY311" fmla="*/ 800229 h 3811459"/>
                <a:gd name="connsiteX312" fmla="*/ 934473 w 5012822"/>
                <a:gd name="connsiteY312" fmla="*/ 762877 h 3811459"/>
                <a:gd name="connsiteX313" fmla="*/ 957541 w 5012822"/>
                <a:gd name="connsiteY313" fmla="*/ 734309 h 3811459"/>
                <a:gd name="connsiteX314" fmla="*/ 948511 w 5012822"/>
                <a:gd name="connsiteY314" fmla="*/ 705824 h 3811459"/>
                <a:gd name="connsiteX315" fmla="*/ 934473 w 5012822"/>
                <a:gd name="connsiteY315" fmla="*/ 679801 h 3811459"/>
                <a:gd name="connsiteX316" fmla="*/ 914443 w 5012822"/>
                <a:gd name="connsiteY316" fmla="*/ 694167 h 3811459"/>
                <a:gd name="connsiteX317" fmla="*/ 897696 w 5012822"/>
                <a:gd name="connsiteY317" fmla="*/ 700159 h 3811459"/>
                <a:gd name="connsiteX318" fmla="*/ 875778 w 5012822"/>
                <a:gd name="connsiteY318" fmla="*/ 720190 h 3811459"/>
                <a:gd name="connsiteX319" fmla="*/ 877420 w 5012822"/>
                <a:gd name="connsiteY319" fmla="*/ 752287 h 3811459"/>
                <a:gd name="connsiteX320" fmla="*/ 823732 w 5012822"/>
                <a:gd name="connsiteY320" fmla="*/ 810490 h 3811459"/>
                <a:gd name="connsiteX321" fmla="*/ 797134 w 5012822"/>
                <a:gd name="connsiteY321" fmla="*/ 840207 h 3811459"/>
                <a:gd name="connsiteX322" fmla="*/ 794261 w 5012822"/>
                <a:gd name="connsiteY322" fmla="*/ 878790 h 3811459"/>
                <a:gd name="connsiteX323" fmla="*/ 820366 w 5012822"/>
                <a:gd name="connsiteY323" fmla="*/ 898738 h 3811459"/>
                <a:gd name="connsiteX324" fmla="*/ 818642 w 5012822"/>
                <a:gd name="connsiteY324" fmla="*/ 913679 h 3811459"/>
                <a:gd name="connsiteX325" fmla="*/ 827754 w 5012822"/>
                <a:gd name="connsiteY325" fmla="*/ 937568 h 3811459"/>
                <a:gd name="connsiteX326" fmla="*/ 778992 w 5012822"/>
                <a:gd name="connsiteY326" fmla="*/ 957762 h 3811459"/>
                <a:gd name="connsiteX327" fmla="*/ 814292 w 5012822"/>
                <a:gd name="connsiteY327" fmla="*/ 991009 h 3811459"/>
                <a:gd name="connsiteX328" fmla="*/ 788022 w 5012822"/>
                <a:gd name="connsiteY328" fmla="*/ 1033368 h 3811459"/>
                <a:gd name="connsiteX329" fmla="*/ 778746 w 5012822"/>
                <a:gd name="connsiteY329" fmla="*/ 1088616 h 3811459"/>
                <a:gd name="connsiteX330" fmla="*/ 731133 w 5012822"/>
                <a:gd name="connsiteY330" fmla="*/ 1118251 h 3811459"/>
                <a:gd name="connsiteX331" fmla="*/ 726372 w 5012822"/>
                <a:gd name="connsiteY331" fmla="*/ 1138363 h 3811459"/>
                <a:gd name="connsiteX332" fmla="*/ 701826 w 5012822"/>
                <a:gd name="connsiteY332" fmla="*/ 1140744 h 3811459"/>
                <a:gd name="connsiteX333" fmla="*/ 696983 w 5012822"/>
                <a:gd name="connsiteY333" fmla="*/ 1107169 h 3811459"/>
                <a:gd name="connsiteX334" fmla="*/ 715536 w 5012822"/>
                <a:gd name="connsiteY334" fmla="*/ 1085496 h 3811459"/>
                <a:gd name="connsiteX335" fmla="*/ 717095 w 5012822"/>
                <a:gd name="connsiteY335" fmla="*/ 1083937 h 3811459"/>
                <a:gd name="connsiteX336" fmla="*/ 710938 w 5012822"/>
                <a:gd name="connsiteY336" fmla="*/ 1065466 h 3811459"/>
                <a:gd name="connsiteX337" fmla="*/ 703222 w 5012822"/>
                <a:gd name="connsiteY337" fmla="*/ 1046996 h 3811459"/>
                <a:gd name="connsiteX338" fmla="*/ 684341 w 5012822"/>
                <a:gd name="connsiteY338" fmla="*/ 1010383 h 3811459"/>
                <a:gd name="connsiteX339" fmla="*/ 664721 w 5012822"/>
                <a:gd name="connsiteY339" fmla="*/ 977628 h 3811459"/>
                <a:gd name="connsiteX340" fmla="*/ 634101 w 5012822"/>
                <a:gd name="connsiteY340" fmla="*/ 960882 h 3811459"/>
                <a:gd name="connsiteX341" fmla="*/ 649042 w 5012822"/>
                <a:gd name="connsiteY341" fmla="*/ 995935 h 3811459"/>
                <a:gd name="connsiteX342" fmla="*/ 625645 w 5012822"/>
                <a:gd name="connsiteY342" fmla="*/ 1005375 h 3811459"/>
                <a:gd name="connsiteX343" fmla="*/ 611936 w 5012822"/>
                <a:gd name="connsiteY343" fmla="*/ 1020480 h 3811459"/>
                <a:gd name="connsiteX344" fmla="*/ 558249 w 5012822"/>
                <a:gd name="connsiteY344" fmla="*/ 1020891 h 3811459"/>
                <a:gd name="connsiteX345" fmla="*/ 550778 w 5012822"/>
                <a:gd name="connsiteY345" fmla="*/ 979270 h 3811459"/>
                <a:gd name="connsiteX346" fmla="*/ 565637 w 5012822"/>
                <a:gd name="connsiteY346" fmla="*/ 960718 h 3811459"/>
                <a:gd name="connsiteX347" fmla="*/ 539778 w 5012822"/>
                <a:gd name="connsiteY347" fmla="*/ 962113 h 3811459"/>
                <a:gd name="connsiteX348" fmla="*/ 533785 w 5012822"/>
                <a:gd name="connsiteY348" fmla="*/ 929769 h 3811459"/>
                <a:gd name="connsiteX349" fmla="*/ 535017 w 5012822"/>
                <a:gd name="connsiteY349" fmla="*/ 905306 h 3811459"/>
                <a:gd name="connsiteX350" fmla="*/ 542487 w 5012822"/>
                <a:gd name="connsiteY350" fmla="*/ 885686 h 3811459"/>
                <a:gd name="connsiteX351" fmla="*/ 542979 w 5012822"/>
                <a:gd name="connsiteY351" fmla="*/ 867133 h 3811459"/>
                <a:gd name="connsiteX352" fmla="*/ 566293 w 5012822"/>
                <a:gd name="connsiteY352" fmla="*/ 852849 h 3811459"/>
                <a:gd name="connsiteX353" fmla="*/ 535099 w 5012822"/>
                <a:gd name="connsiteY353" fmla="*/ 837416 h 3811459"/>
                <a:gd name="connsiteX354" fmla="*/ 578279 w 5012822"/>
                <a:gd name="connsiteY354" fmla="*/ 820916 h 3811459"/>
                <a:gd name="connsiteX355" fmla="*/ 595354 w 5012822"/>
                <a:gd name="connsiteY355" fmla="*/ 808192 h 3811459"/>
                <a:gd name="connsiteX356" fmla="*/ 604630 w 5012822"/>
                <a:gd name="connsiteY356" fmla="*/ 795714 h 3811459"/>
                <a:gd name="connsiteX357" fmla="*/ 621213 w 5012822"/>
                <a:gd name="connsiteY357" fmla="*/ 792758 h 3811459"/>
                <a:gd name="connsiteX358" fmla="*/ 644773 w 5012822"/>
                <a:gd name="connsiteY358" fmla="*/ 782004 h 3811459"/>
                <a:gd name="connsiteX359" fmla="*/ 620228 w 5012822"/>
                <a:gd name="connsiteY359" fmla="*/ 769362 h 3811459"/>
                <a:gd name="connsiteX360" fmla="*/ 674080 w 5012822"/>
                <a:gd name="connsiteY360" fmla="*/ 763206 h 3811459"/>
                <a:gd name="connsiteX361" fmla="*/ 688281 w 5012822"/>
                <a:gd name="connsiteY361" fmla="*/ 746705 h 3811459"/>
                <a:gd name="connsiteX362" fmla="*/ 710938 w 5012822"/>
                <a:gd name="connsiteY362" fmla="*/ 738660 h 3811459"/>
                <a:gd name="connsiteX363" fmla="*/ 675804 w 5012822"/>
                <a:gd name="connsiteY363" fmla="*/ 726346 h 3811459"/>
                <a:gd name="connsiteX364" fmla="*/ 685983 w 5012822"/>
                <a:gd name="connsiteY364" fmla="*/ 706152 h 3811459"/>
                <a:gd name="connsiteX365" fmla="*/ 706259 w 5012822"/>
                <a:gd name="connsiteY365" fmla="*/ 691458 h 3811459"/>
                <a:gd name="connsiteX366" fmla="*/ 698789 w 5012822"/>
                <a:gd name="connsiteY366" fmla="*/ 688174 h 3811459"/>
                <a:gd name="connsiteX367" fmla="*/ 727767 w 5012822"/>
                <a:gd name="connsiteY367" fmla="*/ 675368 h 3811459"/>
                <a:gd name="connsiteX368" fmla="*/ 715782 w 5012822"/>
                <a:gd name="connsiteY368" fmla="*/ 657308 h 3811459"/>
                <a:gd name="connsiteX369" fmla="*/ 735402 w 5012822"/>
                <a:gd name="connsiteY369" fmla="*/ 643106 h 3811459"/>
                <a:gd name="connsiteX370" fmla="*/ 741805 w 5012822"/>
                <a:gd name="connsiteY370" fmla="*/ 630628 h 3811459"/>
                <a:gd name="connsiteX371" fmla="*/ 742133 w 5012822"/>
                <a:gd name="connsiteY371" fmla="*/ 621352 h 3811459"/>
                <a:gd name="connsiteX372" fmla="*/ 740163 w 5012822"/>
                <a:gd name="connsiteY372" fmla="*/ 600418 h 3811459"/>
                <a:gd name="connsiteX373" fmla="*/ 755678 w 5012822"/>
                <a:gd name="connsiteY373" fmla="*/ 597463 h 3811459"/>
                <a:gd name="connsiteX374" fmla="*/ 757403 w 5012822"/>
                <a:gd name="connsiteY374" fmla="*/ 584985 h 3811459"/>
                <a:gd name="connsiteX375" fmla="*/ 787694 w 5012822"/>
                <a:gd name="connsiteY375" fmla="*/ 579813 h 3811459"/>
                <a:gd name="connsiteX376" fmla="*/ 760522 w 5012822"/>
                <a:gd name="connsiteY376" fmla="*/ 560029 h 3811459"/>
                <a:gd name="connsiteX377" fmla="*/ 778746 w 5012822"/>
                <a:gd name="connsiteY377" fmla="*/ 552313 h 3811459"/>
                <a:gd name="connsiteX378" fmla="*/ 788268 w 5012822"/>
                <a:gd name="connsiteY378" fmla="*/ 538357 h 3811459"/>
                <a:gd name="connsiteX379" fmla="*/ 831120 w 5012822"/>
                <a:gd name="connsiteY379" fmla="*/ 527521 h 3811459"/>
                <a:gd name="connsiteX380" fmla="*/ 846554 w 5012822"/>
                <a:gd name="connsiteY380" fmla="*/ 516685 h 3811459"/>
                <a:gd name="connsiteX381" fmla="*/ 865188 w 5012822"/>
                <a:gd name="connsiteY381" fmla="*/ 508968 h 3811459"/>
                <a:gd name="connsiteX382" fmla="*/ 896137 w 5012822"/>
                <a:gd name="connsiteY382" fmla="*/ 493617 h 3811459"/>
                <a:gd name="connsiteX383" fmla="*/ 916167 w 5012822"/>
                <a:gd name="connsiteY383" fmla="*/ 503304 h 3811459"/>
                <a:gd name="connsiteX384" fmla="*/ 922160 w 5012822"/>
                <a:gd name="connsiteY384" fmla="*/ 481550 h 3811459"/>
                <a:gd name="connsiteX385" fmla="*/ 940302 w 5012822"/>
                <a:gd name="connsiteY385" fmla="*/ 478348 h 3811459"/>
                <a:gd name="connsiteX386" fmla="*/ 931272 w 5012822"/>
                <a:gd name="connsiteY386" fmla="*/ 470221 h 3811459"/>
                <a:gd name="connsiteX387" fmla="*/ 955735 w 5012822"/>
                <a:gd name="connsiteY387" fmla="*/ 462997 h 3811459"/>
                <a:gd name="connsiteX388" fmla="*/ 961810 w 5012822"/>
                <a:gd name="connsiteY388" fmla="*/ 474900 h 3811459"/>
                <a:gd name="connsiteX389" fmla="*/ 974124 w 5012822"/>
                <a:gd name="connsiteY389" fmla="*/ 466117 h 3811459"/>
                <a:gd name="connsiteX390" fmla="*/ 970019 w 5012822"/>
                <a:gd name="connsiteY390" fmla="*/ 481057 h 3811459"/>
                <a:gd name="connsiteX391" fmla="*/ 991445 w 5012822"/>
                <a:gd name="connsiteY391" fmla="*/ 462751 h 3811459"/>
                <a:gd name="connsiteX392" fmla="*/ 1020505 w 5012822"/>
                <a:gd name="connsiteY392" fmla="*/ 471863 h 3811459"/>
                <a:gd name="connsiteX393" fmla="*/ 1010080 w 5012822"/>
                <a:gd name="connsiteY393" fmla="*/ 472356 h 3811459"/>
                <a:gd name="connsiteX394" fmla="*/ 1011639 w 5012822"/>
                <a:gd name="connsiteY394" fmla="*/ 482699 h 3811459"/>
                <a:gd name="connsiteX395" fmla="*/ 1052849 w 5012822"/>
                <a:gd name="connsiteY395" fmla="*/ 472356 h 3811459"/>
                <a:gd name="connsiteX396" fmla="*/ 1051536 w 5012822"/>
                <a:gd name="connsiteY396" fmla="*/ 479908 h 3811459"/>
                <a:gd name="connsiteX397" fmla="*/ 1053096 w 5012822"/>
                <a:gd name="connsiteY397" fmla="*/ 482945 h 3811459"/>
                <a:gd name="connsiteX398" fmla="*/ 1059006 w 5012822"/>
                <a:gd name="connsiteY398" fmla="*/ 483192 h 3811459"/>
                <a:gd name="connsiteX399" fmla="*/ 1027073 w 5012822"/>
                <a:gd name="connsiteY399" fmla="*/ 499938 h 3811459"/>
                <a:gd name="connsiteX400" fmla="*/ 1059252 w 5012822"/>
                <a:gd name="connsiteY400" fmla="*/ 504535 h 3811459"/>
                <a:gd name="connsiteX401" fmla="*/ 1071976 w 5012822"/>
                <a:gd name="connsiteY401" fmla="*/ 510610 h 3811459"/>
                <a:gd name="connsiteX402" fmla="*/ 1084290 w 5012822"/>
                <a:gd name="connsiteY402" fmla="*/ 511103 h 3811459"/>
                <a:gd name="connsiteX403" fmla="*/ 1103664 w 5012822"/>
                <a:gd name="connsiteY403" fmla="*/ 507655 h 3811459"/>
                <a:gd name="connsiteX404" fmla="*/ 1110149 w 5012822"/>
                <a:gd name="connsiteY404" fmla="*/ 521528 h 3811459"/>
                <a:gd name="connsiteX405" fmla="*/ 1128373 w 5012822"/>
                <a:gd name="connsiteY405" fmla="*/ 541312 h 3811459"/>
                <a:gd name="connsiteX406" fmla="*/ 1128866 w 5012822"/>
                <a:gd name="connsiteY406" fmla="*/ 530969 h 3811459"/>
                <a:gd name="connsiteX407" fmla="*/ 1181076 w 5012822"/>
                <a:gd name="connsiteY407" fmla="*/ 552395 h 3811459"/>
                <a:gd name="connsiteX408" fmla="*/ 1242809 w 5012822"/>
                <a:gd name="connsiteY408" fmla="*/ 573656 h 3811459"/>
                <a:gd name="connsiteX409" fmla="*/ 1285989 w 5012822"/>
                <a:gd name="connsiteY409" fmla="*/ 607971 h 3811459"/>
                <a:gd name="connsiteX410" fmla="*/ 1278190 w 5012822"/>
                <a:gd name="connsiteY410" fmla="*/ 660099 h 3811459"/>
                <a:gd name="connsiteX411" fmla="*/ 1240675 w 5012822"/>
                <a:gd name="connsiteY411" fmla="*/ 669785 h 3811459"/>
                <a:gd name="connsiteX412" fmla="*/ 1230331 w 5012822"/>
                <a:gd name="connsiteY412" fmla="*/ 655830 h 3811459"/>
                <a:gd name="connsiteX413" fmla="*/ 1211778 w 5012822"/>
                <a:gd name="connsiteY413" fmla="*/ 657472 h 3811459"/>
                <a:gd name="connsiteX414" fmla="*/ 1173195 w 5012822"/>
                <a:gd name="connsiteY414" fmla="*/ 646636 h 3811459"/>
                <a:gd name="connsiteX415" fmla="*/ 1134612 w 5012822"/>
                <a:gd name="connsiteY415" fmla="*/ 639247 h 3811459"/>
                <a:gd name="connsiteX416" fmla="*/ 1125747 w 5012822"/>
                <a:gd name="connsiteY416" fmla="*/ 604851 h 3811459"/>
                <a:gd name="connsiteX417" fmla="*/ 1125418 w 5012822"/>
                <a:gd name="connsiteY417" fmla="*/ 583425 h 3811459"/>
                <a:gd name="connsiteX418" fmla="*/ 1109985 w 5012822"/>
                <a:gd name="connsiteY418" fmla="*/ 591224 h 3811459"/>
                <a:gd name="connsiteX419" fmla="*/ 1092664 w 5012822"/>
                <a:gd name="connsiteY419" fmla="*/ 595493 h 3811459"/>
                <a:gd name="connsiteX420" fmla="*/ 1074440 w 5012822"/>
                <a:gd name="connsiteY420" fmla="*/ 603209 h 3811459"/>
                <a:gd name="connsiteX421" fmla="*/ 1101940 w 5012822"/>
                <a:gd name="connsiteY421" fmla="*/ 632270 h 3811459"/>
                <a:gd name="connsiteX422" fmla="*/ 1111462 w 5012822"/>
                <a:gd name="connsiteY422" fmla="*/ 650986 h 3811459"/>
                <a:gd name="connsiteX423" fmla="*/ 1128784 w 5012822"/>
                <a:gd name="connsiteY423" fmla="*/ 658703 h 3811459"/>
                <a:gd name="connsiteX424" fmla="*/ 1134941 w 5012822"/>
                <a:gd name="connsiteY424" fmla="*/ 675286 h 3811459"/>
                <a:gd name="connsiteX425" fmla="*/ 1151934 w 5012822"/>
                <a:gd name="connsiteY425" fmla="*/ 687928 h 3811459"/>
                <a:gd name="connsiteX426" fmla="*/ 1154889 w 5012822"/>
                <a:gd name="connsiteY426" fmla="*/ 707712 h 3811459"/>
                <a:gd name="connsiteX427" fmla="*/ 1167038 w 5012822"/>
                <a:gd name="connsiteY427" fmla="*/ 720518 h 3811459"/>
                <a:gd name="connsiteX428" fmla="*/ 1153247 w 5012822"/>
                <a:gd name="connsiteY428" fmla="*/ 737100 h 3811459"/>
                <a:gd name="connsiteX429" fmla="*/ 1188464 w 5012822"/>
                <a:gd name="connsiteY429" fmla="*/ 751713 h 3811459"/>
                <a:gd name="connsiteX430" fmla="*/ 1228361 w 5012822"/>
                <a:gd name="connsiteY430" fmla="*/ 762220 h 3811459"/>
                <a:gd name="connsiteX431" fmla="*/ 1244533 w 5012822"/>
                <a:gd name="connsiteY431" fmla="*/ 740056 h 3811459"/>
                <a:gd name="connsiteX432" fmla="*/ 1225898 w 5012822"/>
                <a:gd name="connsiteY432" fmla="*/ 716085 h 3811459"/>
                <a:gd name="connsiteX433" fmla="*/ 1261115 w 5012822"/>
                <a:gd name="connsiteY433" fmla="*/ 730944 h 3811459"/>
                <a:gd name="connsiteX434" fmla="*/ 1288616 w 5012822"/>
                <a:gd name="connsiteY434" fmla="*/ 715839 h 3811459"/>
                <a:gd name="connsiteX435" fmla="*/ 1279586 w 5012822"/>
                <a:gd name="connsiteY435" fmla="*/ 686778 h 3811459"/>
                <a:gd name="connsiteX436" fmla="*/ 1301586 w 5012822"/>
                <a:gd name="connsiteY436" fmla="*/ 676927 h 3811459"/>
                <a:gd name="connsiteX437" fmla="*/ 1325803 w 5012822"/>
                <a:gd name="connsiteY437" fmla="*/ 655830 h 3811459"/>
                <a:gd name="connsiteX438" fmla="*/ 1368901 w 5012822"/>
                <a:gd name="connsiteY438" fmla="*/ 666091 h 3811459"/>
                <a:gd name="connsiteX439" fmla="*/ 1356834 w 5012822"/>
                <a:gd name="connsiteY439" fmla="*/ 634404 h 3811459"/>
                <a:gd name="connsiteX440" fmla="*/ 1349035 w 5012822"/>
                <a:gd name="connsiteY440" fmla="*/ 601650 h 3811459"/>
                <a:gd name="connsiteX441" fmla="*/ 1375222 w 5012822"/>
                <a:gd name="connsiteY441" fmla="*/ 585067 h 3811459"/>
                <a:gd name="connsiteX442" fmla="*/ 1369394 w 5012822"/>
                <a:gd name="connsiteY442" fmla="*/ 603456 h 3811459"/>
                <a:gd name="connsiteX443" fmla="*/ 1381051 w 5012822"/>
                <a:gd name="connsiteY443" fmla="*/ 627919 h 3811459"/>
                <a:gd name="connsiteX444" fmla="*/ 1424806 w 5012822"/>
                <a:gd name="connsiteY444" fmla="*/ 637606 h 3811459"/>
                <a:gd name="connsiteX445" fmla="*/ 1427679 w 5012822"/>
                <a:gd name="connsiteY445" fmla="*/ 611336 h 3811459"/>
                <a:gd name="connsiteX446" fmla="*/ 1440485 w 5012822"/>
                <a:gd name="connsiteY446" fmla="*/ 602060 h 3811459"/>
                <a:gd name="connsiteX447" fmla="*/ 1443112 w 5012822"/>
                <a:gd name="connsiteY447" fmla="*/ 587776 h 3811459"/>
                <a:gd name="connsiteX448" fmla="*/ 1496800 w 5012822"/>
                <a:gd name="connsiteY448" fmla="*/ 552641 h 3811459"/>
                <a:gd name="connsiteX449" fmla="*/ 1563376 w 5012822"/>
                <a:gd name="connsiteY449" fmla="*/ 520133 h 3811459"/>
                <a:gd name="connsiteX450" fmla="*/ 1560913 w 5012822"/>
                <a:gd name="connsiteY450" fmla="*/ 538768 h 3811459"/>
                <a:gd name="connsiteX451" fmla="*/ 1543510 w 5012822"/>
                <a:gd name="connsiteY451" fmla="*/ 547223 h 3811459"/>
                <a:gd name="connsiteX452" fmla="*/ 1553115 w 5012822"/>
                <a:gd name="connsiteY452" fmla="*/ 569306 h 3811459"/>
                <a:gd name="connsiteX453" fmla="*/ 1580205 w 5012822"/>
                <a:gd name="connsiteY453" fmla="*/ 559619 h 3811459"/>
                <a:gd name="connsiteX454" fmla="*/ 1586936 w 5012822"/>
                <a:gd name="connsiteY454" fmla="*/ 540327 h 3811459"/>
                <a:gd name="connsiteX455" fmla="*/ 1629624 w 5012822"/>
                <a:gd name="connsiteY455" fmla="*/ 542790 h 3811459"/>
                <a:gd name="connsiteX456" fmla="*/ 1631348 w 5012822"/>
                <a:gd name="connsiteY456" fmla="*/ 529163 h 3811459"/>
                <a:gd name="connsiteX457" fmla="*/ 1634385 w 5012822"/>
                <a:gd name="connsiteY457" fmla="*/ 527603 h 3811459"/>
                <a:gd name="connsiteX458" fmla="*/ 1633892 w 5012822"/>
                <a:gd name="connsiteY458" fmla="*/ 527849 h 3811459"/>
                <a:gd name="connsiteX459" fmla="*/ 1678797 w 5012822"/>
                <a:gd name="connsiteY459" fmla="*/ 533678 h 3811459"/>
                <a:gd name="connsiteX460" fmla="*/ 1691439 w 5012822"/>
                <a:gd name="connsiteY460" fmla="*/ 549111 h 3811459"/>
                <a:gd name="connsiteX461" fmla="*/ 1716148 w 5012822"/>
                <a:gd name="connsiteY461" fmla="*/ 541723 h 3811459"/>
                <a:gd name="connsiteX462" fmla="*/ 1719514 w 5012822"/>
                <a:gd name="connsiteY462" fmla="*/ 501252 h 3811459"/>
                <a:gd name="connsiteX463" fmla="*/ 1761134 w 5012822"/>
                <a:gd name="connsiteY463" fmla="*/ 481468 h 3811459"/>
                <a:gd name="connsiteX464" fmla="*/ 1796352 w 5012822"/>
                <a:gd name="connsiteY464" fmla="*/ 493946 h 3811459"/>
                <a:gd name="connsiteX465" fmla="*/ 1827136 w 5012822"/>
                <a:gd name="connsiteY465" fmla="*/ 502483 h 3811459"/>
                <a:gd name="connsiteX466" fmla="*/ 1845606 w 5012822"/>
                <a:gd name="connsiteY466" fmla="*/ 527193 h 3811459"/>
                <a:gd name="connsiteX467" fmla="*/ 1887145 w 5012822"/>
                <a:gd name="connsiteY467" fmla="*/ 535073 h 3811459"/>
                <a:gd name="connsiteX468" fmla="*/ 1870316 w 5012822"/>
                <a:gd name="connsiteY468" fmla="*/ 478184 h 3811459"/>
                <a:gd name="connsiteX469" fmla="*/ 1840927 w 5012822"/>
                <a:gd name="connsiteY469" fmla="*/ 451915 h 3811459"/>
                <a:gd name="connsiteX470" fmla="*/ 1841502 w 5012822"/>
                <a:gd name="connsiteY470" fmla="*/ 428437 h 3811459"/>
                <a:gd name="connsiteX471" fmla="*/ 1825412 w 5012822"/>
                <a:gd name="connsiteY471" fmla="*/ 410048 h 3811459"/>
                <a:gd name="connsiteX472" fmla="*/ 1865390 w 5012822"/>
                <a:gd name="connsiteY472" fmla="*/ 392973 h 3811459"/>
                <a:gd name="connsiteX473" fmla="*/ 1873189 w 5012822"/>
                <a:gd name="connsiteY473" fmla="*/ 354719 h 3811459"/>
                <a:gd name="connsiteX474" fmla="*/ 1865637 w 5012822"/>
                <a:gd name="connsiteY474" fmla="*/ 336002 h 3811459"/>
                <a:gd name="connsiteX475" fmla="*/ 1891988 w 5012822"/>
                <a:gd name="connsiteY475" fmla="*/ 327054 h 3811459"/>
                <a:gd name="connsiteX476" fmla="*/ 1930653 w 5012822"/>
                <a:gd name="connsiteY476" fmla="*/ 337890 h 3811459"/>
                <a:gd name="connsiteX477" fmla="*/ 1954131 w 5012822"/>
                <a:gd name="connsiteY477" fmla="*/ 394533 h 3811459"/>
                <a:gd name="connsiteX478" fmla="*/ 1955280 w 5012822"/>
                <a:gd name="connsiteY478" fmla="*/ 456676 h 3811459"/>
                <a:gd name="connsiteX479" fmla="*/ 1966117 w 5012822"/>
                <a:gd name="connsiteY479" fmla="*/ 498707 h 3811459"/>
                <a:gd name="connsiteX480" fmla="*/ 1989348 w 5012822"/>
                <a:gd name="connsiteY480" fmla="*/ 527603 h 3811459"/>
                <a:gd name="connsiteX481" fmla="*/ 1974161 w 5012822"/>
                <a:gd name="connsiteY481" fmla="*/ 558470 h 3811459"/>
                <a:gd name="connsiteX482" fmla="*/ 1964557 w 5012822"/>
                <a:gd name="connsiteY482" fmla="*/ 575380 h 3811459"/>
                <a:gd name="connsiteX483" fmla="*/ 1951012 w 5012822"/>
                <a:gd name="connsiteY483" fmla="*/ 580306 h 3811459"/>
                <a:gd name="connsiteX484" fmla="*/ 1941735 w 5012822"/>
                <a:gd name="connsiteY484" fmla="*/ 609695 h 3811459"/>
                <a:gd name="connsiteX485" fmla="*/ 1899869 w 5012822"/>
                <a:gd name="connsiteY485" fmla="*/ 617329 h 3811459"/>
                <a:gd name="connsiteX486" fmla="*/ 1954788 w 5012822"/>
                <a:gd name="connsiteY486" fmla="*/ 644501 h 3811459"/>
                <a:gd name="connsiteX487" fmla="*/ 1993781 w 5012822"/>
                <a:gd name="connsiteY487" fmla="*/ 613635 h 3811459"/>
                <a:gd name="connsiteX488" fmla="*/ 2015700 w 5012822"/>
                <a:gd name="connsiteY488" fmla="*/ 593605 h 3811459"/>
                <a:gd name="connsiteX489" fmla="*/ 2037125 w 5012822"/>
                <a:gd name="connsiteY489" fmla="*/ 578582 h 3811459"/>
                <a:gd name="connsiteX490" fmla="*/ 2053790 w 5012822"/>
                <a:gd name="connsiteY490" fmla="*/ 510528 h 3811459"/>
                <a:gd name="connsiteX491" fmla="*/ 2059783 w 5012822"/>
                <a:gd name="connsiteY491" fmla="*/ 526454 h 3811459"/>
                <a:gd name="connsiteX492" fmla="*/ 2077104 w 5012822"/>
                <a:gd name="connsiteY492" fmla="*/ 538439 h 3811459"/>
                <a:gd name="connsiteX493" fmla="*/ 2098694 w 5012822"/>
                <a:gd name="connsiteY493" fmla="*/ 570455 h 3811459"/>
                <a:gd name="connsiteX494" fmla="*/ 2132598 w 5012822"/>
                <a:gd name="connsiteY494" fmla="*/ 566186 h 3811459"/>
                <a:gd name="connsiteX495" fmla="*/ 2103291 w 5012822"/>
                <a:gd name="connsiteY495" fmla="*/ 535648 h 3811459"/>
                <a:gd name="connsiteX496" fmla="*/ 2052313 w 5012822"/>
                <a:gd name="connsiteY496" fmla="*/ 486311 h 3811459"/>
                <a:gd name="connsiteX497" fmla="*/ 2015289 w 5012822"/>
                <a:gd name="connsiteY497" fmla="*/ 490498 h 3811459"/>
                <a:gd name="connsiteX498" fmla="*/ 2004535 w 5012822"/>
                <a:gd name="connsiteY498" fmla="*/ 467348 h 3811459"/>
                <a:gd name="connsiteX499" fmla="*/ 2006341 w 5012822"/>
                <a:gd name="connsiteY499" fmla="*/ 428765 h 3811459"/>
                <a:gd name="connsiteX500" fmla="*/ 2016520 w 5012822"/>
                <a:gd name="connsiteY500" fmla="*/ 411936 h 3811459"/>
                <a:gd name="connsiteX501" fmla="*/ 1999856 w 5012822"/>
                <a:gd name="connsiteY501" fmla="*/ 399458 h 3811459"/>
                <a:gd name="connsiteX502" fmla="*/ 1982781 w 5012822"/>
                <a:gd name="connsiteY502" fmla="*/ 362435 h 3811459"/>
                <a:gd name="connsiteX503" fmla="*/ 2016520 w 5012822"/>
                <a:gd name="connsiteY503" fmla="*/ 337972 h 3811459"/>
                <a:gd name="connsiteX504" fmla="*/ 2004699 w 5012822"/>
                <a:gd name="connsiteY504" fmla="*/ 373189 h 3811459"/>
                <a:gd name="connsiteX505" fmla="*/ 2036797 w 5012822"/>
                <a:gd name="connsiteY505" fmla="*/ 397570 h 3811459"/>
                <a:gd name="connsiteX506" fmla="*/ 2069141 w 5012822"/>
                <a:gd name="connsiteY506" fmla="*/ 411936 h 3811459"/>
                <a:gd name="connsiteX507" fmla="*/ 2087530 w 5012822"/>
                <a:gd name="connsiteY507" fmla="*/ 405615 h 3811459"/>
                <a:gd name="connsiteX508" fmla="*/ 2118150 w 5012822"/>
                <a:gd name="connsiteY508" fmla="*/ 405451 h 3811459"/>
                <a:gd name="connsiteX509" fmla="*/ 2102963 w 5012822"/>
                <a:gd name="connsiteY509" fmla="*/ 379592 h 3811459"/>
                <a:gd name="connsiteX510" fmla="*/ 2063559 w 5012822"/>
                <a:gd name="connsiteY510" fmla="*/ 390346 h 3811459"/>
                <a:gd name="connsiteX511" fmla="*/ 2026289 w 5012822"/>
                <a:gd name="connsiteY511" fmla="*/ 362928 h 3811459"/>
                <a:gd name="connsiteX512" fmla="*/ 2069962 w 5012822"/>
                <a:gd name="connsiteY512" fmla="*/ 361040 h 3811459"/>
                <a:gd name="connsiteX513" fmla="*/ 2066104 w 5012822"/>
                <a:gd name="connsiteY513" fmla="*/ 351927 h 3811459"/>
                <a:gd name="connsiteX514" fmla="*/ 2082850 w 5012822"/>
                <a:gd name="connsiteY514" fmla="*/ 340845 h 3811459"/>
                <a:gd name="connsiteX515" fmla="*/ 2065775 w 5012822"/>
                <a:gd name="connsiteY515" fmla="*/ 323934 h 3811459"/>
                <a:gd name="connsiteX516" fmla="*/ 2106247 w 5012822"/>
                <a:gd name="connsiteY516" fmla="*/ 323524 h 3811459"/>
                <a:gd name="connsiteX517" fmla="*/ 2130710 w 5012822"/>
                <a:gd name="connsiteY517" fmla="*/ 337726 h 3811459"/>
                <a:gd name="connsiteX518" fmla="*/ 2144501 w 5012822"/>
                <a:gd name="connsiteY518" fmla="*/ 356607 h 3811459"/>
                <a:gd name="connsiteX519" fmla="*/ 2196793 w 5012822"/>
                <a:gd name="connsiteY519" fmla="*/ 355047 h 3811459"/>
                <a:gd name="connsiteX520" fmla="*/ 2193920 w 5012822"/>
                <a:gd name="connsiteY520" fmla="*/ 374667 h 3811459"/>
                <a:gd name="connsiteX521" fmla="*/ 2184644 w 5012822"/>
                <a:gd name="connsiteY521" fmla="*/ 394451 h 3811459"/>
                <a:gd name="connsiteX522" fmla="*/ 2175696 w 5012822"/>
                <a:gd name="connsiteY522" fmla="*/ 416451 h 3811459"/>
                <a:gd name="connsiteX523" fmla="*/ 2183002 w 5012822"/>
                <a:gd name="connsiteY523" fmla="*/ 439273 h 3811459"/>
                <a:gd name="connsiteX524" fmla="*/ 2211159 w 5012822"/>
                <a:gd name="connsiteY524" fmla="*/ 465870 h 3811459"/>
                <a:gd name="connsiteX525" fmla="*/ 2238742 w 5012822"/>
                <a:gd name="connsiteY525" fmla="*/ 459713 h 3811459"/>
                <a:gd name="connsiteX526" fmla="*/ 2221585 w 5012822"/>
                <a:gd name="connsiteY526" fmla="*/ 414892 h 3811459"/>
                <a:gd name="connsiteX527" fmla="*/ 2232585 w 5012822"/>
                <a:gd name="connsiteY527" fmla="*/ 402660 h 3811459"/>
                <a:gd name="connsiteX528" fmla="*/ 2228235 w 5012822"/>
                <a:gd name="connsiteY528" fmla="*/ 385339 h 3811459"/>
                <a:gd name="connsiteX529" fmla="*/ 2217398 w 5012822"/>
                <a:gd name="connsiteY529" fmla="*/ 348644 h 3811459"/>
                <a:gd name="connsiteX530" fmla="*/ 2193592 w 5012822"/>
                <a:gd name="connsiteY530" fmla="*/ 334360 h 3811459"/>
                <a:gd name="connsiteX531" fmla="*/ 2175860 w 5012822"/>
                <a:gd name="connsiteY531" fmla="*/ 334360 h 3811459"/>
                <a:gd name="connsiteX532" fmla="*/ 2169375 w 5012822"/>
                <a:gd name="connsiteY532" fmla="*/ 326890 h 3811459"/>
                <a:gd name="connsiteX533" fmla="*/ 2160099 w 5012822"/>
                <a:gd name="connsiteY533" fmla="*/ 328613 h 3811459"/>
                <a:gd name="connsiteX534" fmla="*/ 2135389 w 5012822"/>
                <a:gd name="connsiteY534" fmla="*/ 308583 h 3811459"/>
                <a:gd name="connsiteX535" fmla="*/ 2138837 w 5012822"/>
                <a:gd name="connsiteY535" fmla="*/ 279605 h 3811459"/>
                <a:gd name="connsiteX536" fmla="*/ 2183248 w 5012822"/>
                <a:gd name="connsiteY536" fmla="*/ 256127 h 3811459"/>
                <a:gd name="connsiteX537" fmla="*/ 2226182 w 5012822"/>
                <a:gd name="connsiteY537" fmla="*/ 261873 h 3811459"/>
                <a:gd name="connsiteX538" fmla="*/ 2260414 w 5012822"/>
                <a:gd name="connsiteY538" fmla="*/ 248246 h 3811459"/>
                <a:gd name="connsiteX539" fmla="*/ 2234227 w 5012822"/>
                <a:gd name="connsiteY539" fmla="*/ 262119 h 3811459"/>
                <a:gd name="connsiteX540" fmla="*/ 2258772 w 5012822"/>
                <a:gd name="connsiteY540" fmla="*/ 268358 h 3811459"/>
                <a:gd name="connsiteX541" fmla="*/ 2290788 w 5012822"/>
                <a:gd name="connsiteY541" fmla="*/ 234783 h 3811459"/>
                <a:gd name="connsiteX542" fmla="*/ 2281840 w 5012822"/>
                <a:gd name="connsiteY542" fmla="*/ 227066 h 3811459"/>
                <a:gd name="connsiteX543" fmla="*/ 2280362 w 5012822"/>
                <a:gd name="connsiteY543" fmla="*/ 217462 h 3811459"/>
                <a:gd name="connsiteX544" fmla="*/ 2257377 w 5012822"/>
                <a:gd name="connsiteY544" fmla="*/ 207939 h 3811459"/>
                <a:gd name="connsiteX545" fmla="*/ 2275355 w 5012822"/>
                <a:gd name="connsiteY545" fmla="*/ 174282 h 3811459"/>
                <a:gd name="connsiteX546" fmla="*/ 2315662 w 5012822"/>
                <a:gd name="connsiteY546" fmla="*/ 158520 h 3811459"/>
                <a:gd name="connsiteX547" fmla="*/ 2382156 w 5012822"/>
                <a:gd name="connsiteY547" fmla="*/ 146206 h 3811459"/>
                <a:gd name="connsiteX548" fmla="*/ 2365491 w 5012822"/>
                <a:gd name="connsiteY548" fmla="*/ 129788 h 3811459"/>
                <a:gd name="connsiteX549" fmla="*/ 2403910 w 5012822"/>
                <a:gd name="connsiteY549" fmla="*/ 107870 h 3811459"/>
                <a:gd name="connsiteX550" fmla="*/ 2448814 w 5012822"/>
                <a:gd name="connsiteY550" fmla="*/ 115422 h 3811459"/>
                <a:gd name="connsiteX551" fmla="*/ 2508330 w 5012822"/>
                <a:gd name="connsiteY551" fmla="*/ 113780 h 3811459"/>
                <a:gd name="connsiteX552" fmla="*/ 2521055 w 5012822"/>
                <a:gd name="connsiteY552" fmla="*/ 109511 h 3811459"/>
                <a:gd name="connsiteX553" fmla="*/ 2542234 w 5012822"/>
                <a:gd name="connsiteY553" fmla="*/ 112795 h 3811459"/>
                <a:gd name="connsiteX554" fmla="*/ 2529018 w 5012822"/>
                <a:gd name="connsiteY554" fmla="*/ 75854 h 3811459"/>
                <a:gd name="connsiteX555" fmla="*/ 2567272 w 5012822"/>
                <a:gd name="connsiteY555" fmla="*/ 75526 h 3811459"/>
                <a:gd name="connsiteX556" fmla="*/ 2595101 w 5012822"/>
                <a:gd name="connsiteY556" fmla="*/ 83324 h 3811459"/>
                <a:gd name="connsiteX557" fmla="*/ 2615214 w 5012822"/>
                <a:gd name="connsiteY557" fmla="*/ 72488 h 3811459"/>
                <a:gd name="connsiteX558" fmla="*/ 2593787 w 5012822"/>
                <a:gd name="connsiteY558" fmla="*/ 66085 h 3811459"/>
                <a:gd name="connsiteX559" fmla="*/ 2564399 w 5012822"/>
                <a:gd name="connsiteY559" fmla="*/ 51062 h 3811459"/>
                <a:gd name="connsiteX560" fmla="*/ 2587467 w 5012822"/>
                <a:gd name="connsiteY560" fmla="*/ 20196 h 3811459"/>
                <a:gd name="connsiteX561" fmla="*/ 2628841 w 5012822"/>
                <a:gd name="connsiteY561" fmla="*/ 330 h 3811459"/>
                <a:gd name="connsiteX562" fmla="*/ 2630318 w 5012822"/>
                <a:gd name="connsiteY562" fmla="*/ 33741 h 3811459"/>
                <a:gd name="connsiteX563" fmla="*/ 2623012 w 5012822"/>
                <a:gd name="connsiteY563" fmla="*/ 35793 h 3811459"/>
                <a:gd name="connsiteX564" fmla="*/ 2656423 w 5012822"/>
                <a:gd name="connsiteY564" fmla="*/ 51227 h 3811459"/>
                <a:gd name="connsiteX565" fmla="*/ 2667177 w 5012822"/>
                <a:gd name="connsiteY565" fmla="*/ 72242 h 3811459"/>
                <a:gd name="connsiteX566" fmla="*/ 2689096 w 5012822"/>
                <a:gd name="connsiteY566" fmla="*/ 50898 h 3811459"/>
                <a:gd name="connsiteX567" fmla="*/ 2733835 w 5012822"/>
                <a:gd name="connsiteY567" fmla="*/ 50980 h 3811459"/>
                <a:gd name="connsiteX568" fmla="*/ 2794008 w 5012822"/>
                <a:gd name="connsiteY568" fmla="*/ 45152 h 3811459"/>
                <a:gd name="connsiteX569" fmla="*/ 2815927 w 5012822"/>
                <a:gd name="connsiteY569" fmla="*/ 72570 h 3811459"/>
                <a:gd name="connsiteX570" fmla="*/ 2850652 w 5012822"/>
                <a:gd name="connsiteY570" fmla="*/ 68219 h 3811459"/>
                <a:gd name="connsiteX571" fmla="*/ 2849338 w 5012822"/>
                <a:gd name="connsiteY571" fmla="*/ 101549 h 3811459"/>
                <a:gd name="connsiteX572" fmla="*/ 2809442 w 5012822"/>
                <a:gd name="connsiteY572" fmla="*/ 94325 h 3811459"/>
                <a:gd name="connsiteX573" fmla="*/ 2823151 w 5012822"/>
                <a:gd name="connsiteY573" fmla="*/ 118377 h 3811459"/>
                <a:gd name="connsiteX574" fmla="*/ 2850652 w 5012822"/>
                <a:gd name="connsiteY574" fmla="*/ 131019 h 3811459"/>
                <a:gd name="connsiteX575" fmla="*/ 2838584 w 5012822"/>
                <a:gd name="connsiteY575" fmla="*/ 148012 h 3811459"/>
                <a:gd name="connsiteX576" fmla="*/ 2824711 w 5012822"/>
                <a:gd name="connsiteY576" fmla="*/ 149818 h 3811459"/>
                <a:gd name="connsiteX577" fmla="*/ 2819785 w 5012822"/>
                <a:gd name="connsiteY577" fmla="*/ 159998 h 3811459"/>
                <a:gd name="connsiteX578" fmla="*/ 2792449 w 5012822"/>
                <a:gd name="connsiteY578" fmla="*/ 168043 h 3811459"/>
                <a:gd name="connsiteX579" fmla="*/ 2775374 w 5012822"/>
                <a:gd name="connsiteY579" fmla="*/ 183476 h 3811459"/>
                <a:gd name="connsiteX580" fmla="*/ 2723081 w 5012822"/>
                <a:gd name="connsiteY580" fmla="*/ 198581 h 3811459"/>
                <a:gd name="connsiteX581" fmla="*/ 2685894 w 5012822"/>
                <a:gd name="connsiteY581" fmla="*/ 228626 h 3811459"/>
                <a:gd name="connsiteX582" fmla="*/ 2650349 w 5012822"/>
                <a:gd name="connsiteY582" fmla="*/ 239380 h 3811459"/>
                <a:gd name="connsiteX583" fmla="*/ 2646080 w 5012822"/>
                <a:gd name="connsiteY583" fmla="*/ 271232 h 3811459"/>
                <a:gd name="connsiteX584" fmla="*/ 2698044 w 5012822"/>
                <a:gd name="connsiteY584" fmla="*/ 266552 h 3811459"/>
                <a:gd name="connsiteX585" fmla="*/ 2690656 w 5012822"/>
                <a:gd name="connsiteY585" fmla="*/ 249724 h 3811459"/>
                <a:gd name="connsiteX586" fmla="*/ 2715201 w 5012822"/>
                <a:gd name="connsiteY586" fmla="*/ 248328 h 3811459"/>
                <a:gd name="connsiteX587" fmla="*/ 2752224 w 5012822"/>
                <a:gd name="connsiteY587" fmla="*/ 237164 h 3811459"/>
                <a:gd name="connsiteX588" fmla="*/ 2798523 w 5012822"/>
                <a:gd name="connsiteY588" fmla="*/ 231417 h 3811459"/>
                <a:gd name="connsiteX589" fmla="*/ 2764374 w 5012822"/>
                <a:gd name="connsiteY589" fmla="*/ 212865 h 3811459"/>
                <a:gd name="connsiteX590" fmla="*/ 2817158 w 5012822"/>
                <a:gd name="connsiteY590" fmla="*/ 209745 h 3811459"/>
                <a:gd name="connsiteX591" fmla="*/ 2832509 w 5012822"/>
                <a:gd name="connsiteY591" fmla="*/ 217544 h 3811459"/>
                <a:gd name="connsiteX592" fmla="*/ 2844823 w 5012822"/>
                <a:gd name="connsiteY592" fmla="*/ 205476 h 3811459"/>
                <a:gd name="connsiteX593" fmla="*/ 2848107 w 5012822"/>
                <a:gd name="connsiteY593" fmla="*/ 242500 h 3811459"/>
                <a:gd name="connsiteX594" fmla="*/ 2850980 w 5012822"/>
                <a:gd name="connsiteY594" fmla="*/ 257686 h 3811459"/>
                <a:gd name="connsiteX595" fmla="*/ 2852540 w 5012822"/>
                <a:gd name="connsiteY595" fmla="*/ 256127 h 3811459"/>
                <a:gd name="connsiteX596" fmla="*/ 2892600 w 5012822"/>
                <a:gd name="connsiteY596" fmla="*/ 239134 h 3811459"/>
                <a:gd name="connsiteX597" fmla="*/ 2891123 w 5012822"/>
                <a:gd name="connsiteY597" fmla="*/ 220581 h 3811459"/>
                <a:gd name="connsiteX598" fmla="*/ 2949572 w 5012822"/>
                <a:gd name="connsiteY598" fmla="*/ 220417 h 3811459"/>
                <a:gd name="connsiteX599" fmla="*/ 2950064 w 5012822"/>
                <a:gd name="connsiteY599" fmla="*/ 216312 h 3811459"/>
                <a:gd name="connsiteX600" fmla="*/ 2977565 w 5012822"/>
                <a:gd name="connsiteY600" fmla="*/ 211387 h 3811459"/>
                <a:gd name="connsiteX601" fmla="*/ 2987252 w 5012822"/>
                <a:gd name="connsiteY601" fmla="*/ 230022 h 3811459"/>
                <a:gd name="connsiteX602" fmla="*/ 2995707 w 5012822"/>
                <a:gd name="connsiteY602" fmla="*/ 246850 h 3811459"/>
                <a:gd name="connsiteX603" fmla="*/ 3033551 w 5012822"/>
                <a:gd name="connsiteY603" fmla="*/ 247261 h 3811459"/>
                <a:gd name="connsiteX604" fmla="*/ 3062776 w 5012822"/>
                <a:gd name="connsiteY604" fmla="*/ 239544 h 3811459"/>
                <a:gd name="connsiteX605" fmla="*/ 3091754 w 5012822"/>
                <a:gd name="connsiteY605" fmla="*/ 236507 h 3811459"/>
                <a:gd name="connsiteX606" fmla="*/ 3088553 w 5012822"/>
                <a:gd name="connsiteY606" fmla="*/ 217708 h 3811459"/>
                <a:gd name="connsiteX607" fmla="*/ 3108583 w 5012822"/>
                <a:gd name="connsiteY607" fmla="*/ 204902 h 3811459"/>
                <a:gd name="connsiteX608" fmla="*/ 3095038 w 5012822"/>
                <a:gd name="connsiteY608" fmla="*/ 194722 h 3811459"/>
                <a:gd name="connsiteX609" fmla="*/ 3121389 w 5012822"/>
                <a:gd name="connsiteY609" fmla="*/ 186595 h 3811459"/>
                <a:gd name="connsiteX610" fmla="*/ 3156196 w 5012822"/>
                <a:gd name="connsiteY610" fmla="*/ 202193 h 3811459"/>
                <a:gd name="connsiteX611" fmla="*/ 3218257 w 5012822"/>
                <a:gd name="connsiteY611" fmla="*/ 215656 h 3811459"/>
                <a:gd name="connsiteX612" fmla="*/ 3192070 w 5012822"/>
                <a:gd name="connsiteY612" fmla="*/ 248739 h 3811459"/>
                <a:gd name="connsiteX613" fmla="*/ 3168756 w 5012822"/>
                <a:gd name="connsiteY613" fmla="*/ 268358 h 3811459"/>
                <a:gd name="connsiteX614" fmla="*/ 3193301 w 5012822"/>
                <a:gd name="connsiteY614" fmla="*/ 284038 h 3811459"/>
                <a:gd name="connsiteX615" fmla="*/ 3184025 w 5012822"/>
                <a:gd name="connsiteY615" fmla="*/ 277553 h 3811459"/>
                <a:gd name="connsiteX616" fmla="*/ 3242802 w 5012822"/>
                <a:gd name="connsiteY616" fmla="*/ 289948 h 3811459"/>
                <a:gd name="connsiteX617" fmla="*/ 3270631 w 5012822"/>
                <a:gd name="connsiteY617" fmla="*/ 305300 h 3811459"/>
                <a:gd name="connsiteX618" fmla="*/ 3281796 w 5012822"/>
                <a:gd name="connsiteY618" fmla="*/ 329681 h 3811459"/>
                <a:gd name="connsiteX619" fmla="*/ 3314222 w 5012822"/>
                <a:gd name="connsiteY619" fmla="*/ 337397 h 3811459"/>
                <a:gd name="connsiteX620" fmla="*/ 3348043 w 5012822"/>
                <a:gd name="connsiteY620" fmla="*/ 338218 h 3811459"/>
                <a:gd name="connsiteX621" fmla="*/ 3350999 w 5012822"/>
                <a:gd name="connsiteY621" fmla="*/ 282396 h 3811459"/>
                <a:gd name="connsiteX622" fmla="*/ 3368977 w 5012822"/>
                <a:gd name="connsiteY622" fmla="*/ 291837 h 3811459"/>
                <a:gd name="connsiteX623" fmla="*/ 3369634 w 5012822"/>
                <a:gd name="connsiteY623" fmla="*/ 311128 h 3811459"/>
                <a:gd name="connsiteX624" fmla="*/ 3400253 w 5012822"/>
                <a:gd name="connsiteY624" fmla="*/ 320569 h 3811459"/>
                <a:gd name="connsiteX625" fmla="*/ 3433665 w 5012822"/>
                <a:gd name="connsiteY625" fmla="*/ 317367 h 3811459"/>
                <a:gd name="connsiteX626" fmla="*/ 3428165 w 5012822"/>
                <a:gd name="connsiteY626" fmla="*/ 310225 h 3811459"/>
                <a:gd name="connsiteX627" fmla="*/ 3444419 w 5012822"/>
                <a:gd name="connsiteY627" fmla="*/ 296105 h 3811459"/>
                <a:gd name="connsiteX628" fmla="*/ 3478815 w 5012822"/>
                <a:gd name="connsiteY628" fmla="*/ 306613 h 3811459"/>
                <a:gd name="connsiteX629" fmla="*/ 3523391 w 5012822"/>
                <a:gd name="connsiteY629" fmla="*/ 319337 h 3811459"/>
                <a:gd name="connsiteX630" fmla="*/ 3535458 w 5012822"/>
                <a:gd name="connsiteY630" fmla="*/ 299717 h 3811459"/>
                <a:gd name="connsiteX631" fmla="*/ 3530041 w 5012822"/>
                <a:gd name="connsiteY631" fmla="*/ 288471 h 3811459"/>
                <a:gd name="connsiteX632" fmla="*/ 3534063 w 5012822"/>
                <a:gd name="connsiteY632" fmla="*/ 277963 h 3811459"/>
                <a:gd name="connsiteX633" fmla="*/ 3506316 w 5012822"/>
                <a:gd name="connsiteY633" fmla="*/ 265403 h 3811459"/>
                <a:gd name="connsiteX634" fmla="*/ 3554504 w 5012822"/>
                <a:gd name="connsiteY634" fmla="*/ 246686 h 3811459"/>
                <a:gd name="connsiteX635" fmla="*/ 3563616 w 5012822"/>
                <a:gd name="connsiteY635" fmla="*/ 232977 h 3811459"/>
                <a:gd name="connsiteX636" fmla="*/ 3605564 w 5012822"/>
                <a:gd name="connsiteY636" fmla="*/ 238723 h 3811459"/>
                <a:gd name="connsiteX637" fmla="*/ 3642588 w 5012822"/>
                <a:gd name="connsiteY637" fmla="*/ 248082 h 3811459"/>
                <a:gd name="connsiteX638" fmla="*/ 3685686 w 5012822"/>
                <a:gd name="connsiteY638" fmla="*/ 256127 h 3811459"/>
                <a:gd name="connsiteX639" fmla="*/ 3665655 w 5012822"/>
                <a:gd name="connsiteY639" fmla="*/ 272955 h 3811459"/>
                <a:gd name="connsiteX640" fmla="*/ 3700544 w 5012822"/>
                <a:gd name="connsiteY640" fmla="*/ 273448 h 3811459"/>
                <a:gd name="connsiteX641" fmla="*/ 3680842 w 5012822"/>
                <a:gd name="connsiteY641" fmla="*/ 291590 h 3811459"/>
                <a:gd name="connsiteX642" fmla="*/ 3708507 w 5012822"/>
                <a:gd name="connsiteY642" fmla="*/ 302098 h 3811459"/>
                <a:gd name="connsiteX643" fmla="*/ 3725746 w 5012822"/>
                <a:gd name="connsiteY643" fmla="*/ 273366 h 3811459"/>
                <a:gd name="connsiteX644" fmla="*/ 3786822 w 5012822"/>
                <a:gd name="connsiteY644" fmla="*/ 281247 h 3811459"/>
                <a:gd name="connsiteX645" fmla="*/ 3785837 w 5012822"/>
                <a:gd name="connsiteY645" fmla="*/ 299635 h 3811459"/>
                <a:gd name="connsiteX646" fmla="*/ 3841085 w 5012822"/>
                <a:gd name="connsiteY646" fmla="*/ 314822 h 3811459"/>
                <a:gd name="connsiteX647" fmla="*/ 3888862 w 5012822"/>
                <a:gd name="connsiteY647" fmla="*/ 317531 h 3811459"/>
                <a:gd name="connsiteX648" fmla="*/ 3906101 w 5012822"/>
                <a:gd name="connsiteY648" fmla="*/ 346838 h 3811459"/>
                <a:gd name="connsiteX649" fmla="*/ 3936557 w 5012822"/>
                <a:gd name="connsiteY649" fmla="*/ 323934 h 3811459"/>
                <a:gd name="connsiteX650" fmla="*/ 3977931 w 5012822"/>
                <a:gd name="connsiteY650" fmla="*/ 318188 h 3811459"/>
                <a:gd name="connsiteX651" fmla="*/ 3996730 w 5012822"/>
                <a:gd name="connsiteY651" fmla="*/ 317942 h 3811459"/>
                <a:gd name="connsiteX652" fmla="*/ 4007894 w 5012822"/>
                <a:gd name="connsiteY652" fmla="*/ 305874 h 3811459"/>
                <a:gd name="connsiteX653" fmla="*/ 4053866 w 5012822"/>
                <a:gd name="connsiteY653" fmla="*/ 315150 h 3811459"/>
                <a:gd name="connsiteX654" fmla="*/ 4090971 w 5012822"/>
                <a:gd name="connsiteY654" fmla="*/ 364487 h 3811459"/>
                <a:gd name="connsiteX655" fmla="*/ 4088180 w 5012822"/>
                <a:gd name="connsiteY655" fmla="*/ 380824 h 3811459"/>
                <a:gd name="connsiteX656" fmla="*/ 4101643 w 5012822"/>
                <a:gd name="connsiteY656" fmla="*/ 389197 h 3811459"/>
                <a:gd name="connsiteX657" fmla="*/ 4137106 w 5012822"/>
                <a:gd name="connsiteY657" fmla="*/ 416451 h 3811459"/>
                <a:gd name="connsiteX658" fmla="*/ 4169615 w 5012822"/>
                <a:gd name="connsiteY658" fmla="*/ 404302 h 3811459"/>
                <a:gd name="connsiteX659" fmla="*/ 4208526 w 5012822"/>
                <a:gd name="connsiteY659" fmla="*/ 399705 h 3811459"/>
                <a:gd name="connsiteX660" fmla="*/ 4263445 w 5012822"/>
                <a:gd name="connsiteY660" fmla="*/ 409391 h 3811459"/>
                <a:gd name="connsiteX661" fmla="*/ 4305805 w 5012822"/>
                <a:gd name="connsiteY661" fmla="*/ 403399 h 3811459"/>
                <a:gd name="connsiteX662" fmla="*/ 4328708 w 5012822"/>
                <a:gd name="connsiteY662" fmla="*/ 412183 h 3811459"/>
                <a:gd name="connsiteX663" fmla="*/ 4344059 w 5012822"/>
                <a:gd name="connsiteY663" fmla="*/ 427534 h 3811459"/>
                <a:gd name="connsiteX664" fmla="*/ 4349805 w 5012822"/>
                <a:gd name="connsiteY664" fmla="*/ 435332 h 3811459"/>
                <a:gd name="connsiteX665" fmla="*/ 4362283 w 5012822"/>
                <a:gd name="connsiteY665" fmla="*/ 435497 h 3811459"/>
                <a:gd name="connsiteX666" fmla="*/ 4388635 w 5012822"/>
                <a:gd name="connsiteY666" fmla="*/ 452079 h 3811459"/>
                <a:gd name="connsiteX667" fmla="*/ 4418106 w 5012822"/>
                <a:gd name="connsiteY667" fmla="*/ 429011 h 3811459"/>
                <a:gd name="connsiteX668" fmla="*/ 4408829 w 5012822"/>
                <a:gd name="connsiteY668" fmla="*/ 410130 h 3811459"/>
                <a:gd name="connsiteX669" fmla="*/ 4393314 w 5012822"/>
                <a:gd name="connsiteY669" fmla="*/ 393548 h 3811459"/>
                <a:gd name="connsiteX670" fmla="*/ 4418434 w 5012822"/>
                <a:gd name="connsiteY670" fmla="*/ 384354 h 3811459"/>
                <a:gd name="connsiteX671" fmla="*/ 4490182 w 5012822"/>
                <a:gd name="connsiteY671" fmla="*/ 385913 h 3811459"/>
                <a:gd name="connsiteX672" fmla="*/ 4517272 w 5012822"/>
                <a:gd name="connsiteY672" fmla="*/ 389361 h 3811459"/>
                <a:gd name="connsiteX673" fmla="*/ 4535332 w 5012822"/>
                <a:gd name="connsiteY673" fmla="*/ 382794 h 3811459"/>
                <a:gd name="connsiteX674" fmla="*/ 4579661 w 5012822"/>
                <a:gd name="connsiteY674" fmla="*/ 406436 h 3811459"/>
                <a:gd name="connsiteX675" fmla="*/ 4634088 w 5012822"/>
                <a:gd name="connsiteY675" fmla="*/ 418011 h 3811459"/>
                <a:gd name="connsiteX676" fmla="*/ 4707724 w 5012822"/>
                <a:gd name="connsiteY676" fmla="*/ 468087 h 3811459"/>
                <a:gd name="connsiteX677" fmla="*/ 4748195 w 5012822"/>
                <a:gd name="connsiteY677" fmla="*/ 515618 h 3811459"/>
                <a:gd name="connsiteX678" fmla="*/ 4743598 w 5012822"/>
                <a:gd name="connsiteY678" fmla="*/ 515618 h 3811459"/>
                <a:gd name="connsiteX679" fmla="*/ 4805495 w 5012822"/>
                <a:gd name="connsiteY679" fmla="*/ 547715 h 3811459"/>
                <a:gd name="connsiteX680" fmla="*/ 4842354 w 5012822"/>
                <a:gd name="connsiteY680" fmla="*/ 558798 h 3811459"/>
                <a:gd name="connsiteX681" fmla="*/ 4842764 w 5012822"/>
                <a:gd name="connsiteY681" fmla="*/ 583507 h 3811459"/>
                <a:gd name="connsiteX682" fmla="*/ 4861974 w 5012822"/>
                <a:gd name="connsiteY682" fmla="*/ 591552 h 3811459"/>
                <a:gd name="connsiteX683" fmla="*/ 4892840 w 5012822"/>
                <a:gd name="connsiteY683" fmla="*/ 609366 h 3811459"/>
                <a:gd name="connsiteX684" fmla="*/ 4876258 w 5012822"/>
                <a:gd name="connsiteY684" fmla="*/ 581619 h 3811459"/>
                <a:gd name="connsiteX685" fmla="*/ 4907124 w 5012822"/>
                <a:gd name="connsiteY685" fmla="*/ 573903 h 3811459"/>
                <a:gd name="connsiteX686" fmla="*/ 4953424 w 5012822"/>
                <a:gd name="connsiteY686" fmla="*/ 589254 h 3811459"/>
                <a:gd name="connsiteX687" fmla="*/ 4976573 w 5012822"/>
                <a:gd name="connsiteY687" fmla="*/ 606657 h 3811459"/>
                <a:gd name="connsiteX688" fmla="*/ 5002432 w 5012822"/>
                <a:gd name="connsiteY688" fmla="*/ 618971 h 3811459"/>
                <a:gd name="connsiteX689" fmla="*/ 4994962 w 5012822"/>
                <a:gd name="connsiteY689" fmla="*/ 642531 h 3811459"/>
                <a:gd name="connsiteX690" fmla="*/ 4965327 w 5012822"/>
                <a:gd name="connsiteY690" fmla="*/ 679308 h 3811459"/>
                <a:gd name="connsiteX691" fmla="*/ 4945297 w 5012822"/>
                <a:gd name="connsiteY691" fmla="*/ 673069 h 3811459"/>
                <a:gd name="connsiteX692" fmla="*/ 4921079 w 5012822"/>
                <a:gd name="connsiteY692" fmla="*/ 668718 h 3811459"/>
                <a:gd name="connsiteX693" fmla="*/ 4928797 w 5012822"/>
                <a:gd name="connsiteY693" fmla="*/ 690144 h 3811459"/>
                <a:gd name="connsiteX694" fmla="*/ 4926005 w 5012822"/>
                <a:gd name="connsiteY694" fmla="*/ 707055 h 3811459"/>
                <a:gd name="connsiteX695" fmla="*/ 4933804 w 5012822"/>
                <a:gd name="connsiteY695" fmla="*/ 738332 h 3811459"/>
                <a:gd name="connsiteX696" fmla="*/ 4899489 w 5012822"/>
                <a:gd name="connsiteY696" fmla="*/ 724048 h 3811459"/>
                <a:gd name="connsiteX697" fmla="*/ 4877653 w 5012822"/>
                <a:gd name="connsiteY697" fmla="*/ 694987 h 3811459"/>
                <a:gd name="connsiteX698" fmla="*/ 4853436 w 5012822"/>
                <a:gd name="connsiteY698" fmla="*/ 694495 h 3811459"/>
                <a:gd name="connsiteX699" fmla="*/ 4828562 w 5012822"/>
                <a:gd name="connsiteY699" fmla="*/ 678980 h 3811459"/>
                <a:gd name="connsiteX700" fmla="*/ 4811816 w 5012822"/>
                <a:gd name="connsiteY700" fmla="*/ 668144 h 3811459"/>
                <a:gd name="connsiteX701" fmla="*/ 4805495 w 5012822"/>
                <a:gd name="connsiteY701" fmla="*/ 656405 h 3811459"/>
                <a:gd name="connsiteX702" fmla="*/ 4765188 w 5012822"/>
                <a:gd name="connsiteY702" fmla="*/ 661166 h 3811459"/>
                <a:gd name="connsiteX703" fmla="*/ 4761740 w 5012822"/>
                <a:gd name="connsiteY703" fmla="*/ 647210 h 3811459"/>
                <a:gd name="connsiteX704" fmla="*/ 4742448 w 5012822"/>
                <a:gd name="connsiteY704" fmla="*/ 637277 h 3811459"/>
                <a:gd name="connsiteX705" fmla="*/ 4744994 w 5012822"/>
                <a:gd name="connsiteY705" fmla="*/ 608627 h 3811459"/>
                <a:gd name="connsiteX706" fmla="*/ 4705426 w 5012822"/>
                <a:gd name="connsiteY706" fmla="*/ 628247 h 3811459"/>
                <a:gd name="connsiteX707" fmla="*/ 4717574 w 5012822"/>
                <a:gd name="connsiteY707" fmla="*/ 673315 h 3811459"/>
                <a:gd name="connsiteX708" fmla="*/ 4691306 w 5012822"/>
                <a:gd name="connsiteY708" fmla="*/ 685301 h 3811459"/>
                <a:gd name="connsiteX709" fmla="*/ 4598707 w 5012822"/>
                <a:gd name="connsiteY709" fmla="*/ 695808 h 3811459"/>
                <a:gd name="connsiteX710" fmla="*/ 4623416 w 5012822"/>
                <a:gd name="connsiteY710" fmla="*/ 720600 h 3811459"/>
                <a:gd name="connsiteX711" fmla="*/ 4666350 w 5012822"/>
                <a:gd name="connsiteY711" fmla="*/ 716496 h 3811459"/>
                <a:gd name="connsiteX712" fmla="*/ 4680552 w 5012822"/>
                <a:gd name="connsiteY712" fmla="*/ 750071 h 3811459"/>
                <a:gd name="connsiteX713" fmla="*/ 4681537 w 5012822"/>
                <a:gd name="connsiteY713" fmla="*/ 759758 h 3811459"/>
                <a:gd name="connsiteX714" fmla="*/ 4689746 w 5012822"/>
                <a:gd name="connsiteY714" fmla="*/ 767228 h 3811459"/>
                <a:gd name="connsiteX715" fmla="*/ 4698940 w 5012822"/>
                <a:gd name="connsiteY715" fmla="*/ 782579 h 3811459"/>
                <a:gd name="connsiteX716" fmla="*/ 4719053 w 5012822"/>
                <a:gd name="connsiteY716" fmla="*/ 811804 h 3811459"/>
                <a:gd name="connsiteX717" fmla="*/ 4688433 w 5012822"/>
                <a:gd name="connsiteY717" fmla="*/ 813363 h 3811459"/>
                <a:gd name="connsiteX718" fmla="*/ 4668238 w 5012822"/>
                <a:gd name="connsiteY718" fmla="*/ 794811 h 3811459"/>
                <a:gd name="connsiteX719" fmla="*/ 4601826 w 5012822"/>
                <a:gd name="connsiteY719" fmla="*/ 830028 h 3811459"/>
                <a:gd name="connsiteX720" fmla="*/ 4571370 w 5012822"/>
                <a:gd name="connsiteY720" fmla="*/ 862865 h 3811459"/>
                <a:gd name="connsiteX721" fmla="*/ 4516615 w 5012822"/>
                <a:gd name="connsiteY721" fmla="*/ 885932 h 3811459"/>
                <a:gd name="connsiteX722" fmla="*/ 4492398 w 5012822"/>
                <a:gd name="connsiteY722" fmla="*/ 921478 h 3811459"/>
                <a:gd name="connsiteX723" fmla="*/ 4462024 w 5012822"/>
                <a:gd name="connsiteY723" fmla="*/ 904157 h 3811459"/>
                <a:gd name="connsiteX724" fmla="*/ 4426068 w 5012822"/>
                <a:gd name="connsiteY724" fmla="*/ 892417 h 3811459"/>
                <a:gd name="connsiteX725" fmla="*/ 4387732 w 5012822"/>
                <a:gd name="connsiteY725" fmla="*/ 916552 h 3811459"/>
                <a:gd name="connsiteX726" fmla="*/ 4393396 w 5012822"/>
                <a:gd name="connsiteY726" fmla="*/ 878462 h 3811459"/>
                <a:gd name="connsiteX727" fmla="*/ 4345454 w 5012822"/>
                <a:gd name="connsiteY727" fmla="*/ 910642 h 3811459"/>
                <a:gd name="connsiteX728" fmla="*/ 4311961 w 5012822"/>
                <a:gd name="connsiteY728" fmla="*/ 905634 h 3811459"/>
                <a:gd name="connsiteX729" fmla="*/ 4293409 w 5012822"/>
                <a:gd name="connsiteY729" fmla="*/ 938306 h 3811459"/>
                <a:gd name="connsiteX730" fmla="*/ 4272229 w 5012822"/>
                <a:gd name="connsiteY730" fmla="*/ 974181 h 3811459"/>
                <a:gd name="connsiteX731" fmla="*/ 4277647 w 5012822"/>
                <a:gd name="connsiteY731" fmla="*/ 1007756 h 3811459"/>
                <a:gd name="connsiteX732" fmla="*/ 4304327 w 5012822"/>
                <a:gd name="connsiteY732" fmla="*/ 1009069 h 3811459"/>
                <a:gd name="connsiteX733" fmla="*/ 4308842 w 5012822"/>
                <a:gd name="connsiteY733" fmla="*/ 1037391 h 3811459"/>
                <a:gd name="connsiteX734" fmla="*/ 4313767 w 5012822"/>
                <a:gd name="connsiteY734" fmla="*/ 1058981 h 3811459"/>
                <a:gd name="connsiteX735" fmla="*/ 4320745 w 5012822"/>
                <a:gd name="connsiteY735" fmla="*/ 1079996 h 3811459"/>
                <a:gd name="connsiteX736" fmla="*/ 4299401 w 5012822"/>
                <a:gd name="connsiteY736" fmla="*/ 1083116 h 3811459"/>
                <a:gd name="connsiteX737" fmla="*/ 4286841 w 5012822"/>
                <a:gd name="connsiteY737" fmla="*/ 1143207 h 3811459"/>
                <a:gd name="connsiteX738" fmla="*/ 4257863 w 5012822"/>
                <a:gd name="connsiteY738" fmla="*/ 1154289 h 3811459"/>
                <a:gd name="connsiteX739" fmla="*/ 4248341 w 5012822"/>
                <a:gd name="connsiteY739" fmla="*/ 1183432 h 3811459"/>
                <a:gd name="connsiteX740" fmla="*/ 4231676 w 5012822"/>
                <a:gd name="connsiteY740" fmla="*/ 1222343 h 3811459"/>
                <a:gd name="connsiteX741" fmla="*/ 4215832 w 5012822"/>
                <a:gd name="connsiteY741" fmla="*/ 1242291 h 3811459"/>
                <a:gd name="connsiteX742" fmla="*/ 4202779 w 5012822"/>
                <a:gd name="connsiteY742" fmla="*/ 1262814 h 3811459"/>
                <a:gd name="connsiteX743" fmla="*/ 4171174 w 5012822"/>
                <a:gd name="connsiteY743" fmla="*/ 1236134 h 3811459"/>
                <a:gd name="connsiteX744" fmla="*/ 4157547 w 5012822"/>
                <a:gd name="connsiteY744" fmla="*/ 1212984 h 3811459"/>
                <a:gd name="connsiteX745" fmla="*/ 4160666 w 5012822"/>
                <a:gd name="connsiteY745" fmla="*/ 1186715 h 3811459"/>
                <a:gd name="connsiteX746" fmla="*/ 4137517 w 5012822"/>
                <a:gd name="connsiteY746" fmla="*/ 1153222 h 3811459"/>
                <a:gd name="connsiteX747" fmla="*/ 4114039 w 5012822"/>
                <a:gd name="connsiteY747" fmla="*/ 1115788 h 3811459"/>
                <a:gd name="connsiteX748" fmla="*/ 4115845 w 5012822"/>
                <a:gd name="connsiteY748" fmla="*/ 1035503 h 3811459"/>
                <a:gd name="connsiteX749" fmla="*/ 4129800 w 5012822"/>
                <a:gd name="connsiteY749" fmla="*/ 1018592 h 3811459"/>
                <a:gd name="connsiteX750" fmla="*/ 4117240 w 5012822"/>
                <a:gd name="connsiteY750" fmla="*/ 1004801 h 3811459"/>
                <a:gd name="connsiteX751" fmla="*/ 4146629 w 5012822"/>
                <a:gd name="connsiteY751" fmla="*/ 998315 h 3811459"/>
                <a:gd name="connsiteX752" fmla="*/ 4183652 w 5012822"/>
                <a:gd name="connsiteY752" fmla="*/ 972374 h 3811459"/>
                <a:gd name="connsiteX753" fmla="*/ 4209921 w 5012822"/>
                <a:gd name="connsiteY753" fmla="*/ 946187 h 3811459"/>
                <a:gd name="connsiteX754" fmla="*/ 4231922 w 5012822"/>
                <a:gd name="connsiteY754" fmla="*/ 914172 h 3811459"/>
                <a:gd name="connsiteX755" fmla="*/ 4246945 w 5012822"/>
                <a:gd name="connsiteY755" fmla="*/ 879775 h 3811459"/>
                <a:gd name="connsiteX756" fmla="*/ 4290207 w 5012822"/>
                <a:gd name="connsiteY756" fmla="*/ 869021 h 3811459"/>
                <a:gd name="connsiteX757" fmla="*/ 4294722 w 5012822"/>
                <a:gd name="connsiteY757" fmla="*/ 848827 h 3811459"/>
                <a:gd name="connsiteX758" fmla="*/ 4302439 w 5012822"/>
                <a:gd name="connsiteY758" fmla="*/ 833476 h 3811459"/>
                <a:gd name="connsiteX759" fmla="*/ 4305558 w 5012822"/>
                <a:gd name="connsiteY759" fmla="*/ 794893 h 3811459"/>
                <a:gd name="connsiteX760" fmla="*/ 4273214 w 5012822"/>
                <a:gd name="connsiteY760" fmla="*/ 793661 h 3811459"/>
                <a:gd name="connsiteX761" fmla="*/ 4274774 w 5012822"/>
                <a:gd name="connsiteY761" fmla="*/ 829289 h 3811459"/>
                <a:gd name="connsiteX762" fmla="*/ 4232989 w 5012822"/>
                <a:gd name="connsiteY762" fmla="*/ 835446 h 3811459"/>
                <a:gd name="connsiteX763" fmla="*/ 4203765 w 5012822"/>
                <a:gd name="connsiteY763" fmla="*/ 859745 h 3811459"/>
                <a:gd name="connsiteX764" fmla="*/ 4189891 w 5012822"/>
                <a:gd name="connsiteY764" fmla="*/ 835036 h 3811459"/>
                <a:gd name="connsiteX765" fmla="*/ 4191862 w 5012822"/>
                <a:gd name="connsiteY765" fmla="*/ 797520 h 3811459"/>
                <a:gd name="connsiteX766" fmla="*/ 4153278 w 5012822"/>
                <a:gd name="connsiteY766" fmla="*/ 810736 h 3811459"/>
                <a:gd name="connsiteX767" fmla="*/ 4114203 w 5012822"/>
                <a:gd name="connsiteY767" fmla="*/ 821080 h 3811459"/>
                <a:gd name="connsiteX768" fmla="*/ 4101971 w 5012822"/>
                <a:gd name="connsiteY768" fmla="*/ 858185 h 3811459"/>
                <a:gd name="connsiteX769" fmla="*/ 4085061 w 5012822"/>
                <a:gd name="connsiteY769" fmla="*/ 868611 h 3811459"/>
                <a:gd name="connsiteX770" fmla="*/ 4078904 w 5012822"/>
                <a:gd name="connsiteY770" fmla="*/ 882895 h 3811459"/>
                <a:gd name="connsiteX771" fmla="*/ 4072911 w 5012822"/>
                <a:gd name="connsiteY771" fmla="*/ 898000 h 3811459"/>
                <a:gd name="connsiteX772" fmla="*/ 4049761 w 5012822"/>
                <a:gd name="connsiteY772" fmla="*/ 908836 h 3811459"/>
                <a:gd name="connsiteX773" fmla="*/ 4075620 w 5012822"/>
                <a:gd name="connsiteY773" fmla="*/ 925911 h 3811459"/>
                <a:gd name="connsiteX774" fmla="*/ 4009618 w 5012822"/>
                <a:gd name="connsiteY774" fmla="*/ 935433 h 3811459"/>
                <a:gd name="connsiteX775" fmla="*/ 3973991 w 5012822"/>
                <a:gd name="connsiteY775" fmla="*/ 932396 h 3811459"/>
                <a:gd name="connsiteX776" fmla="*/ 3984581 w 5012822"/>
                <a:gd name="connsiteY776" fmla="*/ 912530 h 3811459"/>
                <a:gd name="connsiteX777" fmla="*/ 3961677 w 5012822"/>
                <a:gd name="connsiteY777" fmla="*/ 914993 h 3811459"/>
                <a:gd name="connsiteX778" fmla="*/ 3928020 w 5012822"/>
                <a:gd name="connsiteY778" fmla="*/ 903007 h 3811459"/>
                <a:gd name="connsiteX779" fmla="*/ 3896825 w 5012822"/>
                <a:gd name="connsiteY779" fmla="*/ 930754 h 3811459"/>
                <a:gd name="connsiteX780" fmla="*/ 3859802 w 5012822"/>
                <a:gd name="connsiteY780" fmla="*/ 929276 h 3811459"/>
                <a:gd name="connsiteX781" fmla="*/ 3833860 w 5012822"/>
                <a:gd name="connsiteY781" fmla="*/ 918605 h 3811459"/>
                <a:gd name="connsiteX782" fmla="*/ 3824338 w 5012822"/>
                <a:gd name="connsiteY782" fmla="*/ 935351 h 3811459"/>
                <a:gd name="connsiteX783" fmla="*/ 3819494 w 5012822"/>
                <a:gd name="connsiteY783" fmla="*/ 909328 h 3811459"/>
                <a:gd name="connsiteX784" fmla="*/ 3724186 w 5012822"/>
                <a:gd name="connsiteY784" fmla="*/ 934202 h 3811459"/>
                <a:gd name="connsiteX785" fmla="*/ 3697507 w 5012822"/>
                <a:gd name="connsiteY785" fmla="*/ 967613 h 3811459"/>
                <a:gd name="connsiteX786" fmla="*/ 3674603 w 5012822"/>
                <a:gd name="connsiteY786" fmla="*/ 975412 h 3811459"/>
                <a:gd name="connsiteX787" fmla="*/ 3665081 w 5012822"/>
                <a:gd name="connsiteY787" fmla="*/ 996673 h 3811459"/>
                <a:gd name="connsiteX788" fmla="*/ 3646939 w 5012822"/>
                <a:gd name="connsiteY788" fmla="*/ 1042973 h 3811459"/>
                <a:gd name="connsiteX789" fmla="*/ 3602281 w 5012822"/>
                <a:gd name="connsiteY789" fmla="*/ 1071459 h 3811459"/>
                <a:gd name="connsiteX790" fmla="*/ 3571414 w 5012822"/>
                <a:gd name="connsiteY790" fmla="*/ 1106594 h 3811459"/>
                <a:gd name="connsiteX791" fmla="*/ 3589885 w 5012822"/>
                <a:gd name="connsiteY791" fmla="*/ 1114393 h 3811459"/>
                <a:gd name="connsiteX792" fmla="*/ 3608684 w 5012822"/>
                <a:gd name="connsiteY792" fmla="*/ 1125229 h 3811459"/>
                <a:gd name="connsiteX793" fmla="*/ 3628468 w 5012822"/>
                <a:gd name="connsiteY793" fmla="*/ 1146901 h 3811459"/>
                <a:gd name="connsiteX794" fmla="*/ 3624856 w 5012822"/>
                <a:gd name="connsiteY794" fmla="*/ 1127856 h 3811459"/>
                <a:gd name="connsiteX795" fmla="*/ 3643573 w 5012822"/>
                <a:gd name="connsiteY795" fmla="*/ 1127035 h 3811459"/>
                <a:gd name="connsiteX796" fmla="*/ 3644065 w 5012822"/>
                <a:gd name="connsiteY796" fmla="*/ 1146655 h 3811459"/>
                <a:gd name="connsiteX797" fmla="*/ 3682156 w 5012822"/>
                <a:gd name="connsiteY797" fmla="*/ 1152729 h 3811459"/>
                <a:gd name="connsiteX798" fmla="*/ 3688477 w 5012822"/>
                <a:gd name="connsiteY798" fmla="*/ 1126378 h 3811459"/>
                <a:gd name="connsiteX799" fmla="*/ 3725993 w 5012822"/>
                <a:gd name="connsiteY799" fmla="*/ 1146819 h 3811459"/>
                <a:gd name="connsiteX800" fmla="*/ 3755217 w 5012822"/>
                <a:gd name="connsiteY800" fmla="*/ 1175797 h 3811459"/>
                <a:gd name="connsiteX801" fmla="*/ 3758255 w 5012822"/>
                <a:gd name="connsiteY801" fmla="*/ 1194268 h 3811459"/>
                <a:gd name="connsiteX802" fmla="*/ 3769172 w 5012822"/>
                <a:gd name="connsiteY802" fmla="*/ 1208387 h 3811459"/>
                <a:gd name="connsiteX803" fmla="*/ 3767202 w 5012822"/>
                <a:gd name="connsiteY803" fmla="*/ 1245821 h 3811459"/>
                <a:gd name="connsiteX804" fmla="*/ 3773359 w 5012822"/>
                <a:gd name="connsiteY804" fmla="*/ 1347286 h 3811459"/>
                <a:gd name="connsiteX805" fmla="*/ 3767695 w 5012822"/>
                <a:gd name="connsiteY805" fmla="*/ 1381518 h 3811459"/>
                <a:gd name="connsiteX806" fmla="*/ 3750291 w 5012822"/>
                <a:gd name="connsiteY806" fmla="*/ 1418213 h 3811459"/>
                <a:gd name="connsiteX807" fmla="*/ 3737978 w 5012822"/>
                <a:gd name="connsiteY807" fmla="*/ 1449079 h 3811459"/>
                <a:gd name="connsiteX808" fmla="*/ 3721067 w 5012822"/>
                <a:gd name="connsiteY808" fmla="*/ 1479946 h 3811459"/>
                <a:gd name="connsiteX809" fmla="*/ 3697917 w 5012822"/>
                <a:gd name="connsiteY809" fmla="*/ 1507693 h 3811459"/>
                <a:gd name="connsiteX810" fmla="*/ 3692089 w 5012822"/>
                <a:gd name="connsiteY810" fmla="*/ 1540447 h 3811459"/>
                <a:gd name="connsiteX811" fmla="*/ 3662454 w 5012822"/>
                <a:gd name="connsiteY811" fmla="*/ 1549477 h 3811459"/>
                <a:gd name="connsiteX812" fmla="*/ 3631588 w 5012822"/>
                <a:gd name="connsiteY812" fmla="*/ 1532320 h 3811459"/>
                <a:gd name="connsiteX813" fmla="*/ 3608848 w 5012822"/>
                <a:gd name="connsiteY813" fmla="*/ 1547425 h 3811459"/>
                <a:gd name="connsiteX814" fmla="*/ 3610080 w 5012822"/>
                <a:gd name="connsiteY814" fmla="*/ 1563269 h 3811459"/>
                <a:gd name="connsiteX815" fmla="*/ 3591773 w 5012822"/>
                <a:gd name="connsiteY815" fmla="*/ 1572791 h 3811459"/>
                <a:gd name="connsiteX816" fmla="*/ 3591363 w 5012822"/>
                <a:gd name="connsiteY816" fmla="*/ 1573940 h 3811459"/>
                <a:gd name="connsiteX817" fmla="*/ 3585780 w 5012822"/>
                <a:gd name="connsiteY817" fmla="*/ 1617613 h 3811459"/>
                <a:gd name="connsiteX818" fmla="*/ 3554093 w 5012822"/>
                <a:gd name="connsiteY818" fmla="*/ 1657427 h 3811459"/>
                <a:gd name="connsiteX819" fmla="*/ 3580362 w 5012822"/>
                <a:gd name="connsiteY819" fmla="*/ 1674338 h 3811459"/>
                <a:gd name="connsiteX820" fmla="*/ 3600721 w 5012822"/>
                <a:gd name="connsiteY820" fmla="*/ 1708324 h 3811459"/>
                <a:gd name="connsiteX821" fmla="*/ 3616154 w 5012822"/>
                <a:gd name="connsiteY821" fmla="*/ 1746907 h 3811459"/>
                <a:gd name="connsiteX822" fmla="*/ 3614184 w 5012822"/>
                <a:gd name="connsiteY822" fmla="*/ 1768579 h 3811459"/>
                <a:gd name="connsiteX823" fmla="*/ 3619356 w 5012822"/>
                <a:gd name="connsiteY823" fmla="*/ 1785490 h 3811459"/>
                <a:gd name="connsiteX824" fmla="*/ 3604169 w 5012822"/>
                <a:gd name="connsiteY824" fmla="*/ 1790416 h 3811459"/>
                <a:gd name="connsiteX825" fmla="*/ 3600803 w 5012822"/>
                <a:gd name="connsiteY825" fmla="*/ 1803961 h 3811459"/>
                <a:gd name="connsiteX826" fmla="*/ 3565504 w 5012822"/>
                <a:gd name="connsiteY826" fmla="*/ 1823663 h 3811459"/>
                <a:gd name="connsiteX827" fmla="*/ 3557869 w 5012822"/>
                <a:gd name="connsiteY827" fmla="*/ 1802237 h 3811459"/>
                <a:gd name="connsiteX828" fmla="*/ 3557459 w 5012822"/>
                <a:gd name="connsiteY828" fmla="*/ 1780482 h 3811459"/>
                <a:gd name="connsiteX829" fmla="*/ 3554504 w 5012822"/>
                <a:gd name="connsiteY829" fmla="*/ 1765542 h 3811459"/>
                <a:gd name="connsiteX830" fmla="*/ 3536279 w 5012822"/>
                <a:gd name="connsiteY830" fmla="*/ 1752489 h 3811459"/>
                <a:gd name="connsiteX831" fmla="*/ 3547854 w 5012822"/>
                <a:gd name="connsiteY831" fmla="*/ 1727041 h 3811459"/>
                <a:gd name="connsiteX832" fmla="*/ 3521995 w 5012822"/>
                <a:gd name="connsiteY832" fmla="*/ 1706190 h 3811459"/>
                <a:gd name="connsiteX833" fmla="*/ 3485218 w 5012822"/>
                <a:gd name="connsiteY833" fmla="*/ 1698719 h 3811459"/>
                <a:gd name="connsiteX834" fmla="*/ 3495398 w 5012822"/>
                <a:gd name="connsiteY834" fmla="*/ 1682137 h 3811459"/>
                <a:gd name="connsiteX835" fmla="*/ 3487599 w 5012822"/>
                <a:gd name="connsiteY835" fmla="*/ 1668017 h 3811459"/>
                <a:gd name="connsiteX836" fmla="*/ 3464449 w 5012822"/>
                <a:gd name="connsiteY836" fmla="*/ 1647412 h 3811459"/>
                <a:gd name="connsiteX837" fmla="*/ 3423157 w 5012822"/>
                <a:gd name="connsiteY837" fmla="*/ 1653898 h 3811459"/>
                <a:gd name="connsiteX838" fmla="*/ 3384739 w 5012822"/>
                <a:gd name="connsiteY838" fmla="*/ 1669495 h 3811459"/>
                <a:gd name="connsiteX839" fmla="*/ 3380305 w 5012822"/>
                <a:gd name="connsiteY839" fmla="*/ 1635427 h 3811459"/>
                <a:gd name="connsiteX840" fmla="*/ 3395082 w 5012822"/>
                <a:gd name="connsiteY840" fmla="*/ 1599881 h 3811459"/>
                <a:gd name="connsiteX841" fmla="*/ 3362656 w 5012822"/>
                <a:gd name="connsiteY841" fmla="*/ 1624755 h 3811459"/>
                <a:gd name="connsiteX842" fmla="*/ 3336797 w 5012822"/>
                <a:gd name="connsiteY842" fmla="*/ 1640106 h 3811459"/>
                <a:gd name="connsiteX843" fmla="*/ 3310528 w 5012822"/>
                <a:gd name="connsiteY843" fmla="*/ 1658577 h 3811459"/>
                <a:gd name="connsiteX844" fmla="*/ 3307490 w 5012822"/>
                <a:gd name="connsiteY844" fmla="*/ 1679838 h 3811459"/>
                <a:gd name="connsiteX845" fmla="*/ 3324565 w 5012822"/>
                <a:gd name="connsiteY845" fmla="*/ 1689525 h 3811459"/>
                <a:gd name="connsiteX846" fmla="*/ 3318326 w 5012822"/>
                <a:gd name="connsiteY846" fmla="*/ 1703317 h 3811459"/>
                <a:gd name="connsiteX847" fmla="*/ 3349193 w 5012822"/>
                <a:gd name="connsiteY847" fmla="*/ 1726466 h 3811459"/>
                <a:gd name="connsiteX848" fmla="*/ 3384410 w 5012822"/>
                <a:gd name="connsiteY848" fmla="*/ 1699787 h 3811459"/>
                <a:gd name="connsiteX849" fmla="*/ 3403209 w 5012822"/>
                <a:gd name="connsiteY849" fmla="*/ 1704794 h 3811459"/>
                <a:gd name="connsiteX850" fmla="*/ 3423239 w 5012822"/>
                <a:gd name="connsiteY850" fmla="*/ 1707914 h 3811459"/>
                <a:gd name="connsiteX851" fmla="*/ 3434076 w 5012822"/>
                <a:gd name="connsiteY851" fmla="*/ 1734183 h 3811459"/>
                <a:gd name="connsiteX852" fmla="*/ 3410679 w 5012822"/>
                <a:gd name="connsiteY852" fmla="*/ 1750848 h 3811459"/>
                <a:gd name="connsiteX853" fmla="*/ 3376940 w 5012822"/>
                <a:gd name="connsiteY853" fmla="*/ 1774326 h 3811459"/>
                <a:gd name="connsiteX854" fmla="*/ 3375955 w 5012822"/>
                <a:gd name="connsiteY854" fmla="*/ 1791565 h 3811459"/>
                <a:gd name="connsiteX855" fmla="*/ 3373656 w 5012822"/>
                <a:gd name="connsiteY855" fmla="*/ 1806670 h 3811459"/>
                <a:gd name="connsiteX856" fmla="*/ 3406329 w 5012822"/>
                <a:gd name="connsiteY856" fmla="*/ 1830066 h 3811459"/>
                <a:gd name="connsiteX857" fmla="*/ 3438754 w 5012822"/>
                <a:gd name="connsiteY857" fmla="*/ 1868403 h 3811459"/>
                <a:gd name="connsiteX858" fmla="*/ 3449262 w 5012822"/>
                <a:gd name="connsiteY858" fmla="*/ 1894261 h 3811459"/>
                <a:gd name="connsiteX859" fmla="*/ 3440314 w 5012822"/>
                <a:gd name="connsiteY859" fmla="*/ 1910433 h 3811459"/>
                <a:gd name="connsiteX860" fmla="*/ 3455747 w 5012822"/>
                <a:gd name="connsiteY860" fmla="*/ 1934732 h 3811459"/>
                <a:gd name="connsiteX861" fmla="*/ 3414209 w 5012822"/>
                <a:gd name="connsiteY861" fmla="*/ 1928986 h 3811459"/>
                <a:gd name="connsiteX862" fmla="*/ 3424881 w 5012822"/>
                <a:gd name="connsiteY862" fmla="*/ 1961002 h 3811459"/>
                <a:gd name="connsiteX863" fmla="*/ 3443023 w 5012822"/>
                <a:gd name="connsiteY863" fmla="*/ 1948524 h 3811459"/>
                <a:gd name="connsiteX864" fmla="*/ 3465024 w 5012822"/>
                <a:gd name="connsiteY864" fmla="*/ 1948524 h 3811459"/>
                <a:gd name="connsiteX865" fmla="*/ 3486696 w 5012822"/>
                <a:gd name="connsiteY865" fmla="*/ 1985629 h 3811459"/>
                <a:gd name="connsiteX866" fmla="*/ 3448277 w 5012822"/>
                <a:gd name="connsiteY866" fmla="*/ 2010338 h 3811459"/>
                <a:gd name="connsiteX867" fmla="*/ 3437605 w 5012822"/>
                <a:gd name="connsiteY867" fmla="*/ 2060086 h 3811459"/>
                <a:gd name="connsiteX868" fmla="*/ 3415605 w 5012822"/>
                <a:gd name="connsiteY868" fmla="*/ 2093661 h 3811459"/>
                <a:gd name="connsiteX869" fmla="*/ 3411008 w 5012822"/>
                <a:gd name="connsiteY869" fmla="*/ 2112132 h 3811459"/>
                <a:gd name="connsiteX870" fmla="*/ 3416098 w 5012822"/>
                <a:gd name="connsiteY870" fmla="*/ 2124856 h 3811459"/>
                <a:gd name="connsiteX871" fmla="*/ 3383343 w 5012822"/>
                <a:gd name="connsiteY871" fmla="*/ 2144886 h 3811459"/>
                <a:gd name="connsiteX872" fmla="*/ 3364790 w 5012822"/>
                <a:gd name="connsiteY872" fmla="*/ 2147431 h 3811459"/>
                <a:gd name="connsiteX873" fmla="*/ 3349439 w 5012822"/>
                <a:gd name="connsiteY873" fmla="*/ 2157200 h 3811459"/>
                <a:gd name="connsiteX874" fmla="*/ 3312334 w 5012822"/>
                <a:gd name="connsiteY874" fmla="*/ 2164424 h 3811459"/>
                <a:gd name="connsiteX875" fmla="*/ 3303140 w 5012822"/>
                <a:gd name="connsiteY875" fmla="*/ 2181089 h 3811459"/>
                <a:gd name="connsiteX876" fmla="*/ 3284997 w 5012822"/>
                <a:gd name="connsiteY876" fmla="*/ 2187246 h 3811459"/>
                <a:gd name="connsiteX877" fmla="*/ 3266445 w 5012822"/>
                <a:gd name="connsiteY877" fmla="*/ 2193649 h 3811459"/>
                <a:gd name="connsiteX878" fmla="*/ 3268989 w 5012822"/>
                <a:gd name="connsiteY878" fmla="*/ 2210724 h 3811459"/>
                <a:gd name="connsiteX879" fmla="*/ 3235660 w 5012822"/>
                <a:gd name="connsiteY879" fmla="*/ 2216634 h 3811459"/>
                <a:gd name="connsiteX880" fmla="*/ 3220063 w 5012822"/>
                <a:gd name="connsiteY880" fmla="*/ 2190283 h 3811459"/>
                <a:gd name="connsiteX881" fmla="*/ 3179838 w 5012822"/>
                <a:gd name="connsiteY881" fmla="*/ 2191022 h 3811459"/>
                <a:gd name="connsiteX882" fmla="*/ 3158577 w 5012822"/>
                <a:gd name="connsiteY882" fmla="*/ 2222955 h 3811459"/>
                <a:gd name="connsiteX883" fmla="*/ 3133539 w 5012822"/>
                <a:gd name="connsiteY883" fmla="*/ 2259979 h 3811459"/>
                <a:gd name="connsiteX884" fmla="*/ 3160957 w 5012822"/>
                <a:gd name="connsiteY884" fmla="*/ 2286248 h 3811459"/>
                <a:gd name="connsiteX885" fmla="*/ 3166293 w 5012822"/>
                <a:gd name="connsiteY885" fmla="*/ 2304718 h 3811459"/>
                <a:gd name="connsiteX886" fmla="*/ 3179838 w 5012822"/>
                <a:gd name="connsiteY886" fmla="*/ 2317032 h 3811459"/>
                <a:gd name="connsiteX887" fmla="*/ 3207585 w 5012822"/>
                <a:gd name="connsiteY887" fmla="*/ 2340182 h 3811459"/>
                <a:gd name="connsiteX888" fmla="*/ 3221787 w 5012822"/>
                <a:gd name="connsiteY888" fmla="*/ 2354548 h 3811459"/>
                <a:gd name="connsiteX889" fmla="*/ 3244362 w 5012822"/>
                <a:gd name="connsiteY889" fmla="*/ 2362265 h 3811459"/>
                <a:gd name="connsiteX890" fmla="*/ 3258482 w 5012822"/>
                <a:gd name="connsiteY890" fmla="*/ 2400519 h 3811459"/>
                <a:gd name="connsiteX891" fmla="*/ 3261191 w 5012822"/>
                <a:gd name="connsiteY891" fmla="*/ 2445177 h 3811459"/>
                <a:gd name="connsiteX892" fmla="*/ 3238041 w 5012822"/>
                <a:gd name="connsiteY892" fmla="*/ 2494596 h 3811459"/>
                <a:gd name="connsiteX893" fmla="*/ 3203234 w 5012822"/>
                <a:gd name="connsiteY893" fmla="*/ 2505350 h 3811459"/>
                <a:gd name="connsiteX894" fmla="*/ 3189443 w 5012822"/>
                <a:gd name="connsiteY894" fmla="*/ 2535067 h 3811459"/>
                <a:gd name="connsiteX895" fmla="*/ 3157838 w 5012822"/>
                <a:gd name="connsiteY895" fmla="*/ 2549023 h 3811459"/>
                <a:gd name="connsiteX896" fmla="*/ 3152173 w 5012822"/>
                <a:gd name="connsiteY896" fmla="*/ 2513067 h 3811459"/>
                <a:gd name="connsiteX897" fmla="*/ 3129270 w 5012822"/>
                <a:gd name="connsiteY897" fmla="*/ 2495909 h 3811459"/>
                <a:gd name="connsiteX898" fmla="*/ 3094792 w 5012822"/>
                <a:gd name="connsiteY898" fmla="*/ 2449938 h 3811459"/>
                <a:gd name="connsiteX899" fmla="*/ 3067373 w 5012822"/>
                <a:gd name="connsiteY899" fmla="*/ 2429744 h 3811459"/>
                <a:gd name="connsiteX900" fmla="*/ 3042992 w 5012822"/>
                <a:gd name="connsiteY900" fmla="*/ 2429497 h 3811459"/>
                <a:gd name="connsiteX901" fmla="*/ 3033387 w 5012822"/>
                <a:gd name="connsiteY901" fmla="*/ 2409878 h 3811459"/>
                <a:gd name="connsiteX902" fmla="*/ 3017954 w 5012822"/>
                <a:gd name="connsiteY902" fmla="*/ 2431714 h 3811459"/>
                <a:gd name="connsiteX903" fmla="*/ 3025589 w 5012822"/>
                <a:gd name="connsiteY903" fmla="*/ 2454289 h 3811459"/>
                <a:gd name="connsiteX904" fmla="*/ 3022223 w 5012822"/>
                <a:gd name="connsiteY904" fmla="*/ 2483185 h 3811459"/>
                <a:gd name="connsiteX905" fmla="*/ 3031499 w 5012822"/>
                <a:gd name="connsiteY905" fmla="*/ 2528992 h 3811459"/>
                <a:gd name="connsiteX906" fmla="*/ 3050709 w 5012822"/>
                <a:gd name="connsiteY906" fmla="*/ 2562239 h 3811459"/>
                <a:gd name="connsiteX907" fmla="*/ 3081164 w 5012822"/>
                <a:gd name="connsiteY907" fmla="*/ 2590397 h 3811459"/>
                <a:gd name="connsiteX908" fmla="*/ 3097829 w 5012822"/>
                <a:gd name="connsiteY908" fmla="*/ 2593762 h 3811459"/>
                <a:gd name="connsiteX909" fmla="*/ 3101605 w 5012822"/>
                <a:gd name="connsiteY909" fmla="*/ 2611658 h 3811459"/>
                <a:gd name="connsiteX910" fmla="*/ 3130501 w 5012822"/>
                <a:gd name="connsiteY910" fmla="*/ 2632017 h 3811459"/>
                <a:gd name="connsiteX911" fmla="*/ 3149054 w 5012822"/>
                <a:gd name="connsiteY911" fmla="*/ 2675197 h 3811459"/>
                <a:gd name="connsiteX912" fmla="*/ 3158330 w 5012822"/>
                <a:gd name="connsiteY912" fmla="*/ 2710743 h 3811459"/>
                <a:gd name="connsiteX913" fmla="*/ 3175077 w 5012822"/>
                <a:gd name="connsiteY913" fmla="*/ 2741363 h 3811459"/>
                <a:gd name="connsiteX914" fmla="*/ 3111948 w 5012822"/>
                <a:gd name="connsiteY914" fmla="*/ 2716899 h 3811459"/>
                <a:gd name="connsiteX915" fmla="*/ 3090769 w 5012822"/>
                <a:gd name="connsiteY915" fmla="*/ 2699496 h 3811459"/>
                <a:gd name="connsiteX916" fmla="*/ 3081164 w 5012822"/>
                <a:gd name="connsiteY916" fmla="*/ 2672160 h 3811459"/>
                <a:gd name="connsiteX917" fmla="*/ 3065321 w 5012822"/>
                <a:gd name="connsiteY917" fmla="*/ 2632427 h 3811459"/>
                <a:gd name="connsiteX918" fmla="*/ 3047507 w 5012822"/>
                <a:gd name="connsiteY918" fmla="*/ 2596553 h 3811459"/>
                <a:gd name="connsiteX919" fmla="*/ 3017872 w 5012822"/>
                <a:gd name="connsiteY919" fmla="*/ 2567247 h 3811459"/>
                <a:gd name="connsiteX920" fmla="*/ 2993408 w 5012822"/>
                <a:gd name="connsiteY920" fmla="*/ 2571598 h 3811459"/>
                <a:gd name="connsiteX921" fmla="*/ 2990125 w 5012822"/>
                <a:gd name="connsiteY921" fmla="*/ 2540978 h 3811459"/>
                <a:gd name="connsiteX922" fmla="*/ 2993162 w 5012822"/>
                <a:gd name="connsiteY922" fmla="*/ 2511671 h 3811459"/>
                <a:gd name="connsiteX923" fmla="*/ 2989796 w 5012822"/>
                <a:gd name="connsiteY923" fmla="*/ 2482446 h 3811459"/>
                <a:gd name="connsiteX924" fmla="*/ 2989879 w 5012822"/>
                <a:gd name="connsiteY924" fmla="*/ 2459050 h 3811459"/>
                <a:gd name="connsiteX925" fmla="*/ 2980931 w 5012822"/>
                <a:gd name="connsiteY925" fmla="*/ 2431550 h 3811459"/>
                <a:gd name="connsiteX926" fmla="*/ 2962296 w 5012822"/>
                <a:gd name="connsiteY926" fmla="*/ 2420385 h 3811459"/>
                <a:gd name="connsiteX927" fmla="*/ 2962542 w 5012822"/>
                <a:gd name="connsiteY927" fmla="*/ 2408318 h 3811459"/>
                <a:gd name="connsiteX928" fmla="*/ 2950064 w 5012822"/>
                <a:gd name="connsiteY928" fmla="*/ 2391489 h 3811459"/>
                <a:gd name="connsiteX929" fmla="*/ 2943908 w 5012822"/>
                <a:gd name="connsiteY929" fmla="*/ 2366780 h 3811459"/>
                <a:gd name="connsiteX930" fmla="*/ 2911563 w 5012822"/>
                <a:gd name="connsiteY930" fmla="*/ 2321876 h 3811459"/>
                <a:gd name="connsiteX931" fmla="*/ 2895884 w 5012822"/>
                <a:gd name="connsiteY931" fmla="*/ 2365056 h 3811459"/>
                <a:gd name="connsiteX932" fmla="*/ 2865510 w 5012822"/>
                <a:gd name="connsiteY932" fmla="*/ 2351182 h 3811459"/>
                <a:gd name="connsiteX933" fmla="*/ 2865264 w 5012822"/>
                <a:gd name="connsiteY933" fmla="*/ 2343630 h 3811459"/>
                <a:gd name="connsiteX934" fmla="*/ 2860174 w 5012822"/>
                <a:gd name="connsiteY934" fmla="*/ 2343137 h 3811459"/>
                <a:gd name="connsiteX935" fmla="*/ 2862965 w 5012822"/>
                <a:gd name="connsiteY935" fmla="*/ 2343958 h 3811459"/>
                <a:gd name="connsiteX936" fmla="*/ 2862226 w 5012822"/>
                <a:gd name="connsiteY936" fmla="*/ 2307099 h 3811459"/>
                <a:gd name="connsiteX937" fmla="*/ 2844002 w 5012822"/>
                <a:gd name="connsiteY937" fmla="*/ 2291666 h 3811459"/>
                <a:gd name="connsiteX938" fmla="*/ 2820031 w 5012822"/>
                <a:gd name="connsiteY938" fmla="*/ 2267039 h 3811459"/>
                <a:gd name="connsiteX939" fmla="*/ 2784814 w 5012822"/>
                <a:gd name="connsiteY939" fmla="*/ 2234038 h 3811459"/>
                <a:gd name="connsiteX940" fmla="*/ 2773650 w 5012822"/>
                <a:gd name="connsiteY940" fmla="*/ 2216388 h 3811459"/>
                <a:gd name="connsiteX941" fmla="*/ 2782023 w 5012822"/>
                <a:gd name="connsiteY941" fmla="*/ 2197917 h 3811459"/>
                <a:gd name="connsiteX942" fmla="*/ 2752142 w 5012822"/>
                <a:gd name="connsiteY942" fmla="*/ 2185768 h 3811459"/>
                <a:gd name="connsiteX943" fmla="*/ 2718074 w 5012822"/>
                <a:gd name="connsiteY943" fmla="*/ 2187081 h 3811459"/>
                <a:gd name="connsiteX944" fmla="*/ 2689670 w 5012822"/>
                <a:gd name="connsiteY944" fmla="*/ 2190693 h 3811459"/>
                <a:gd name="connsiteX945" fmla="*/ 2682282 w 5012822"/>
                <a:gd name="connsiteY945" fmla="*/ 2180596 h 3811459"/>
                <a:gd name="connsiteX946" fmla="*/ 2669640 w 5012822"/>
                <a:gd name="connsiteY946" fmla="*/ 2182649 h 3811459"/>
                <a:gd name="connsiteX947" fmla="*/ 2649281 w 5012822"/>
                <a:gd name="connsiteY947" fmla="*/ 2199067 h 3811459"/>
                <a:gd name="connsiteX948" fmla="*/ 2653222 w 5012822"/>
                <a:gd name="connsiteY948" fmla="*/ 2226649 h 3811459"/>
                <a:gd name="connsiteX949" fmla="*/ 2629743 w 5012822"/>
                <a:gd name="connsiteY949" fmla="*/ 2242493 h 3811459"/>
                <a:gd name="connsiteX950" fmla="*/ 2606019 w 5012822"/>
                <a:gd name="connsiteY950" fmla="*/ 2256613 h 3811459"/>
                <a:gd name="connsiteX951" fmla="*/ 2606019 w 5012822"/>
                <a:gd name="connsiteY951" fmla="*/ 2269994 h 3811459"/>
                <a:gd name="connsiteX952" fmla="*/ 2598795 w 5012822"/>
                <a:gd name="connsiteY952" fmla="*/ 2277218 h 3811459"/>
                <a:gd name="connsiteX953" fmla="*/ 2579258 w 5012822"/>
                <a:gd name="connsiteY953" fmla="*/ 2302995 h 3811459"/>
                <a:gd name="connsiteX954" fmla="*/ 2559555 w 5012822"/>
                <a:gd name="connsiteY954" fmla="*/ 2315308 h 3811459"/>
                <a:gd name="connsiteX955" fmla="*/ 2548473 w 5012822"/>
                <a:gd name="connsiteY955" fmla="*/ 2341167 h 3811459"/>
                <a:gd name="connsiteX956" fmla="*/ 2518428 w 5012822"/>
                <a:gd name="connsiteY956" fmla="*/ 2350608 h 3811459"/>
                <a:gd name="connsiteX957" fmla="*/ 2506360 w 5012822"/>
                <a:gd name="connsiteY957" fmla="*/ 2389191 h 3811459"/>
                <a:gd name="connsiteX958" fmla="*/ 2516704 w 5012822"/>
                <a:gd name="connsiteY958" fmla="*/ 2459379 h 3811459"/>
                <a:gd name="connsiteX959" fmla="*/ 2510547 w 5012822"/>
                <a:gd name="connsiteY959" fmla="*/ 2490409 h 3811459"/>
                <a:gd name="connsiteX960" fmla="*/ 2514405 w 5012822"/>
                <a:gd name="connsiteY960" fmla="*/ 2516679 h 3811459"/>
                <a:gd name="connsiteX961" fmla="*/ 2506032 w 5012822"/>
                <a:gd name="connsiteY961" fmla="*/ 2528253 h 3811459"/>
                <a:gd name="connsiteX962" fmla="*/ 2506360 w 5012822"/>
                <a:gd name="connsiteY962" fmla="*/ 2539582 h 3811459"/>
                <a:gd name="connsiteX963" fmla="*/ 2484606 w 5012822"/>
                <a:gd name="connsiteY963" fmla="*/ 2560269 h 3811459"/>
                <a:gd name="connsiteX964" fmla="*/ 2475166 w 5012822"/>
                <a:gd name="connsiteY964" fmla="*/ 2584650 h 3811459"/>
                <a:gd name="connsiteX965" fmla="*/ 2451605 w 5012822"/>
                <a:gd name="connsiteY965" fmla="*/ 2574553 h 3811459"/>
                <a:gd name="connsiteX966" fmla="*/ 2429769 w 5012822"/>
                <a:gd name="connsiteY966" fmla="*/ 2550090 h 3811459"/>
                <a:gd name="connsiteX967" fmla="*/ 2432149 w 5012822"/>
                <a:gd name="connsiteY967" fmla="*/ 2526201 h 3811459"/>
                <a:gd name="connsiteX968" fmla="*/ 2420000 w 5012822"/>
                <a:gd name="connsiteY968" fmla="*/ 2501492 h 3811459"/>
                <a:gd name="connsiteX969" fmla="*/ 2397343 w 5012822"/>
                <a:gd name="connsiteY969" fmla="*/ 2468901 h 3811459"/>
                <a:gd name="connsiteX970" fmla="*/ 2374685 w 5012822"/>
                <a:gd name="connsiteY970" fmla="*/ 2430565 h 3811459"/>
                <a:gd name="connsiteX971" fmla="*/ 2362946 w 5012822"/>
                <a:gd name="connsiteY971" fmla="*/ 2413407 h 3811459"/>
                <a:gd name="connsiteX972" fmla="*/ 2336349 w 5012822"/>
                <a:gd name="connsiteY972" fmla="*/ 2380899 h 3811459"/>
                <a:gd name="connsiteX973" fmla="*/ 2332326 w 5012822"/>
                <a:gd name="connsiteY973" fmla="*/ 2352660 h 3811459"/>
                <a:gd name="connsiteX974" fmla="*/ 2305565 w 5012822"/>
                <a:gd name="connsiteY974" fmla="*/ 2307345 h 3811459"/>
                <a:gd name="connsiteX975" fmla="*/ 2284959 w 5012822"/>
                <a:gd name="connsiteY975" fmla="*/ 2257680 h 3811459"/>
                <a:gd name="connsiteX976" fmla="*/ 2270593 w 5012822"/>
                <a:gd name="connsiteY976" fmla="*/ 2221642 h 3811459"/>
                <a:gd name="connsiteX977" fmla="*/ 2271661 w 5012822"/>
                <a:gd name="connsiteY977" fmla="*/ 2190940 h 3811459"/>
                <a:gd name="connsiteX978" fmla="*/ 2229220 w 5012822"/>
                <a:gd name="connsiteY978" fmla="*/ 2236501 h 3811459"/>
                <a:gd name="connsiteX979" fmla="*/ 2195562 w 5012822"/>
                <a:gd name="connsiteY979" fmla="*/ 2205142 h 3811459"/>
                <a:gd name="connsiteX980" fmla="*/ 2187517 w 5012822"/>
                <a:gd name="connsiteY980" fmla="*/ 2181745 h 3811459"/>
                <a:gd name="connsiteX981" fmla="*/ 2207630 w 5012822"/>
                <a:gd name="connsiteY981" fmla="*/ 2164424 h 3811459"/>
                <a:gd name="connsiteX982" fmla="*/ 2185219 w 5012822"/>
                <a:gd name="connsiteY982" fmla="*/ 2159088 h 3811459"/>
                <a:gd name="connsiteX983" fmla="*/ 2157718 w 5012822"/>
                <a:gd name="connsiteY983" fmla="*/ 2147760 h 3811459"/>
                <a:gd name="connsiteX984" fmla="*/ 2129889 w 5012822"/>
                <a:gd name="connsiteY984" fmla="*/ 2135446 h 3811459"/>
                <a:gd name="connsiteX985" fmla="*/ 2076201 w 5012822"/>
                <a:gd name="connsiteY985" fmla="*/ 2103348 h 3811459"/>
                <a:gd name="connsiteX986" fmla="*/ 2048454 w 5012822"/>
                <a:gd name="connsiteY986" fmla="*/ 2108766 h 3811459"/>
                <a:gd name="connsiteX987" fmla="*/ 1994931 w 5012822"/>
                <a:gd name="connsiteY987" fmla="*/ 2105729 h 3811459"/>
                <a:gd name="connsiteX988" fmla="*/ 1991811 w 5012822"/>
                <a:gd name="connsiteY988" fmla="*/ 2107781 h 3811459"/>
                <a:gd name="connsiteX989" fmla="*/ 1911608 w 5012822"/>
                <a:gd name="connsiteY989" fmla="*/ 2104005 h 3811459"/>
                <a:gd name="connsiteX990" fmla="*/ 1862271 w 5012822"/>
                <a:gd name="connsiteY990" fmla="*/ 2079049 h 3811459"/>
                <a:gd name="connsiteX991" fmla="*/ 1811784 w 5012822"/>
                <a:gd name="connsiteY991" fmla="*/ 2063370 h 3811459"/>
                <a:gd name="connsiteX992" fmla="*/ 1780918 w 5012822"/>
                <a:gd name="connsiteY992" fmla="*/ 2075191 h 3811459"/>
                <a:gd name="connsiteX993" fmla="*/ 1752350 w 5012822"/>
                <a:gd name="connsiteY993" fmla="*/ 2058773 h 3811459"/>
                <a:gd name="connsiteX994" fmla="*/ 1727395 w 5012822"/>
                <a:gd name="connsiteY994" fmla="*/ 2045145 h 3811459"/>
                <a:gd name="connsiteX995" fmla="*/ 1725178 w 5012822"/>
                <a:gd name="connsiteY995" fmla="*/ 2030533 h 3811459"/>
                <a:gd name="connsiteX996" fmla="*/ 1713029 w 5012822"/>
                <a:gd name="connsiteY996" fmla="*/ 2016085 h 3811459"/>
                <a:gd name="connsiteX997" fmla="*/ 1699648 w 5012822"/>
                <a:gd name="connsiteY997" fmla="*/ 1994741 h 3811459"/>
                <a:gd name="connsiteX998" fmla="*/ 1673625 w 5012822"/>
                <a:gd name="connsiteY998" fmla="*/ 1980293 h 3811459"/>
                <a:gd name="connsiteX999" fmla="*/ 1639721 w 5012822"/>
                <a:gd name="connsiteY999" fmla="*/ 1980293 h 3811459"/>
                <a:gd name="connsiteX1000" fmla="*/ 1630609 w 5012822"/>
                <a:gd name="connsiteY1000" fmla="*/ 2009107 h 3811459"/>
                <a:gd name="connsiteX1001" fmla="*/ 1648095 w 5012822"/>
                <a:gd name="connsiteY1001" fmla="*/ 2032749 h 3811459"/>
                <a:gd name="connsiteX1002" fmla="*/ 1655565 w 5012822"/>
                <a:gd name="connsiteY1002" fmla="*/ 2057213 h 3811459"/>
                <a:gd name="connsiteX1003" fmla="*/ 1681916 w 5012822"/>
                <a:gd name="connsiteY1003" fmla="*/ 2070019 h 3811459"/>
                <a:gd name="connsiteX1004" fmla="*/ 1684871 w 5012822"/>
                <a:gd name="connsiteY1004" fmla="*/ 2092758 h 3811459"/>
                <a:gd name="connsiteX1005" fmla="*/ 1694640 w 5012822"/>
                <a:gd name="connsiteY1005" fmla="*/ 2117222 h 3811459"/>
                <a:gd name="connsiteX1006" fmla="*/ 1710894 w 5012822"/>
                <a:gd name="connsiteY1006" fmla="*/ 2130356 h 3811459"/>
                <a:gd name="connsiteX1007" fmla="*/ 1727066 w 5012822"/>
                <a:gd name="connsiteY1007" fmla="*/ 2106221 h 3811459"/>
                <a:gd name="connsiteX1008" fmla="*/ 1735768 w 5012822"/>
                <a:gd name="connsiteY1008" fmla="*/ 2133722 h 3811459"/>
                <a:gd name="connsiteX1009" fmla="*/ 1730596 w 5012822"/>
                <a:gd name="connsiteY1009" fmla="*/ 2156461 h 3811459"/>
                <a:gd name="connsiteX1010" fmla="*/ 1748903 w 5012822"/>
                <a:gd name="connsiteY1010" fmla="*/ 2156215 h 3811459"/>
                <a:gd name="connsiteX1011" fmla="*/ 1771395 w 5012822"/>
                <a:gd name="connsiteY1011" fmla="*/ 2155312 h 3811459"/>
                <a:gd name="connsiteX1012" fmla="*/ 1800374 w 5012822"/>
                <a:gd name="connsiteY1012" fmla="*/ 2136513 h 3811459"/>
                <a:gd name="connsiteX1013" fmla="*/ 1826972 w 5012822"/>
                <a:gd name="connsiteY1013" fmla="*/ 2111886 h 3811459"/>
                <a:gd name="connsiteX1014" fmla="*/ 1831158 w 5012822"/>
                <a:gd name="connsiteY1014" fmla="*/ 2090131 h 3811459"/>
                <a:gd name="connsiteX1015" fmla="*/ 1843472 w 5012822"/>
                <a:gd name="connsiteY1015" fmla="*/ 2100721 h 3811459"/>
                <a:gd name="connsiteX1016" fmla="*/ 1848890 w 5012822"/>
                <a:gd name="connsiteY1016" fmla="*/ 2125431 h 3811459"/>
                <a:gd name="connsiteX1017" fmla="*/ 1864323 w 5012822"/>
                <a:gd name="connsiteY1017" fmla="*/ 2153013 h 3811459"/>
                <a:gd name="connsiteX1018" fmla="*/ 1889853 w 5012822"/>
                <a:gd name="connsiteY1018" fmla="*/ 2154491 h 3811459"/>
                <a:gd name="connsiteX1019" fmla="*/ 1910130 w 5012822"/>
                <a:gd name="connsiteY1019" fmla="*/ 2172715 h 3811459"/>
                <a:gd name="connsiteX1020" fmla="*/ 1935086 w 5012822"/>
                <a:gd name="connsiteY1020" fmla="*/ 2216142 h 3811459"/>
                <a:gd name="connsiteX1021" fmla="*/ 1922936 w 5012822"/>
                <a:gd name="connsiteY1021" fmla="*/ 2249799 h 3811459"/>
                <a:gd name="connsiteX1022" fmla="*/ 1905451 w 5012822"/>
                <a:gd name="connsiteY1022" fmla="*/ 2265233 h 3811459"/>
                <a:gd name="connsiteX1023" fmla="*/ 1876391 w 5012822"/>
                <a:gd name="connsiteY1023" fmla="*/ 2317443 h 3811459"/>
                <a:gd name="connsiteX1024" fmla="*/ 1857181 w 5012822"/>
                <a:gd name="connsiteY1024" fmla="*/ 2343383 h 3811459"/>
                <a:gd name="connsiteX1025" fmla="*/ 1832226 w 5012822"/>
                <a:gd name="connsiteY1025" fmla="*/ 2360130 h 3811459"/>
                <a:gd name="connsiteX1026" fmla="*/ 1800620 w 5012822"/>
                <a:gd name="connsiteY1026" fmla="*/ 2377369 h 3811459"/>
                <a:gd name="connsiteX1027" fmla="*/ 1795120 w 5012822"/>
                <a:gd name="connsiteY1027" fmla="*/ 2398795 h 3811459"/>
                <a:gd name="connsiteX1028" fmla="*/ 1767537 w 5012822"/>
                <a:gd name="connsiteY1028" fmla="*/ 2412012 h 3811459"/>
                <a:gd name="connsiteX1029" fmla="*/ 1735686 w 5012822"/>
                <a:gd name="connsiteY1029" fmla="*/ 2419236 h 3811459"/>
                <a:gd name="connsiteX1030" fmla="*/ 1704491 w 5012822"/>
                <a:gd name="connsiteY1030" fmla="*/ 2441893 h 3811459"/>
                <a:gd name="connsiteX1031" fmla="*/ 1632825 w 5012822"/>
                <a:gd name="connsiteY1031" fmla="*/ 2467670 h 3811459"/>
                <a:gd name="connsiteX1032" fmla="*/ 1608116 w 5012822"/>
                <a:gd name="connsiteY1032" fmla="*/ 2480230 h 3811459"/>
                <a:gd name="connsiteX1033" fmla="*/ 1577250 w 5012822"/>
                <a:gd name="connsiteY1033" fmla="*/ 2485402 h 3811459"/>
                <a:gd name="connsiteX1034" fmla="*/ 1548518 w 5012822"/>
                <a:gd name="connsiteY1034" fmla="*/ 2434915 h 3811459"/>
                <a:gd name="connsiteX1035" fmla="*/ 1541211 w 5012822"/>
                <a:gd name="connsiteY1035" fmla="*/ 2409221 h 3811459"/>
                <a:gd name="connsiteX1036" fmla="*/ 1538913 w 5012822"/>
                <a:gd name="connsiteY1036" fmla="*/ 2384511 h 3811459"/>
                <a:gd name="connsiteX1037" fmla="*/ 1506240 w 5012822"/>
                <a:gd name="connsiteY1037" fmla="*/ 2334107 h 3811459"/>
                <a:gd name="connsiteX1038" fmla="*/ 1480792 w 5012822"/>
                <a:gd name="connsiteY1038" fmla="*/ 2302174 h 3811459"/>
                <a:gd name="connsiteX1039" fmla="*/ 1444507 w 5012822"/>
                <a:gd name="connsiteY1039" fmla="*/ 2282390 h 3811459"/>
                <a:gd name="connsiteX1040" fmla="*/ 1437283 w 5012822"/>
                <a:gd name="connsiteY1040" fmla="*/ 2259732 h 3811459"/>
                <a:gd name="connsiteX1041" fmla="*/ 1425709 w 5012822"/>
                <a:gd name="connsiteY1041" fmla="*/ 2219918 h 3811459"/>
                <a:gd name="connsiteX1042" fmla="*/ 1405432 w 5012822"/>
                <a:gd name="connsiteY1042" fmla="*/ 2185850 h 3811459"/>
                <a:gd name="connsiteX1043" fmla="*/ 1385976 w 5012822"/>
                <a:gd name="connsiteY1043" fmla="*/ 2173536 h 3811459"/>
                <a:gd name="connsiteX1044" fmla="*/ 1349938 w 5012822"/>
                <a:gd name="connsiteY1044" fmla="*/ 2126252 h 3811459"/>
                <a:gd name="connsiteX1045" fmla="*/ 1336311 w 5012822"/>
                <a:gd name="connsiteY1045" fmla="*/ 2113938 h 3811459"/>
                <a:gd name="connsiteX1046" fmla="*/ 1332535 w 5012822"/>
                <a:gd name="connsiteY1046" fmla="*/ 2098505 h 3811459"/>
                <a:gd name="connsiteX1047" fmla="*/ 1312012 w 5012822"/>
                <a:gd name="connsiteY1047" fmla="*/ 2077161 h 3811459"/>
                <a:gd name="connsiteX1048" fmla="*/ 1296579 w 5012822"/>
                <a:gd name="connsiteY1048" fmla="*/ 2057377 h 3811459"/>
                <a:gd name="connsiteX1049" fmla="*/ 1298467 w 5012822"/>
                <a:gd name="connsiteY1049" fmla="*/ 2019369 h 3811459"/>
                <a:gd name="connsiteX1050" fmla="*/ 1276795 w 5012822"/>
                <a:gd name="connsiteY1050" fmla="*/ 2082004 h 3811459"/>
                <a:gd name="connsiteX1051" fmla="*/ 1272033 w 5012822"/>
                <a:gd name="connsiteY1051" fmla="*/ 2064519 h 3811459"/>
                <a:gd name="connsiteX1052" fmla="*/ 1257503 w 5012822"/>
                <a:gd name="connsiteY1052" fmla="*/ 2042026 h 3811459"/>
                <a:gd name="connsiteX1053" fmla="*/ 1248227 w 5012822"/>
                <a:gd name="connsiteY1053" fmla="*/ 2027331 h 3811459"/>
                <a:gd name="connsiteX1054" fmla="*/ 1232547 w 5012822"/>
                <a:gd name="connsiteY1054" fmla="*/ 2005167 h 3811459"/>
                <a:gd name="connsiteX1055" fmla="*/ 1221629 w 5012822"/>
                <a:gd name="connsiteY1055" fmla="*/ 1991540 h 3811459"/>
                <a:gd name="connsiteX1056" fmla="*/ 1232055 w 5012822"/>
                <a:gd name="connsiteY1056" fmla="*/ 2029712 h 3811459"/>
                <a:gd name="connsiteX1057" fmla="*/ 1240100 w 5012822"/>
                <a:gd name="connsiteY1057" fmla="*/ 2050235 h 3811459"/>
                <a:gd name="connsiteX1058" fmla="*/ 1248309 w 5012822"/>
                <a:gd name="connsiteY1058" fmla="*/ 2068706 h 3811459"/>
                <a:gd name="connsiteX1059" fmla="*/ 1272033 w 5012822"/>
                <a:gd name="connsiteY1059" fmla="*/ 2104744 h 3811459"/>
                <a:gd name="connsiteX1060" fmla="*/ 1289683 w 5012822"/>
                <a:gd name="connsiteY1060" fmla="*/ 2128386 h 3811459"/>
                <a:gd name="connsiteX1061" fmla="*/ 1313900 w 5012822"/>
                <a:gd name="connsiteY1061" fmla="*/ 2155148 h 3811459"/>
                <a:gd name="connsiteX1062" fmla="*/ 1323669 w 5012822"/>
                <a:gd name="connsiteY1062" fmla="*/ 2175999 h 3811459"/>
                <a:gd name="connsiteX1063" fmla="*/ 1311273 w 5012822"/>
                <a:gd name="connsiteY1063" fmla="*/ 2194141 h 3811459"/>
                <a:gd name="connsiteX1064" fmla="*/ 1359379 w 5012822"/>
                <a:gd name="connsiteY1064" fmla="*/ 2254807 h 3811459"/>
                <a:gd name="connsiteX1065" fmla="*/ 1388932 w 5012822"/>
                <a:gd name="connsiteY1065" fmla="*/ 2323928 h 3811459"/>
                <a:gd name="connsiteX1066" fmla="*/ 1422014 w 5012822"/>
                <a:gd name="connsiteY1066" fmla="*/ 2354548 h 3811459"/>
                <a:gd name="connsiteX1067" fmla="*/ 1442291 w 5012822"/>
                <a:gd name="connsiteY1067" fmla="*/ 2408072 h 3811459"/>
                <a:gd name="connsiteX1068" fmla="*/ 1457888 w 5012822"/>
                <a:gd name="connsiteY1068" fmla="*/ 2426624 h 3811459"/>
                <a:gd name="connsiteX1069" fmla="*/ 1471351 w 5012822"/>
                <a:gd name="connsiteY1069" fmla="*/ 2429579 h 3811459"/>
                <a:gd name="connsiteX1070" fmla="*/ 1476441 w 5012822"/>
                <a:gd name="connsiteY1070" fmla="*/ 2440990 h 3811459"/>
                <a:gd name="connsiteX1071" fmla="*/ 1477508 w 5012822"/>
                <a:gd name="connsiteY1071" fmla="*/ 2440005 h 3811459"/>
                <a:gd name="connsiteX1072" fmla="*/ 1492777 w 5012822"/>
                <a:gd name="connsiteY1072" fmla="*/ 2439102 h 3811459"/>
                <a:gd name="connsiteX1073" fmla="*/ 1503531 w 5012822"/>
                <a:gd name="connsiteY1073" fmla="*/ 2452319 h 3811459"/>
                <a:gd name="connsiteX1074" fmla="*/ 1514367 w 5012822"/>
                <a:gd name="connsiteY1074" fmla="*/ 2464879 h 3811459"/>
                <a:gd name="connsiteX1075" fmla="*/ 1535219 w 5012822"/>
                <a:gd name="connsiteY1075" fmla="*/ 2479081 h 3811459"/>
                <a:gd name="connsiteX1076" fmla="*/ 1549585 w 5012822"/>
                <a:gd name="connsiteY1076" fmla="*/ 2517171 h 3811459"/>
                <a:gd name="connsiteX1077" fmla="*/ 1586526 w 5012822"/>
                <a:gd name="connsiteY1077" fmla="*/ 2549269 h 3811459"/>
                <a:gd name="connsiteX1078" fmla="*/ 1611153 w 5012822"/>
                <a:gd name="connsiteY1078" fmla="*/ 2552881 h 3811459"/>
                <a:gd name="connsiteX1079" fmla="*/ 1634057 w 5012822"/>
                <a:gd name="connsiteY1079" fmla="*/ 2536627 h 3811459"/>
                <a:gd name="connsiteX1080" fmla="*/ 1655565 w 5012822"/>
                <a:gd name="connsiteY1080" fmla="*/ 2534657 h 3811459"/>
                <a:gd name="connsiteX1081" fmla="*/ 1663199 w 5012822"/>
                <a:gd name="connsiteY1081" fmla="*/ 2528500 h 3811459"/>
                <a:gd name="connsiteX1082" fmla="*/ 1687909 w 5012822"/>
                <a:gd name="connsiteY1082" fmla="*/ 2523328 h 3811459"/>
                <a:gd name="connsiteX1083" fmla="*/ 1720417 w 5012822"/>
                <a:gd name="connsiteY1083" fmla="*/ 2520865 h 3811459"/>
                <a:gd name="connsiteX1084" fmla="*/ 1766881 w 5012822"/>
                <a:gd name="connsiteY1084" fmla="*/ 2516514 h 3811459"/>
                <a:gd name="connsiteX1085" fmla="*/ 1760724 w 5012822"/>
                <a:gd name="connsiteY1085" fmla="*/ 2562486 h 3811459"/>
                <a:gd name="connsiteX1086" fmla="*/ 1745455 w 5012822"/>
                <a:gd name="connsiteY1086" fmla="*/ 2600330 h 3811459"/>
                <a:gd name="connsiteX1087" fmla="*/ 1732895 w 5012822"/>
                <a:gd name="connsiteY1087" fmla="*/ 2626270 h 3811459"/>
                <a:gd name="connsiteX1088" fmla="*/ 1728544 w 5012822"/>
                <a:gd name="connsiteY1088" fmla="*/ 2656070 h 3811459"/>
                <a:gd name="connsiteX1089" fmla="*/ 1705148 w 5012822"/>
                <a:gd name="connsiteY1089" fmla="*/ 2690056 h 3811459"/>
                <a:gd name="connsiteX1090" fmla="*/ 1669438 w 5012822"/>
                <a:gd name="connsiteY1090" fmla="*/ 2731183 h 3811459"/>
                <a:gd name="connsiteX1091" fmla="*/ 1651460 w 5012822"/>
                <a:gd name="connsiteY1091" fmla="*/ 2768207 h 3811459"/>
                <a:gd name="connsiteX1092" fmla="*/ 1622892 w 5012822"/>
                <a:gd name="connsiteY1092" fmla="*/ 2790864 h 3811459"/>
                <a:gd name="connsiteX1093" fmla="*/ 1604422 w 5012822"/>
                <a:gd name="connsiteY1093" fmla="*/ 2807282 h 3811459"/>
                <a:gd name="connsiteX1094" fmla="*/ 1604422 w 5012822"/>
                <a:gd name="connsiteY1094" fmla="*/ 2808267 h 3811459"/>
                <a:gd name="connsiteX1095" fmla="*/ 1569615 w 5012822"/>
                <a:gd name="connsiteY1095" fmla="*/ 2846029 h 3811459"/>
                <a:gd name="connsiteX1096" fmla="*/ 1547943 w 5012822"/>
                <a:gd name="connsiteY1096" fmla="*/ 2869754 h 3811459"/>
                <a:gd name="connsiteX1097" fmla="*/ 1537599 w 5012822"/>
                <a:gd name="connsiteY1097" fmla="*/ 2896762 h 3811459"/>
                <a:gd name="connsiteX1098" fmla="*/ 1523479 w 5012822"/>
                <a:gd name="connsiteY1098" fmla="*/ 2919665 h 3811459"/>
                <a:gd name="connsiteX1099" fmla="*/ 1501808 w 5012822"/>
                <a:gd name="connsiteY1099" fmla="*/ 2930748 h 3811459"/>
                <a:gd name="connsiteX1100" fmla="*/ 1507718 w 5012822"/>
                <a:gd name="connsiteY1100" fmla="*/ 2963831 h 3811459"/>
                <a:gd name="connsiteX1101" fmla="*/ 1487852 w 5012822"/>
                <a:gd name="connsiteY1101" fmla="*/ 2983861 h 3811459"/>
                <a:gd name="connsiteX1102" fmla="*/ 1491217 w 5012822"/>
                <a:gd name="connsiteY1102" fmla="*/ 3008817 h 3811459"/>
                <a:gd name="connsiteX1103" fmla="*/ 1506651 w 5012822"/>
                <a:gd name="connsiteY1103" fmla="*/ 3064310 h 3811459"/>
                <a:gd name="connsiteX1104" fmla="*/ 1512479 w 5012822"/>
                <a:gd name="connsiteY1104" fmla="*/ 3096162 h 3811459"/>
                <a:gd name="connsiteX1105" fmla="*/ 1524054 w 5012822"/>
                <a:gd name="connsiteY1105" fmla="*/ 3117834 h 3811459"/>
                <a:gd name="connsiteX1106" fmla="*/ 1525039 w 5012822"/>
                <a:gd name="connsiteY1106" fmla="*/ 3130476 h 3811459"/>
                <a:gd name="connsiteX1107" fmla="*/ 1533413 w 5012822"/>
                <a:gd name="connsiteY1107" fmla="*/ 3136305 h 3811459"/>
                <a:gd name="connsiteX1108" fmla="*/ 1531360 w 5012822"/>
                <a:gd name="connsiteY1108" fmla="*/ 3163805 h 3811459"/>
                <a:gd name="connsiteX1109" fmla="*/ 1531360 w 5012822"/>
                <a:gd name="connsiteY1109" fmla="*/ 3196970 h 3811459"/>
                <a:gd name="connsiteX1110" fmla="*/ 1525203 w 5012822"/>
                <a:gd name="connsiteY1110" fmla="*/ 3221680 h 3811459"/>
                <a:gd name="connsiteX1111" fmla="*/ 1544741 w 5012822"/>
                <a:gd name="connsiteY1111" fmla="*/ 3246389 h 3811459"/>
                <a:gd name="connsiteX1112" fmla="*/ 1535137 w 5012822"/>
                <a:gd name="connsiteY1112" fmla="*/ 3259442 h 3811459"/>
                <a:gd name="connsiteX1113" fmla="*/ 1521838 w 5012822"/>
                <a:gd name="connsiteY1113" fmla="*/ 3275367 h 3811459"/>
                <a:gd name="connsiteX1114" fmla="*/ 1483912 w 5012822"/>
                <a:gd name="connsiteY1114" fmla="*/ 3294331 h 3811459"/>
                <a:gd name="connsiteX1115" fmla="*/ 1471434 w 5012822"/>
                <a:gd name="connsiteY1115" fmla="*/ 3319122 h 3811459"/>
                <a:gd name="connsiteX1116" fmla="*/ 1431455 w 5012822"/>
                <a:gd name="connsiteY1116" fmla="*/ 3339891 h 3811459"/>
                <a:gd name="connsiteX1117" fmla="*/ 1430388 w 5012822"/>
                <a:gd name="connsiteY1117" fmla="*/ 3339891 h 3811459"/>
                <a:gd name="connsiteX1118" fmla="*/ 1412163 w 5012822"/>
                <a:gd name="connsiteY1118" fmla="*/ 3356556 h 3811459"/>
                <a:gd name="connsiteX1119" fmla="*/ 1405514 w 5012822"/>
                <a:gd name="connsiteY1119" fmla="*/ 3382989 h 3811459"/>
                <a:gd name="connsiteX1120" fmla="*/ 1383103 w 5012822"/>
                <a:gd name="connsiteY1120" fmla="*/ 3399408 h 3811459"/>
                <a:gd name="connsiteX1121" fmla="*/ 1396238 w 5012822"/>
                <a:gd name="connsiteY1121" fmla="*/ 3433476 h 3811459"/>
                <a:gd name="connsiteX1122" fmla="*/ 1389588 w 5012822"/>
                <a:gd name="connsiteY1122" fmla="*/ 3510970 h 3811459"/>
                <a:gd name="connsiteX1123" fmla="*/ 1334833 w 5012822"/>
                <a:gd name="connsiteY1123" fmla="*/ 3535105 h 3811459"/>
                <a:gd name="connsiteX1124" fmla="*/ 1324818 w 5012822"/>
                <a:gd name="connsiteY1124" fmla="*/ 3558747 h 3811459"/>
                <a:gd name="connsiteX1125" fmla="*/ 1309878 w 5012822"/>
                <a:gd name="connsiteY1125" fmla="*/ 3598151 h 3811459"/>
                <a:gd name="connsiteX1126" fmla="*/ 1290586 w 5012822"/>
                <a:gd name="connsiteY1126" fmla="*/ 3653481 h 3811459"/>
                <a:gd name="connsiteX1127" fmla="*/ 1251510 w 5012822"/>
                <a:gd name="connsiteY1127" fmla="*/ 3677123 h 3811459"/>
                <a:gd name="connsiteX1128" fmla="*/ 1234025 w 5012822"/>
                <a:gd name="connsiteY1128" fmla="*/ 3702161 h 3811459"/>
                <a:gd name="connsiteX1129" fmla="*/ 1200122 w 5012822"/>
                <a:gd name="connsiteY1129" fmla="*/ 3734997 h 3811459"/>
                <a:gd name="connsiteX1130" fmla="*/ 1135597 w 5012822"/>
                <a:gd name="connsiteY1130" fmla="*/ 3764797 h 3811459"/>
                <a:gd name="connsiteX1131" fmla="*/ 1118112 w 5012822"/>
                <a:gd name="connsiteY1131" fmla="*/ 3768080 h 3811459"/>
                <a:gd name="connsiteX1132" fmla="*/ 1109657 w 5012822"/>
                <a:gd name="connsiteY1132" fmla="*/ 3778424 h 3811459"/>
                <a:gd name="connsiteX1133" fmla="*/ 1058185 w 5012822"/>
                <a:gd name="connsiteY1133" fmla="*/ 3779409 h 3811459"/>
                <a:gd name="connsiteX1134" fmla="*/ 1004415 w 5012822"/>
                <a:gd name="connsiteY1134" fmla="*/ 3807812 h 3811459"/>
                <a:gd name="connsiteX1135" fmla="*/ 973878 w 5012822"/>
                <a:gd name="connsiteY1135" fmla="*/ 3801902 h 3811459"/>
                <a:gd name="connsiteX1136" fmla="*/ 945063 w 5012822"/>
                <a:gd name="connsiteY1136" fmla="*/ 3791558 h 3811459"/>
                <a:gd name="connsiteX1137" fmla="*/ 945063 w 5012822"/>
                <a:gd name="connsiteY1137" fmla="*/ 3776946 h 3811459"/>
                <a:gd name="connsiteX1138" fmla="*/ 937839 w 5012822"/>
                <a:gd name="connsiteY1138" fmla="*/ 3766603 h 3811459"/>
                <a:gd name="connsiteX1139" fmla="*/ 940959 w 5012822"/>
                <a:gd name="connsiteY1139" fmla="*/ 3710124 h 3811459"/>
                <a:gd name="connsiteX1140" fmla="*/ 913376 w 5012822"/>
                <a:gd name="connsiteY1140" fmla="*/ 3678519 h 3811459"/>
                <a:gd name="connsiteX1141" fmla="*/ 896711 w 5012822"/>
                <a:gd name="connsiteY1141" fmla="*/ 3631234 h 3811459"/>
                <a:gd name="connsiteX1142" fmla="*/ 895726 w 5012822"/>
                <a:gd name="connsiteY1142" fmla="*/ 3631234 h 3811459"/>
                <a:gd name="connsiteX1143" fmla="*/ 864860 w 5012822"/>
                <a:gd name="connsiteY1143" fmla="*/ 3582882 h 3811459"/>
                <a:gd name="connsiteX1144" fmla="*/ 861576 w 5012822"/>
                <a:gd name="connsiteY1144" fmla="*/ 3539456 h 3811459"/>
                <a:gd name="connsiteX1145" fmla="*/ 851725 w 5012822"/>
                <a:gd name="connsiteY1145" fmla="*/ 3493402 h 3811459"/>
                <a:gd name="connsiteX1146" fmla="*/ 826769 w 5012822"/>
                <a:gd name="connsiteY1146" fmla="*/ 3413281 h 3811459"/>
                <a:gd name="connsiteX1147" fmla="*/ 808299 w 5012822"/>
                <a:gd name="connsiteY1147" fmla="*/ 3374862 h 3811459"/>
                <a:gd name="connsiteX1148" fmla="*/ 785560 w 5012822"/>
                <a:gd name="connsiteY1148" fmla="*/ 3354586 h 3811459"/>
                <a:gd name="connsiteX1149" fmla="*/ 782851 w 5012822"/>
                <a:gd name="connsiteY1149" fmla="*/ 3343011 h 3811459"/>
                <a:gd name="connsiteX1150" fmla="*/ 773328 w 5012822"/>
                <a:gd name="connsiteY1150" fmla="*/ 3336936 h 3811459"/>
                <a:gd name="connsiteX1151" fmla="*/ 774067 w 5012822"/>
                <a:gd name="connsiteY1151" fmla="*/ 3305988 h 3811459"/>
                <a:gd name="connsiteX1152" fmla="*/ 803127 w 5012822"/>
                <a:gd name="connsiteY1152" fmla="*/ 3224060 h 3811459"/>
                <a:gd name="connsiteX1153" fmla="*/ 817493 w 5012822"/>
                <a:gd name="connsiteY1153" fmla="*/ 3193194 h 3811459"/>
                <a:gd name="connsiteX1154" fmla="*/ 817493 w 5012822"/>
                <a:gd name="connsiteY1154" fmla="*/ 3159208 h 3811459"/>
                <a:gd name="connsiteX1155" fmla="*/ 806903 w 5012822"/>
                <a:gd name="connsiteY1155" fmla="*/ 3123745 h 3811459"/>
                <a:gd name="connsiteX1156" fmla="*/ 807150 w 5012822"/>
                <a:gd name="connsiteY1156" fmla="*/ 3099528 h 3811459"/>
                <a:gd name="connsiteX1157" fmla="*/ 810187 w 5012822"/>
                <a:gd name="connsiteY1157" fmla="*/ 3098461 h 3811459"/>
                <a:gd name="connsiteX1158" fmla="*/ 797874 w 5012822"/>
                <a:gd name="connsiteY1158" fmla="*/ 3058318 h 3811459"/>
                <a:gd name="connsiteX1159" fmla="*/ 785478 w 5012822"/>
                <a:gd name="connsiteY1159" fmla="*/ 3042967 h 3811459"/>
                <a:gd name="connsiteX1160" fmla="*/ 791470 w 5012822"/>
                <a:gd name="connsiteY1160" fmla="*/ 3027698 h 3811459"/>
                <a:gd name="connsiteX1161" fmla="*/ 759783 w 5012822"/>
                <a:gd name="connsiteY1161" fmla="*/ 3013167 h 3811459"/>
                <a:gd name="connsiteX1162" fmla="*/ 736141 w 5012822"/>
                <a:gd name="connsiteY1162" fmla="*/ 2975323 h 3811459"/>
                <a:gd name="connsiteX1163" fmla="*/ 709379 w 5012822"/>
                <a:gd name="connsiteY1163" fmla="*/ 2937069 h 3811459"/>
                <a:gd name="connsiteX1164" fmla="*/ 687706 w 5012822"/>
                <a:gd name="connsiteY1164" fmla="*/ 2906202 h 3811459"/>
                <a:gd name="connsiteX1165" fmla="*/ 697065 w 5012822"/>
                <a:gd name="connsiteY1165" fmla="*/ 2877142 h 3811459"/>
                <a:gd name="connsiteX1166" fmla="*/ 706341 w 5012822"/>
                <a:gd name="connsiteY1166" fmla="*/ 2859164 h 3811459"/>
                <a:gd name="connsiteX1167" fmla="*/ 707326 w 5012822"/>
                <a:gd name="connsiteY1167" fmla="*/ 2841104 h 3811459"/>
                <a:gd name="connsiteX1168" fmla="*/ 715618 w 5012822"/>
                <a:gd name="connsiteY1168" fmla="*/ 2807693 h 3811459"/>
                <a:gd name="connsiteX1169" fmla="*/ 698050 w 5012822"/>
                <a:gd name="connsiteY1169" fmla="*/ 2778714 h 3811459"/>
                <a:gd name="connsiteX1170" fmla="*/ 691975 w 5012822"/>
                <a:gd name="connsiteY1170" fmla="*/ 2754251 h 3811459"/>
                <a:gd name="connsiteX1171" fmla="*/ 665213 w 5012822"/>
                <a:gd name="connsiteY1171" fmla="*/ 2752035 h 3811459"/>
                <a:gd name="connsiteX1172" fmla="*/ 640750 w 5012822"/>
                <a:gd name="connsiteY1172" fmla="*/ 2755318 h 3811459"/>
                <a:gd name="connsiteX1173" fmla="*/ 618914 w 5012822"/>
                <a:gd name="connsiteY1173" fmla="*/ 2763117 h 3811459"/>
                <a:gd name="connsiteX1174" fmla="*/ 611608 w 5012822"/>
                <a:gd name="connsiteY1174" fmla="*/ 2747848 h 3811459"/>
                <a:gd name="connsiteX1175" fmla="*/ 603563 w 5012822"/>
                <a:gd name="connsiteY1175" fmla="*/ 2740706 h 3811459"/>
                <a:gd name="connsiteX1176" fmla="*/ 604548 w 5012822"/>
                <a:gd name="connsiteY1176" fmla="*/ 2728310 h 3811459"/>
                <a:gd name="connsiteX1177" fmla="*/ 590100 w 5012822"/>
                <a:gd name="connsiteY1177" fmla="*/ 2716735 h 3811459"/>
                <a:gd name="connsiteX1178" fmla="*/ 545853 w 5012822"/>
                <a:gd name="connsiteY1178" fmla="*/ 2695309 h 3811459"/>
                <a:gd name="connsiteX1179" fmla="*/ 524098 w 5012822"/>
                <a:gd name="connsiteY1179" fmla="*/ 2707952 h 3811459"/>
                <a:gd name="connsiteX1180" fmla="*/ 468687 w 5012822"/>
                <a:gd name="connsiteY1180" fmla="*/ 2716982 h 3811459"/>
                <a:gd name="connsiteX1181" fmla="*/ 440201 w 5012822"/>
                <a:gd name="connsiteY1181" fmla="*/ 2737586 h 3811459"/>
                <a:gd name="connsiteX1182" fmla="*/ 398827 w 5012822"/>
                <a:gd name="connsiteY1182" fmla="*/ 2752199 h 3811459"/>
                <a:gd name="connsiteX1183" fmla="*/ 354333 w 5012822"/>
                <a:gd name="connsiteY1183" fmla="*/ 2733236 h 3811459"/>
                <a:gd name="connsiteX1184" fmla="*/ 298101 w 5012822"/>
                <a:gd name="connsiteY1184" fmla="*/ 2751952 h 3811459"/>
                <a:gd name="connsiteX1185" fmla="*/ 266413 w 5012822"/>
                <a:gd name="connsiteY1185" fmla="*/ 2754744 h 3811459"/>
                <a:gd name="connsiteX1186" fmla="*/ 243510 w 5012822"/>
                <a:gd name="connsiteY1186" fmla="*/ 2768289 h 3811459"/>
                <a:gd name="connsiteX1187" fmla="*/ 222987 w 5012822"/>
                <a:gd name="connsiteY1187" fmla="*/ 2756057 h 3811459"/>
                <a:gd name="connsiteX1188" fmla="*/ 196472 w 5012822"/>
                <a:gd name="connsiteY1188" fmla="*/ 2732579 h 3811459"/>
                <a:gd name="connsiteX1189" fmla="*/ 187934 w 5012822"/>
                <a:gd name="connsiteY1189" fmla="*/ 2724124 h 3811459"/>
                <a:gd name="connsiteX1190" fmla="*/ 185964 w 5012822"/>
                <a:gd name="connsiteY1190" fmla="*/ 2711728 h 3811459"/>
                <a:gd name="connsiteX1191" fmla="*/ 157314 w 5012822"/>
                <a:gd name="connsiteY1191" fmla="*/ 2707541 h 3811459"/>
                <a:gd name="connsiteX1192" fmla="*/ 139664 w 5012822"/>
                <a:gd name="connsiteY1192" fmla="*/ 2696623 h 3811459"/>
                <a:gd name="connsiteX1193" fmla="*/ 120947 w 5012822"/>
                <a:gd name="connsiteY1193" fmla="*/ 2668630 h 3811459"/>
                <a:gd name="connsiteX1194" fmla="*/ 100835 w 5012822"/>
                <a:gd name="connsiteY1194" fmla="*/ 2621509 h 3811459"/>
                <a:gd name="connsiteX1195" fmla="*/ 68737 w 5012822"/>
                <a:gd name="connsiteY1195" fmla="*/ 2590561 h 3811459"/>
                <a:gd name="connsiteX1196" fmla="*/ 71693 w 5012822"/>
                <a:gd name="connsiteY1196" fmla="*/ 2586292 h 3811459"/>
                <a:gd name="connsiteX1197" fmla="*/ 68819 w 5012822"/>
                <a:gd name="connsiteY1197" fmla="*/ 2567986 h 3811459"/>
                <a:gd name="connsiteX1198" fmla="*/ 66767 w 5012822"/>
                <a:gd name="connsiteY1198" fmla="*/ 2562896 h 3811459"/>
                <a:gd name="connsiteX1199" fmla="*/ 67588 w 5012822"/>
                <a:gd name="connsiteY1199" fmla="*/ 2566672 h 3811459"/>
                <a:gd name="connsiteX1200" fmla="*/ 30729 w 5012822"/>
                <a:gd name="connsiteY1200" fmla="*/ 2552634 h 3811459"/>
                <a:gd name="connsiteX1201" fmla="*/ 27692 w 5012822"/>
                <a:gd name="connsiteY1201" fmla="*/ 2520783 h 3811459"/>
                <a:gd name="connsiteX1202" fmla="*/ 9221 w 5012822"/>
                <a:gd name="connsiteY1202" fmla="*/ 2497387 h 3811459"/>
                <a:gd name="connsiteX1203" fmla="*/ 29580 w 5012822"/>
                <a:gd name="connsiteY1203" fmla="*/ 2478834 h 3811459"/>
                <a:gd name="connsiteX1204" fmla="*/ 32043 w 5012822"/>
                <a:gd name="connsiteY1204" fmla="*/ 2440580 h 3811459"/>
                <a:gd name="connsiteX1205" fmla="*/ 43371 w 5012822"/>
                <a:gd name="connsiteY1205" fmla="*/ 2397400 h 3811459"/>
                <a:gd name="connsiteX1206" fmla="*/ 33849 w 5012822"/>
                <a:gd name="connsiteY1206" fmla="*/ 2382048 h 3811459"/>
                <a:gd name="connsiteX1207" fmla="*/ 33849 w 5012822"/>
                <a:gd name="connsiteY1207" fmla="*/ 2358078 h 3811459"/>
                <a:gd name="connsiteX1208" fmla="*/ 9878 w 5012822"/>
                <a:gd name="connsiteY1208" fmla="*/ 2337555 h 3811459"/>
                <a:gd name="connsiteX1209" fmla="*/ 5034 w 5012822"/>
                <a:gd name="connsiteY1209" fmla="*/ 2305129 h 3811459"/>
                <a:gd name="connsiteX1210" fmla="*/ 20468 w 5012822"/>
                <a:gd name="connsiteY1210" fmla="*/ 2286166 h 3811459"/>
                <a:gd name="connsiteX1211" fmla="*/ 19400 w 5012822"/>
                <a:gd name="connsiteY1211" fmla="*/ 2268762 h 3811459"/>
                <a:gd name="connsiteX1212" fmla="*/ 39923 w 5012822"/>
                <a:gd name="connsiteY1212" fmla="*/ 2219672 h 3811459"/>
                <a:gd name="connsiteX1213" fmla="*/ 66685 w 5012822"/>
                <a:gd name="connsiteY1213" fmla="*/ 2182813 h 3811459"/>
                <a:gd name="connsiteX1214" fmla="*/ 79245 w 5012822"/>
                <a:gd name="connsiteY1214" fmla="*/ 2148334 h 3811459"/>
                <a:gd name="connsiteX1215" fmla="*/ 105843 w 5012822"/>
                <a:gd name="connsiteY1215" fmla="*/ 2118781 h 3811459"/>
                <a:gd name="connsiteX1216" fmla="*/ 106828 w 5012822"/>
                <a:gd name="connsiteY1216" fmla="*/ 2095303 h 3811459"/>
                <a:gd name="connsiteX1217" fmla="*/ 120209 w 5012822"/>
                <a:gd name="connsiteY1217" fmla="*/ 2094072 h 3811459"/>
                <a:gd name="connsiteX1218" fmla="*/ 135888 w 5012822"/>
                <a:gd name="connsiteY1218" fmla="*/ 2088161 h 3811459"/>
                <a:gd name="connsiteX1219" fmla="*/ 163389 w 5012822"/>
                <a:gd name="connsiteY1219" fmla="*/ 2065258 h 3811459"/>
                <a:gd name="connsiteX1220" fmla="*/ 194255 w 5012822"/>
                <a:gd name="connsiteY1220" fmla="*/ 2040548 h 3811459"/>
                <a:gd name="connsiteX1221" fmla="*/ 196225 w 5012822"/>
                <a:gd name="connsiteY1221" fmla="*/ 2015921 h 3811459"/>
                <a:gd name="connsiteX1222" fmla="*/ 200330 w 5012822"/>
                <a:gd name="connsiteY1222" fmla="*/ 1978077 h 3811459"/>
                <a:gd name="connsiteX1223" fmla="*/ 204681 w 5012822"/>
                <a:gd name="connsiteY1223" fmla="*/ 1940807 h 3811459"/>
                <a:gd name="connsiteX1224" fmla="*/ 254921 w 5012822"/>
                <a:gd name="connsiteY1224" fmla="*/ 1896806 h 3811459"/>
                <a:gd name="connsiteX1225" fmla="*/ 271093 w 5012822"/>
                <a:gd name="connsiteY1225" fmla="*/ 1875873 h 3811459"/>
                <a:gd name="connsiteX1226" fmla="*/ 290302 w 5012822"/>
                <a:gd name="connsiteY1226" fmla="*/ 1840327 h 3811459"/>
                <a:gd name="connsiteX1227" fmla="*/ 316571 w 5012822"/>
                <a:gd name="connsiteY1227" fmla="*/ 1856499 h 3811459"/>
                <a:gd name="connsiteX1228" fmla="*/ 352609 w 5012822"/>
                <a:gd name="connsiteY1228" fmla="*/ 1853298 h 3811459"/>
                <a:gd name="connsiteX1229" fmla="*/ 378386 w 5012822"/>
                <a:gd name="connsiteY1229" fmla="*/ 1856335 h 3811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</a:cxnLst>
              <a:rect l="l" t="t" r="r" b="b"/>
              <a:pathLst>
                <a:path w="5012822" h="3811459">
                  <a:moveTo>
                    <a:pt x="376416" y="1855924"/>
                  </a:moveTo>
                  <a:cubicBezTo>
                    <a:pt x="386513" y="1856335"/>
                    <a:pt x="390946" y="1850096"/>
                    <a:pt x="396446" y="1843611"/>
                  </a:cubicBezTo>
                  <a:cubicBezTo>
                    <a:pt x="402111" y="1836961"/>
                    <a:pt x="408021" y="1833514"/>
                    <a:pt x="415656" y="1829573"/>
                  </a:cubicBezTo>
                  <a:cubicBezTo>
                    <a:pt x="423208" y="1825715"/>
                    <a:pt x="432895" y="1827111"/>
                    <a:pt x="439462" y="1821282"/>
                  </a:cubicBezTo>
                  <a:cubicBezTo>
                    <a:pt x="442910" y="1818245"/>
                    <a:pt x="442828" y="1813647"/>
                    <a:pt x="445947" y="1810610"/>
                  </a:cubicBezTo>
                  <a:cubicBezTo>
                    <a:pt x="451201" y="1805520"/>
                    <a:pt x="463761" y="1805767"/>
                    <a:pt x="470493" y="1805192"/>
                  </a:cubicBezTo>
                  <a:cubicBezTo>
                    <a:pt x="489702" y="1803632"/>
                    <a:pt x="508747" y="1801334"/>
                    <a:pt x="527547" y="1796326"/>
                  </a:cubicBezTo>
                  <a:cubicBezTo>
                    <a:pt x="539039" y="1793289"/>
                    <a:pt x="549711" y="1789759"/>
                    <a:pt x="561450" y="1792140"/>
                  </a:cubicBezTo>
                  <a:cubicBezTo>
                    <a:pt x="566047" y="1793125"/>
                    <a:pt x="569495" y="1794848"/>
                    <a:pt x="574503" y="1794274"/>
                  </a:cubicBezTo>
                  <a:cubicBezTo>
                    <a:pt x="582876" y="1793453"/>
                    <a:pt x="590100" y="1788445"/>
                    <a:pt x="598473" y="1788035"/>
                  </a:cubicBezTo>
                  <a:cubicBezTo>
                    <a:pt x="609884" y="1787460"/>
                    <a:pt x="620474" y="1796408"/>
                    <a:pt x="630982" y="1792632"/>
                  </a:cubicBezTo>
                  <a:cubicBezTo>
                    <a:pt x="645676" y="1787542"/>
                    <a:pt x="651340" y="1778184"/>
                    <a:pt x="667676" y="1784833"/>
                  </a:cubicBezTo>
                  <a:cubicBezTo>
                    <a:pt x="670550" y="1785983"/>
                    <a:pt x="677527" y="1787707"/>
                    <a:pt x="679497" y="1790169"/>
                  </a:cubicBezTo>
                  <a:cubicBezTo>
                    <a:pt x="684094" y="1795834"/>
                    <a:pt x="677609" y="1800923"/>
                    <a:pt x="675557" y="1806423"/>
                  </a:cubicBezTo>
                  <a:cubicBezTo>
                    <a:pt x="671124" y="1818409"/>
                    <a:pt x="681386" y="1824237"/>
                    <a:pt x="687953" y="1833432"/>
                  </a:cubicBezTo>
                  <a:cubicBezTo>
                    <a:pt x="693617" y="1841394"/>
                    <a:pt x="704782" y="1845991"/>
                    <a:pt x="698789" y="1856745"/>
                  </a:cubicBezTo>
                  <a:cubicBezTo>
                    <a:pt x="693945" y="1865447"/>
                    <a:pt x="678430" y="1871604"/>
                    <a:pt x="680319" y="1883589"/>
                  </a:cubicBezTo>
                  <a:cubicBezTo>
                    <a:pt x="681632" y="1892209"/>
                    <a:pt x="695998" y="1899269"/>
                    <a:pt x="702894" y="1903455"/>
                  </a:cubicBezTo>
                  <a:cubicBezTo>
                    <a:pt x="712909" y="1909530"/>
                    <a:pt x="723252" y="1916180"/>
                    <a:pt x="733760" y="1921351"/>
                  </a:cubicBezTo>
                  <a:cubicBezTo>
                    <a:pt x="746074" y="1927426"/>
                    <a:pt x="757238" y="1923075"/>
                    <a:pt x="770619" y="1923650"/>
                  </a:cubicBezTo>
                  <a:cubicBezTo>
                    <a:pt x="785724" y="1924225"/>
                    <a:pt x="796232" y="1926523"/>
                    <a:pt x="808463" y="1934732"/>
                  </a:cubicBezTo>
                  <a:cubicBezTo>
                    <a:pt x="816015" y="1939658"/>
                    <a:pt x="816098" y="1943352"/>
                    <a:pt x="818478" y="1952054"/>
                  </a:cubicBezTo>
                  <a:cubicBezTo>
                    <a:pt x="820284" y="1958621"/>
                    <a:pt x="820449" y="1964203"/>
                    <a:pt x="827754" y="1966091"/>
                  </a:cubicBezTo>
                  <a:cubicBezTo>
                    <a:pt x="834978" y="1967979"/>
                    <a:pt x="840232" y="1966584"/>
                    <a:pt x="847210" y="1969703"/>
                  </a:cubicBezTo>
                  <a:cubicBezTo>
                    <a:pt x="856076" y="1973644"/>
                    <a:pt x="865435" y="1973972"/>
                    <a:pt x="873890" y="1979144"/>
                  </a:cubicBezTo>
                  <a:cubicBezTo>
                    <a:pt x="884233" y="1985465"/>
                    <a:pt x="892525" y="1989323"/>
                    <a:pt x="904921" y="1984726"/>
                  </a:cubicBezTo>
                  <a:cubicBezTo>
                    <a:pt x="931682" y="1974793"/>
                    <a:pt x="908204" y="1953203"/>
                    <a:pt x="917891" y="1935143"/>
                  </a:cubicBezTo>
                  <a:cubicBezTo>
                    <a:pt x="930533" y="1911665"/>
                    <a:pt x="980691" y="1903455"/>
                    <a:pt x="996124" y="1928411"/>
                  </a:cubicBezTo>
                  <a:cubicBezTo>
                    <a:pt x="999326" y="1933665"/>
                    <a:pt x="999900" y="1941135"/>
                    <a:pt x="1006057" y="1943516"/>
                  </a:cubicBezTo>
                  <a:cubicBezTo>
                    <a:pt x="1011475" y="1945733"/>
                    <a:pt x="1017386" y="1941464"/>
                    <a:pt x="1022393" y="1940479"/>
                  </a:cubicBezTo>
                  <a:cubicBezTo>
                    <a:pt x="1031095" y="1938755"/>
                    <a:pt x="1035117" y="1942120"/>
                    <a:pt x="1042670" y="1946143"/>
                  </a:cubicBezTo>
                  <a:cubicBezTo>
                    <a:pt x="1052685" y="1951397"/>
                    <a:pt x="1060074" y="1951643"/>
                    <a:pt x="1071074" y="1952136"/>
                  </a:cubicBezTo>
                  <a:cubicBezTo>
                    <a:pt x="1084619" y="1952793"/>
                    <a:pt x="1097753" y="1957225"/>
                    <a:pt x="1111381" y="1958046"/>
                  </a:cubicBezTo>
                  <a:cubicBezTo>
                    <a:pt x="1122299" y="1958703"/>
                    <a:pt x="1146023" y="1966255"/>
                    <a:pt x="1154479" y="1957554"/>
                  </a:cubicBezTo>
                  <a:cubicBezTo>
                    <a:pt x="1159651" y="1952218"/>
                    <a:pt x="1157762" y="1942695"/>
                    <a:pt x="1164083" y="1938344"/>
                  </a:cubicBezTo>
                  <a:cubicBezTo>
                    <a:pt x="1168352" y="1935389"/>
                    <a:pt x="1176972" y="1935471"/>
                    <a:pt x="1181815" y="1936046"/>
                  </a:cubicBezTo>
                  <a:cubicBezTo>
                    <a:pt x="1195114" y="1937688"/>
                    <a:pt x="1206032" y="1947292"/>
                    <a:pt x="1219659" y="1949016"/>
                  </a:cubicBezTo>
                  <a:cubicBezTo>
                    <a:pt x="1231891" y="1950658"/>
                    <a:pt x="1241578" y="1950412"/>
                    <a:pt x="1250607" y="1942285"/>
                  </a:cubicBezTo>
                  <a:cubicBezTo>
                    <a:pt x="1262921" y="1931202"/>
                    <a:pt x="1270720" y="1916180"/>
                    <a:pt x="1269735" y="1899105"/>
                  </a:cubicBezTo>
                  <a:cubicBezTo>
                    <a:pt x="1269242" y="1890649"/>
                    <a:pt x="1264727" y="1880306"/>
                    <a:pt x="1266615" y="1871850"/>
                  </a:cubicBezTo>
                  <a:cubicBezTo>
                    <a:pt x="1268175" y="1864955"/>
                    <a:pt x="1273839" y="1862820"/>
                    <a:pt x="1278272" y="1858634"/>
                  </a:cubicBezTo>
                  <a:cubicBezTo>
                    <a:pt x="1285661" y="1851656"/>
                    <a:pt x="1287877" y="1842954"/>
                    <a:pt x="1289026" y="1833267"/>
                  </a:cubicBezTo>
                  <a:cubicBezTo>
                    <a:pt x="1290750" y="1818245"/>
                    <a:pt x="1288451" y="1804782"/>
                    <a:pt x="1288288" y="1790087"/>
                  </a:cubicBezTo>
                  <a:cubicBezTo>
                    <a:pt x="1288205" y="1781468"/>
                    <a:pt x="1290915" y="1775064"/>
                    <a:pt x="1280571" y="1775475"/>
                  </a:cubicBezTo>
                  <a:cubicBezTo>
                    <a:pt x="1271541" y="1775803"/>
                    <a:pt x="1266041" y="1783520"/>
                    <a:pt x="1257586" y="1786886"/>
                  </a:cubicBezTo>
                  <a:cubicBezTo>
                    <a:pt x="1242234" y="1792960"/>
                    <a:pt x="1219741" y="1795669"/>
                    <a:pt x="1203241" y="1792632"/>
                  </a:cubicBezTo>
                  <a:cubicBezTo>
                    <a:pt x="1193883" y="1790990"/>
                    <a:pt x="1184442" y="1781057"/>
                    <a:pt x="1174837" y="1782371"/>
                  </a:cubicBezTo>
                  <a:cubicBezTo>
                    <a:pt x="1167367" y="1783438"/>
                    <a:pt x="1161210" y="1790744"/>
                    <a:pt x="1154807" y="1794192"/>
                  </a:cubicBezTo>
                  <a:cubicBezTo>
                    <a:pt x="1145366" y="1799281"/>
                    <a:pt x="1139538" y="1799692"/>
                    <a:pt x="1130262" y="1795341"/>
                  </a:cubicBezTo>
                  <a:cubicBezTo>
                    <a:pt x="1119918" y="1790498"/>
                    <a:pt x="1112858" y="1791401"/>
                    <a:pt x="1101693" y="1792304"/>
                  </a:cubicBezTo>
                  <a:cubicBezTo>
                    <a:pt x="1097015" y="1792714"/>
                    <a:pt x="1079857" y="1793535"/>
                    <a:pt x="1079857" y="1786311"/>
                  </a:cubicBezTo>
                  <a:cubicBezTo>
                    <a:pt x="1079857" y="1782288"/>
                    <a:pt x="1086096" y="1783192"/>
                    <a:pt x="1086917" y="1780236"/>
                  </a:cubicBezTo>
                  <a:cubicBezTo>
                    <a:pt x="1088149" y="1774982"/>
                    <a:pt x="1080514" y="1773505"/>
                    <a:pt x="1076984" y="1771699"/>
                  </a:cubicBezTo>
                  <a:cubicBezTo>
                    <a:pt x="1070171" y="1768251"/>
                    <a:pt x="1067954" y="1768005"/>
                    <a:pt x="1066148" y="1761766"/>
                  </a:cubicBezTo>
                  <a:cubicBezTo>
                    <a:pt x="1066066" y="1761355"/>
                    <a:pt x="1067462" y="1757989"/>
                    <a:pt x="1066969" y="1756183"/>
                  </a:cubicBezTo>
                  <a:cubicBezTo>
                    <a:pt x="1066559" y="1754788"/>
                    <a:pt x="1064589" y="1753392"/>
                    <a:pt x="1063849" y="1752243"/>
                  </a:cubicBezTo>
                  <a:cubicBezTo>
                    <a:pt x="1062372" y="1749944"/>
                    <a:pt x="1060648" y="1746250"/>
                    <a:pt x="1058514" y="1744444"/>
                  </a:cubicBezTo>
                  <a:cubicBezTo>
                    <a:pt x="1055640" y="1742146"/>
                    <a:pt x="1048088" y="1741900"/>
                    <a:pt x="1048170" y="1737713"/>
                  </a:cubicBezTo>
                  <a:cubicBezTo>
                    <a:pt x="1048334" y="1732295"/>
                    <a:pt x="1059499" y="1733772"/>
                    <a:pt x="1062126" y="1730817"/>
                  </a:cubicBezTo>
                  <a:cubicBezTo>
                    <a:pt x="1066969" y="1725399"/>
                    <a:pt x="1061141" y="1719735"/>
                    <a:pt x="1057529" y="1715138"/>
                  </a:cubicBezTo>
                  <a:cubicBezTo>
                    <a:pt x="1055722" y="1712839"/>
                    <a:pt x="1051454" y="1710294"/>
                    <a:pt x="1051290" y="1706846"/>
                  </a:cubicBezTo>
                  <a:cubicBezTo>
                    <a:pt x="1051208" y="1703891"/>
                    <a:pt x="1055969" y="1703070"/>
                    <a:pt x="1055805" y="1701511"/>
                  </a:cubicBezTo>
                  <a:cubicBezTo>
                    <a:pt x="1055230" y="1696092"/>
                    <a:pt x="1046200" y="1695354"/>
                    <a:pt x="1041356" y="1695272"/>
                  </a:cubicBezTo>
                  <a:cubicBezTo>
                    <a:pt x="1041028" y="1686816"/>
                    <a:pt x="1063849" y="1675077"/>
                    <a:pt x="1071156" y="1673189"/>
                  </a:cubicBezTo>
                  <a:cubicBezTo>
                    <a:pt x="1081089" y="1670808"/>
                    <a:pt x="1091596" y="1675159"/>
                    <a:pt x="1101365" y="1672204"/>
                  </a:cubicBezTo>
                  <a:cubicBezTo>
                    <a:pt x="1106127" y="1670726"/>
                    <a:pt x="1119261" y="1663174"/>
                    <a:pt x="1121560" y="1658495"/>
                  </a:cubicBezTo>
                  <a:cubicBezTo>
                    <a:pt x="1125418" y="1650696"/>
                    <a:pt x="1110477" y="1649383"/>
                    <a:pt x="1115321" y="1642733"/>
                  </a:cubicBezTo>
                  <a:cubicBezTo>
                    <a:pt x="1118686" y="1637972"/>
                    <a:pt x="1137568" y="1635181"/>
                    <a:pt x="1143068" y="1635099"/>
                  </a:cubicBezTo>
                  <a:cubicBezTo>
                    <a:pt x="1150702" y="1635017"/>
                    <a:pt x="1157680" y="1638875"/>
                    <a:pt x="1165479" y="1637479"/>
                  </a:cubicBezTo>
                  <a:cubicBezTo>
                    <a:pt x="1176397" y="1635509"/>
                    <a:pt x="1174591" y="1627382"/>
                    <a:pt x="1181651" y="1622621"/>
                  </a:cubicBezTo>
                  <a:cubicBezTo>
                    <a:pt x="1191994" y="1615643"/>
                    <a:pt x="1207920" y="1619419"/>
                    <a:pt x="1218756" y="1613673"/>
                  </a:cubicBezTo>
                  <a:cubicBezTo>
                    <a:pt x="1228854" y="1608419"/>
                    <a:pt x="1228032" y="1600538"/>
                    <a:pt x="1241003" y="1605956"/>
                  </a:cubicBezTo>
                  <a:cubicBezTo>
                    <a:pt x="1246175" y="1608173"/>
                    <a:pt x="1265466" y="1613837"/>
                    <a:pt x="1265876" y="1616546"/>
                  </a:cubicBezTo>
                  <a:lnTo>
                    <a:pt x="1267436" y="1616546"/>
                  </a:lnTo>
                  <a:cubicBezTo>
                    <a:pt x="1290340" y="1624673"/>
                    <a:pt x="1313818" y="1617449"/>
                    <a:pt x="1337214" y="1617285"/>
                  </a:cubicBezTo>
                  <a:cubicBezTo>
                    <a:pt x="1352237" y="1617285"/>
                    <a:pt x="1366767" y="1618845"/>
                    <a:pt x="1381626" y="1618845"/>
                  </a:cubicBezTo>
                  <a:cubicBezTo>
                    <a:pt x="1392872" y="1618845"/>
                    <a:pt x="1425298" y="1615725"/>
                    <a:pt x="1408387" y="1597172"/>
                  </a:cubicBezTo>
                  <a:cubicBezTo>
                    <a:pt x="1402394" y="1590605"/>
                    <a:pt x="1390902" y="1588553"/>
                    <a:pt x="1386715" y="1580426"/>
                  </a:cubicBezTo>
                  <a:cubicBezTo>
                    <a:pt x="1383350" y="1573694"/>
                    <a:pt x="1387372" y="1567127"/>
                    <a:pt x="1381543" y="1560970"/>
                  </a:cubicBezTo>
                  <a:cubicBezTo>
                    <a:pt x="1367834" y="1546522"/>
                    <a:pt x="1339923" y="1552433"/>
                    <a:pt x="1327281" y="1535686"/>
                  </a:cubicBezTo>
                  <a:cubicBezTo>
                    <a:pt x="1322274" y="1529036"/>
                    <a:pt x="1321945" y="1518611"/>
                    <a:pt x="1313654" y="1515491"/>
                  </a:cubicBezTo>
                  <a:cubicBezTo>
                    <a:pt x="1307497" y="1513193"/>
                    <a:pt x="1306512" y="1516066"/>
                    <a:pt x="1302243" y="1510155"/>
                  </a:cubicBezTo>
                  <a:cubicBezTo>
                    <a:pt x="1298713" y="1505148"/>
                    <a:pt x="1299944" y="1503588"/>
                    <a:pt x="1294280" y="1501043"/>
                  </a:cubicBezTo>
                  <a:cubicBezTo>
                    <a:pt x="1284101" y="1496610"/>
                    <a:pt x="1281720" y="1497349"/>
                    <a:pt x="1277123" y="1487170"/>
                  </a:cubicBezTo>
                  <a:cubicBezTo>
                    <a:pt x="1276220" y="1485200"/>
                    <a:pt x="1271869" y="1479617"/>
                    <a:pt x="1272115" y="1477565"/>
                  </a:cubicBezTo>
                  <a:cubicBezTo>
                    <a:pt x="1272937" y="1471819"/>
                    <a:pt x="1286564" y="1470669"/>
                    <a:pt x="1291818" y="1469848"/>
                  </a:cubicBezTo>
                  <a:cubicBezTo>
                    <a:pt x="1293623" y="1460983"/>
                    <a:pt x="1295840" y="1454415"/>
                    <a:pt x="1299780" y="1447027"/>
                  </a:cubicBezTo>
                  <a:cubicBezTo>
                    <a:pt x="1304870" y="1437258"/>
                    <a:pt x="1295512" y="1435370"/>
                    <a:pt x="1297482" y="1425273"/>
                  </a:cubicBezTo>
                  <a:cubicBezTo>
                    <a:pt x="1303885" y="1423877"/>
                    <a:pt x="1318825" y="1438654"/>
                    <a:pt x="1322848" y="1426750"/>
                  </a:cubicBezTo>
                  <a:cubicBezTo>
                    <a:pt x="1323751" y="1424042"/>
                    <a:pt x="1320221" y="1422153"/>
                    <a:pt x="1320303" y="1419855"/>
                  </a:cubicBezTo>
                  <a:cubicBezTo>
                    <a:pt x="1320467" y="1415832"/>
                    <a:pt x="1321617" y="1415750"/>
                    <a:pt x="1324408" y="1412056"/>
                  </a:cubicBezTo>
                  <a:cubicBezTo>
                    <a:pt x="1330154" y="1404504"/>
                    <a:pt x="1329251" y="1404011"/>
                    <a:pt x="1318415" y="1403601"/>
                  </a:cubicBezTo>
                  <a:cubicBezTo>
                    <a:pt x="1301997" y="1402944"/>
                    <a:pt x="1287549" y="1413452"/>
                    <a:pt x="1274085" y="1422071"/>
                  </a:cubicBezTo>
                  <a:cubicBezTo>
                    <a:pt x="1263250" y="1429049"/>
                    <a:pt x="1255287" y="1430691"/>
                    <a:pt x="1242809" y="1431430"/>
                  </a:cubicBezTo>
                  <a:cubicBezTo>
                    <a:pt x="1241495" y="1439639"/>
                    <a:pt x="1252988" y="1435616"/>
                    <a:pt x="1243466" y="1442102"/>
                  </a:cubicBezTo>
                  <a:cubicBezTo>
                    <a:pt x="1237391" y="1446206"/>
                    <a:pt x="1229592" y="1446288"/>
                    <a:pt x="1222861" y="1447520"/>
                  </a:cubicBezTo>
                  <a:cubicBezTo>
                    <a:pt x="1218920" y="1448176"/>
                    <a:pt x="1205211" y="1449654"/>
                    <a:pt x="1206360" y="1456057"/>
                  </a:cubicBezTo>
                  <a:cubicBezTo>
                    <a:pt x="1206935" y="1459423"/>
                    <a:pt x="1215473" y="1459916"/>
                    <a:pt x="1218017" y="1460901"/>
                  </a:cubicBezTo>
                  <a:cubicBezTo>
                    <a:pt x="1224092" y="1463199"/>
                    <a:pt x="1223107" y="1462871"/>
                    <a:pt x="1225734" y="1467632"/>
                  </a:cubicBezTo>
                  <a:cubicBezTo>
                    <a:pt x="1227294" y="1470587"/>
                    <a:pt x="1225405" y="1471572"/>
                    <a:pt x="1228197" y="1474364"/>
                  </a:cubicBezTo>
                  <a:cubicBezTo>
                    <a:pt x="1230413" y="1476580"/>
                    <a:pt x="1234928" y="1476334"/>
                    <a:pt x="1237391" y="1478304"/>
                  </a:cubicBezTo>
                  <a:cubicBezTo>
                    <a:pt x="1242891" y="1482901"/>
                    <a:pt x="1240675" y="1486841"/>
                    <a:pt x="1249705" y="1483722"/>
                  </a:cubicBezTo>
                  <a:cubicBezTo>
                    <a:pt x="1258406" y="1480849"/>
                    <a:pt x="1256354" y="1477647"/>
                    <a:pt x="1259719" y="1486759"/>
                  </a:cubicBezTo>
                  <a:cubicBezTo>
                    <a:pt x="1260951" y="1490043"/>
                    <a:pt x="1264399" y="1496036"/>
                    <a:pt x="1263496" y="1499730"/>
                  </a:cubicBezTo>
                  <a:cubicBezTo>
                    <a:pt x="1250444" y="1501372"/>
                    <a:pt x="1234846" y="1497760"/>
                    <a:pt x="1221958" y="1500551"/>
                  </a:cubicBezTo>
                  <a:cubicBezTo>
                    <a:pt x="1211039" y="1502931"/>
                    <a:pt x="1202009" y="1529775"/>
                    <a:pt x="1189778" y="1518365"/>
                  </a:cubicBezTo>
                  <a:cubicBezTo>
                    <a:pt x="1183539" y="1512536"/>
                    <a:pt x="1187808" y="1505066"/>
                    <a:pt x="1190927" y="1499073"/>
                  </a:cubicBezTo>
                  <a:cubicBezTo>
                    <a:pt x="1194868" y="1491521"/>
                    <a:pt x="1201189" y="1485282"/>
                    <a:pt x="1188957" y="1485364"/>
                  </a:cubicBezTo>
                  <a:cubicBezTo>
                    <a:pt x="1184114" y="1485364"/>
                    <a:pt x="1165643" y="1492342"/>
                    <a:pt x="1162688" y="1486595"/>
                  </a:cubicBezTo>
                  <a:cubicBezTo>
                    <a:pt x="1159404" y="1480110"/>
                    <a:pt x="1173934" y="1474364"/>
                    <a:pt x="1177792" y="1473625"/>
                  </a:cubicBezTo>
                  <a:cubicBezTo>
                    <a:pt x="1183457" y="1472558"/>
                    <a:pt x="1196509" y="1474364"/>
                    <a:pt x="1194785" y="1465087"/>
                  </a:cubicBezTo>
                  <a:cubicBezTo>
                    <a:pt x="1193061" y="1455893"/>
                    <a:pt x="1178121" y="1455893"/>
                    <a:pt x="1171882" y="1455647"/>
                  </a:cubicBezTo>
                  <a:cubicBezTo>
                    <a:pt x="1162031" y="1455154"/>
                    <a:pt x="1155628" y="1454087"/>
                    <a:pt x="1163098" y="1444811"/>
                  </a:cubicBezTo>
                  <a:cubicBezTo>
                    <a:pt x="1165561" y="1441773"/>
                    <a:pt x="1171636" y="1438736"/>
                    <a:pt x="1167941" y="1433646"/>
                  </a:cubicBezTo>
                  <a:cubicBezTo>
                    <a:pt x="1166382" y="1431512"/>
                    <a:pt x="1159404" y="1430609"/>
                    <a:pt x="1157105" y="1430363"/>
                  </a:cubicBezTo>
                  <a:cubicBezTo>
                    <a:pt x="1148568" y="1429624"/>
                    <a:pt x="1131082" y="1433154"/>
                    <a:pt x="1128538" y="1442758"/>
                  </a:cubicBezTo>
                  <a:cubicBezTo>
                    <a:pt x="1127635" y="1446206"/>
                    <a:pt x="1130097" y="1448915"/>
                    <a:pt x="1130179" y="1452035"/>
                  </a:cubicBezTo>
                  <a:cubicBezTo>
                    <a:pt x="1130179" y="1455975"/>
                    <a:pt x="1128784" y="1459012"/>
                    <a:pt x="1128045" y="1462871"/>
                  </a:cubicBezTo>
                  <a:cubicBezTo>
                    <a:pt x="1127552" y="1465498"/>
                    <a:pt x="1128045" y="1469766"/>
                    <a:pt x="1126978" y="1472147"/>
                  </a:cubicBezTo>
                  <a:cubicBezTo>
                    <a:pt x="1125254" y="1475923"/>
                    <a:pt x="1121888" y="1476580"/>
                    <a:pt x="1119343" y="1479864"/>
                  </a:cubicBezTo>
                  <a:cubicBezTo>
                    <a:pt x="1115321" y="1485200"/>
                    <a:pt x="1116224" y="1492013"/>
                    <a:pt x="1114582" y="1498334"/>
                  </a:cubicBezTo>
                  <a:cubicBezTo>
                    <a:pt x="1113433" y="1502685"/>
                    <a:pt x="1111462" y="1514342"/>
                    <a:pt x="1108425" y="1517462"/>
                  </a:cubicBezTo>
                  <a:cubicBezTo>
                    <a:pt x="1103418" y="1522715"/>
                    <a:pt x="1096276" y="1517462"/>
                    <a:pt x="1090694" y="1519103"/>
                  </a:cubicBezTo>
                  <a:cubicBezTo>
                    <a:pt x="1075671" y="1523454"/>
                    <a:pt x="1091104" y="1547425"/>
                    <a:pt x="1089380" y="1558507"/>
                  </a:cubicBezTo>
                  <a:cubicBezTo>
                    <a:pt x="1087246" y="1571970"/>
                    <a:pt x="1072141" y="1577881"/>
                    <a:pt x="1073947" y="1593232"/>
                  </a:cubicBezTo>
                  <a:cubicBezTo>
                    <a:pt x="1075260" y="1604561"/>
                    <a:pt x="1084208" y="1618270"/>
                    <a:pt x="1089954" y="1628039"/>
                  </a:cubicBezTo>
                  <a:cubicBezTo>
                    <a:pt x="1093156" y="1633457"/>
                    <a:pt x="1095701" y="1636740"/>
                    <a:pt x="1097589" y="1642897"/>
                  </a:cubicBezTo>
                  <a:cubicBezTo>
                    <a:pt x="1085604" y="1648644"/>
                    <a:pt x="1073372" y="1657838"/>
                    <a:pt x="1060812" y="1659644"/>
                  </a:cubicBezTo>
                  <a:cubicBezTo>
                    <a:pt x="1053670" y="1660711"/>
                    <a:pt x="1048088" y="1659972"/>
                    <a:pt x="1041603" y="1657510"/>
                  </a:cubicBezTo>
                  <a:cubicBezTo>
                    <a:pt x="1036020" y="1655457"/>
                    <a:pt x="1030931" y="1649957"/>
                    <a:pt x="1025595" y="1648890"/>
                  </a:cubicBezTo>
                  <a:cubicBezTo>
                    <a:pt x="1023296" y="1659726"/>
                    <a:pt x="997109" y="1642897"/>
                    <a:pt x="989721" y="1654718"/>
                  </a:cubicBezTo>
                  <a:cubicBezTo>
                    <a:pt x="983975" y="1664077"/>
                    <a:pt x="998998" y="1664816"/>
                    <a:pt x="999818" y="1672614"/>
                  </a:cubicBezTo>
                  <a:cubicBezTo>
                    <a:pt x="1000475" y="1679018"/>
                    <a:pt x="989639" y="1683779"/>
                    <a:pt x="985370" y="1681891"/>
                  </a:cubicBezTo>
                  <a:cubicBezTo>
                    <a:pt x="977407" y="1678443"/>
                    <a:pt x="979460" y="1667114"/>
                    <a:pt x="974370" y="1663420"/>
                  </a:cubicBezTo>
                  <a:cubicBezTo>
                    <a:pt x="966407" y="1657592"/>
                    <a:pt x="964437" y="1671137"/>
                    <a:pt x="965258" y="1676473"/>
                  </a:cubicBezTo>
                  <a:cubicBezTo>
                    <a:pt x="966899" y="1687309"/>
                    <a:pt x="976094" y="1693384"/>
                    <a:pt x="981512" y="1702496"/>
                  </a:cubicBezTo>
                  <a:cubicBezTo>
                    <a:pt x="986273" y="1710541"/>
                    <a:pt x="985042" y="1717765"/>
                    <a:pt x="987587" y="1725892"/>
                  </a:cubicBezTo>
                  <a:cubicBezTo>
                    <a:pt x="989803" y="1732870"/>
                    <a:pt x="1000475" y="1734347"/>
                    <a:pt x="1001542" y="1740504"/>
                  </a:cubicBezTo>
                  <a:cubicBezTo>
                    <a:pt x="1002773" y="1747482"/>
                    <a:pt x="991691" y="1749206"/>
                    <a:pt x="987012" y="1752325"/>
                  </a:cubicBezTo>
                  <a:cubicBezTo>
                    <a:pt x="970758" y="1763161"/>
                    <a:pt x="983072" y="1769154"/>
                    <a:pt x="982251" y="1782945"/>
                  </a:cubicBezTo>
                  <a:cubicBezTo>
                    <a:pt x="981758" y="1791811"/>
                    <a:pt x="978146" y="1791811"/>
                    <a:pt x="970676" y="1787707"/>
                  </a:cubicBezTo>
                  <a:cubicBezTo>
                    <a:pt x="967228" y="1785819"/>
                    <a:pt x="965176" y="1782371"/>
                    <a:pt x="962220" y="1780482"/>
                  </a:cubicBezTo>
                  <a:cubicBezTo>
                    <a:pt x="956474" y="1776870"/>
                    <a:pt x="959593" y="1779497"/>
                    <a:pt x="953683" y="1780482"/>
                  </a:cubicBezTo>
                  <a:cubicBezTo>
                    <a:pt x="951548" y="1780893"/>
                    <a:pt x="945802" y="1782535"/>
                    <a:pt x="943586" y="1781221"/>
                  </a:cubicBezTo>
                  <a:cubicBezTo>
                    <a:pt x="939317" y="1778594"/>
                    <a:pt x="942682" y="1777199"/>
                    <a:pt x="942847" y="1773423"/>
                  </a:cubicBezTo>
                  <a:cubicBezTo>
                    <a:pt x="943011" y="1769318"/>
                    <a:pt x="944899" y="1770467"/>
                    <a:pt x="941123" y="1765706"/>
                  </a:cubicBezTo>
                  <a:cubicBezTo>
                    <a:pt x="937347" y="1761027"/>
                    <a:pt x="932175" y="1760452"/>
                    <a:pt x="929876" y="1754131"/>
                  </a:cubicBezTo>
                  <a:cubicBezTo>
                    <a:pt x="920354" y="1728436"/>
                    <a:pt x="954011" y="1750519"/>
                    <a:pt x="963616" y="1747974"/>
                  </a:cubicBezTo>
                  <a:cubicBezTo>
                    <a:pt x="973549" y="1745347"/>
                    <a:pt x="967885" y="1738698"/>
                    <a:pt x="960497" y="1737138"/>
                  </a:cubicBezTo>
                  <a:cubicBezTo>
                    <a:pt x="953190" y="1735578"/>
                    <a:pt x="949743" y="1736728"/>
                    <a:pt x="943011" y="1733198"/>
                  </a:cubicBezTo>
                  <a:cubicBezTo>
                    <a:pt x="940384" y="1731802"/>
                    <a:pt x="938989" y="1731474"/>
                    <a:pt x="935869" y="1730325"/>
                  </a:cubicBezTo>
                  <a:cubicBezTo>
                    <a:pt x="931272" y="1728519"/>
                    <a:pt x="931436" y="1730571"/>
                    <a:pt x="928316" y="1725563"/>
                  </a:cubicBezTo>
                  <a:cubicBezTo>
                    <a:pt x="924212" y="1718996"/>
                    <a:pt x="928973" y="1708652"/>
                    <a:pt x="922734" y="1704220"/>
                  </a:cubicBezTo>
                  <a:cubicBezTo>
                    <a:pt x="915757" y="1699376"/>
                    <a:pt x="901801" y="1705123"/>
                    <a:pt x="893592" y="1702331"/>
                  </a:cubicBezTo>
                  <a:cubicBezTo>
                    <a:pt x="882017" y="1698391"/>
                    <a:pt x="890308" y="1692234"/>
                    <a:pt x="894823" y="1685421"/>
                  </a:cubicBezTo>
                  <a:cubicBezTo>
                    <a:pt x="900898" y="1675898"/>
                    <a:pt x="903115" y="1657099"/>
                    <a:pt x="895562" y="1647905"/>
                  </a:cubicBezTo>
                  <a:cubicBezTo>
                    <a:pt x="891540" y="1643061"/>
                    <a:pt x="886040" y="1639367"/>
                    <a:pt x="882592" y="1633867"/>
                  </a:cubicBezTo>
                  <a:cubicBezTo>
                    <a:pt x="878733" y="1627628"/>
                    <a:pt x="880786" y="1622374"/>
                    <a:pt x="879554" y="1615397"/>
                  </a:cubicBezTo>
                  <a:cubicBezTo>
                    <a:pt x="876271" y="1597419"/>
                    <a:pt x="860263" y="1606285"/>
                    <a:pt x="848688" y="1600128"/>
                  </a:cubicBezTo>
                  <a:cubicBezTo>
                    <a:pt x="843845" y="1597583"/>
                    <a:pt x="840561" y="1592411"/>
                    <a:pt x="837277" y="1587568"/>
                  </a:cubicBezTo>
                  <a:cubicBezTo>
                    <a:pt x="834978" y="1584120"/>
                    <a:pt x="833173" y="1573284"/>
                    <a:pt x="831038" y="1571560"/>
                  </a:cubicBezTo>
                  <a:cubicBezTo>
                    <a:pt x="824553" y="1566388"/>
                    <a:pt x="809448" y="1576567"/>
                    <a:pt x="801649" y="1570657"/>
                  </a:cubicBezTo>
                  <a:lnTo>
                    <a:pt x="800911" y="1570657"/>
                  </a:lnTo>
                  <a:cubicBezTo>
                    <a:pt x="792291" y="1567045"/>
                    <a:pt x="787940" y="1565813"/>
                    <a:pt x="781866" y="1558343"/>
                  </a:cubicBezTo>
                  <a:cubicBezTo>
                    <a:pt x="777843" y="1553418"/>
                    <a:pt x="773246" y="1548082"/>
                    <a:pt x="769470" y="1542910"/>
                  </a:cubicBezTo>
                  <a:cubicBezTo>
                    <a:pt x="762328" y="1533059"/>
                    <a:pt x="764134" y="1525342"/>
                    <a:pt x="763805" y="1514506"/>
                  </a:cubicBezTo>
                  <a:cubicBezTo>
                    <a:pt x="754283" y="1509170"/>
                    <a:pt x="754611" y="1524029"/>
                    <a:pt x="749275" y="1524275"/>
                  </a:cubicBezTo>
                  <a:cubicBezTo>
                    <a:pt x="745663" y="1524439"/>
                    <a:pt x="733103" y="1510566"/>
                    <a:pt x="729245" y="1508021"/>
                  </a:cubicBezTo>
                  <a:cubicBezTo>
                    <a:pt x="726618" y="1506297"/>
                    <a:pt x="723334" y="1505558"/>
                    <a:pt x="721692" y="1502849"/>
                  </a:cubicBezTo>
                  <a:cubicBezTo>
                    <a:pt x="719968" y="1499976"/>
                    <a:pt x="721939" y="1496528"/>
                    <a:pt x="720790" y="1493573"/>
                  </a:cubicBezTo>
                  <a:cubicBezTo>
                    <a:pt x="719394" y="1490125"/>
                    <a:pt x="713237" y="1483394"/>
                    <a:pt x="709214" y="1482737"/>
                  </a:cubicBezTo>
                  <a:cubicBezTo>
                    <a:pt x="704207" y="1481916"/>
                    <a:pt x="695095" y="1487827"/>
                    <a:pt x="693699" y="1492752"/>
                  </a:cubicBezTo>
                  <a:cubicBezTo>
                    <a:pt x="691072" y="1502439"/>
                    <a:pt x="704617" y="1507446"/>
                    <a:pt x="707491" y="1515738"/>
                  </a:cubicBezTo>
                  <a:cubicBezTo>
                    <a:pt x="710856" y="1525671"/>
                    <a:pt x="712663" y="1535686"/>
                    <a:pt x="714797" y="1545947"/>
                  </a:cubicBezTo>
                  <a:cubicBezTo>
                    <a:pt x="716767" y="1556291"/>
                    <a:pt x="727603" y="1570082"/>
                    <a:pt x="734499" y="1577635"/>
                  </a:cubicBezTo>
                  <a:cubicBezTo>
                    <a:pt x="745170" y="1589292"/>
                    <a:pt x="758551" y="1596598"/>
                    <a:pt x="766515" y="1610553"/>
                  </a:cubicBezTo>
                  <a:cubicBezTo>
                    <a:pt x="770290" y="1617203"/>
                    <a:pt x="769305" y="1619912"/>
                    <a:pt x="776366" y="1623031"/>
                  </a:cubicBezTo>
                  <a:cubicBezTo>
                    <a:pt x="782194" y="1625658"/>
                    <a:pt x="789336" y="1627136"/>
                    <a:pt x="795657" y="1627710"/>
                  </a:cubicBezTo>
                  <a:cubicBezTo>
                    <a:pt x="804276" y="1628449"/>
                    <a:pt x="806164" y="1627136"/>
                    <a:pt x="810105" y="1634031"/>
                  </a:cubicBezTo>
                  <a:cubicBezTo>
                    <a:pt x="813717" y="1640270"/>
                    <a:pt x="813881" y="1645032"/>
                    <a:pt x="820366" y="1649054"/>
                  </a:cubicBezTo>
                  <a:cubicBezTo>
                    <a:pt x="825949" y="1652584"/>
                    <a:pt x="833583" y="1653323"/>
                    <a:pt x="838837" y="1657099"/>
                  </a:cubicBezTo>
                  <a:cubicBezTo>
                    <a:pt x="844584" y="1661122"/>
                    <a:pt x="844501" y="1666458"/>
                    <a:pt x="848113" y="1671629"/>
                  </a:cubicBezTo>
                  <a:cubicBezTo>
                    <a:pt x="850412" y="1674913"/>
                    <a:pt x="860509" y="1679428"/>
                    <a:pt x="854270" y="1683040"/>
                  </a:cubicBezTo>
                  <a:cubicBezTo>
                    <a:pt x="848359" y="1686488"/>
                    <a:pt x="841710" y="1677129"/>
                    <a:pt x="837277" y="1674831"/>
                  </a:cubicBezTo>
                  <a:cubicBezTo>
                    <a:pt x="831120" y="1671793"/>
                    <a:pt x="828822" y="1674092"/>
                    <a:pt x="824964" y="1680085"/>
                  </a:cubicBezTo>
                  <a:cubicBezTo>
                    <a:pt x="821598" y="1685338"/>
                    <a:pt x="819135" y="1689689"/>
                    <a:pt x="822665" y="1694533"/>
                  </a:cubicBezTo>
                  <a:cubicBezTo>
                    <a:pt x="826934" y="1700443"/>
                    <a:pt x="832352" y="1698966"/>
                    <a:pt x="831941" y="1708571"/>
                  </a:cubicBezTo>
                  <a:cubicBezTo>
                    <a:pt x="831695" y="1713989"/>
                    <a:pt x="828576" y="1719899"/>
                    <a:pt x="826606" y="1724743"/>
                  </a:cubicBezTo>
                  <a:cubicBezTo>
                    <a:pt x="822501" y="1734840"/>
                    <a:pt x="820449" y="1745512"/>
                    <a:pt x="810433" y="1750191"/>
                  </a:cubicBezTo>
                  <a:cubicBezTo>
                    <a:pt x="806493" y="1751997"/>
                    <a:pt x="796642" y="1757087"/>
                    <a:pt x="795575" y="1749616"/>
                  </a:cubicBezTo>
                  <a:cubicBezTo>
                    <a:pt x="795329" y="1747810"/>
                    <a:pt x="802717" y="1741079"/>
                    <a:pt x="804276" y="1737877"/>
                  </a:cubicBezTo>
                  <a:cubicBezTo>
                    <a:pt x="806493" y="1733198"/>
                    <a:pt x="809366" y="1725645"/>
                    <a:pt x="807396" y="1720145"/>
                  </a:cubicBezTo>
                  <a:cubicBezTo>
                    <a:pt x="805672" y="1715302"/>
                    <a:pt x="799597" y="1709227"/>
                    <a:pt x="797134" y="1703973"/>
                  </a:cubicBezTo>
                  <a:cubicBezTo>
                    <a:pt x="791552" y="1692316"/>
                    <a:pt x="785231" y="1681727"/>
                    <a:pt x="780141" y="1670234"/>
                  </a:cubicBezTo>
                  <a:cubicBezTo>
                    <a:pt x="774559" y="1657592"/>
                    <a:pt x="765612" y="1657263"/>
                    <a:pt x="752559" y="1654636"/>
                  </a:cubicBezTo>
                  <a:cubicBezTo>
                    <a:pt x="745745" y="1653241"/>
                    <a:pt x="739096" y="1652995"/>
                    <a:pt x="733103" y="1649383"/>
                  </a:cubicBezTo>
                  <a:cubicBezTo>
                    <a:pt x="727439" y="1646017"/>
                    <a:pt x="727439" y="1642323"/>
                    <a:pt x="723827" y="1637643"/>
                  </a:cubicBezTo>
                  <a:cubicBezTo>
                    <a:pt x="716192" y="1627464"/>
                    <a:pt x="698707" y="1628695"/>
                    <a:pt x="690662" y="1619337"/>
                  </a:cubicBezTo>
                  <a:cubicBezTo>
                    <a:pt x="687132" y="1615232"/>
                    <a:pt x="686147" y="1609486"/>
                    <a:pt x="682124" y="1605464"/>
                  </a:cubicBezTo>
                  <a:cubicBezTo>
                    <a:pt x="678677" y="1601934"/>
                    <a:pt x="673012" y="1599799"/>
                    <a:pt x="670139" y="1595777"/>
                  </a:cubicBezTo>
                  <a:cubicBezTo>
                    <a:pt x="666938" y="1591426"/>
                    <a:pt x="667184" y="1584859"/>
                    <a:pt x="666938" y="1579769"/>
                  </a:cubicBezTo>
                  <a:cubicBezTo>
                    <a:pt x="666363" y="1570082"/>
                    <a:pt x="663490" y="1567455"/>
                    <a:pt x="657826" y="1559739"/>
                  </a:cubicBezTo>
                  <a:cubicBezTo>
                    <a:pt x="648877" y="1547343"/>
                    <a:pt x="640833" y="1539626"/>
                    <a:pt x="624578" y="1543402"/>
                  </a:cubicBezTo>
                  <a:cubicBezTo>
                    <a:pt x="608406" y="1547097"/>
                    <a:pt x="604959" y="1554074"/>
                    <a:pt x="605205" y="1569672"/>
                  </a:cubicBezTo>
                  <a:cubicBezTo>
                    <a:pt x="600033" y="1570985"/>
                    <a:pt x="592727" y="1571314"/>
                    <a:pt x="588212" y="1573448"/>
                  </a:cubicBezTo>
                  <a:cubicBezTo>
                    <a:pt x="583779" y="1575500"/>
                    <a:pt x="580577" y="1579933"/>
                    <a:pt x="576227" y="1582314"/>
                  </a:cubicBezTo>
                  <a:cubicBezTo>
                    <a:pt x="566950" y="1587239"/>
                    <a:pt x="557427" y="1584941"/>
                    <a:pt x="548233" y="1580754"/>
                  </a:cubicBezTo>
                  <a:cubicBezTo>
                    <a:pt x="539203" y="1576650"/>
                    <a:pt x="534524" y="1572873"/>
                    <a:pt x="524345" y="1575829"/>
                  </a:cubicBezTo>
                  <a:cubicBezTo>
                    <a:pt x="518598" y="1577470"/>
                    <a:pt x="501277" y="1581739"/>
                    <a:pt x="500374" y="1588389"/>
                  </a:cubicBezTo>
                  <a:lnTo>
                    <a:pt x="500374" y="1585351"/>
                  </a:lnTo>
                  <a:cubicBezTo>
                    <a:pt x="496598" y="1588471"/>
                    <a:pt x="489292" y="1602672"/>
                    <a:pt x="490523" y="1608337"/>
                  </a:cubicBezTo>
                  <a:cubicBezTo>
                    <a:pt x="492165" y="1616135"/>
                    <a:pt x="505628" y="1620897"/>
                    <a:pt x="503329" y="1629927"/>
                  </a:cubicBezTo>
                  <a:cubicBezTo>
                    <a:pt x="501605" y="1636494"/>
                    <a:pt x="489128" y="1640352"/>
                    <a:pt x="483545" y="1643061"/>
                  </a:cubicBezTo>
                  <a:cubicBezTo>
                    <a:pt x="474269" y="1647412"/>
                    <a:pt x="468030" y="1654226"/>
                    <a:pt x="459410" y="1659398"/>
                  </a:cubicBezTo>
                  <a:cubicBezTo>
                    <a:pt x="451612" y="1664077"/>
                    <a:pt x="442417" y="1668181"/>
                    <a:pt x="436589" y="1675570"/>
                  </a:cubicBezTo>
                  <a:cubicBezTo>
                    <a:pt x="431417" y="1682383"/>
                    <a:pt x="429119" y="1691578"/>
                    <a:pt x="426163" y="1699540"/>
                  </a:cubicBezTo>
                  <a:cubicBezTo>
                    <a:pt x="423208" y="1707585"/>
                    <a:pt x="422716" y="1713496"/>
                    <a:pt x="425424" y="1721869"/>
                  </a:cubicBezTo>
                  <a:cubicBezTo>
                    <a:pt x="427395" y="1727780"/>
                    <a:pt x="432402" y="1734593"/>
                    <a:pt x="431007" y="1741079"/>
                  </a:cubicBezTo>
                  <a:cubicBezTo>
                    <a:pt x="429447" y="1749124"/>
                    <a:pt x="412947" y="1749452"/>
                    <a:pt x="410730" y="1757004"/>
                  </a:cubicBezTo>
                  <a:cubicBezTo>
                    <a:pt x="408678" y="1763900"/>
                    <a:pt x="416641" y="1766609"/>
                    <a:pt x="412290" y="1772930"/>
                  </a:cubicBezTo>
                  <a:cubicBezTo>
                    <a:pt x="407693" y="1779662"/>
                    <a:pt x="400715" y="1782535"/>
                    <a:pt x="395625" y="1788281"/>
                  </a:cubicBezTo>
                  <a:cubicBezTo>
                    <a:pt x="391028" y="1793535"/>
                    <a:pt x="389468" y="1799938"/>
                    <a:pt x="387662" y="1806341"/>
                  </a:cubicBezTo>
                  <a:cubicBezTo>
                    <a:pt x="369438" y="1807244"/>
                    <a:pt x="349408" y="1801744"/>
                    <a:pt x="333154" y="1811924"/>
                  </a:cubicBezTo>
                  <a:cubicBezTo>
                    <a:pt x="324780" y="1817095"/>
                    <a:pt x="320512" y="1819476"/>
                    <a:pt x="310004" y="1821282"/>
                  </a:cubicBezTo>
                  <a:cubicBezTo>
                    <a:pt x="303437" y="1822431"/>
                    <a:pt x="296541" y="1830640"/>
                    <a:pt x="290138" y="1830394"/>
                  </a:cubicBezTo>
                  <a:cubicBezTo>
                    <a:pt x="289481" y="1829409"/>
                    <a:pt x="289317" y="1828342"/>
                    <a:pt x="288250" y="1827439"/>
                  </a:cubicBezTo>
                  <a:cubicBezTo>
                    <a:pt x="284556" y="1824401"/>
                    <a:pt x="281272" y="1817998"/>
                    <a:pt x="277660" y="1814304"/>
                  </a:cubicBezTo>
                  <a:cubicBezTo>
                    <a:pt x="273555" y="1810035"/>
                    <a:pt x="269861" y="1801991"/>
                    <a:pt x="263786" y="1799692"/>
                  </a:cubicBezTo>
                  <a:cubicBezTo>
                    <a:pt x="249749" y="1794356"/>
                    <a:pt x="246629" y="1799938"/>
                    <a:pt x="232427" y="1800677"/>
                  </a:cubicBezTo>
                  <a:cubicBezTo>
                    <a:pt x="228733" y="1800841"/>
                    <a:pt x="216830" y="1805767"/>
                    <a:pt x="213957" y="1803714"/>
                  </a:cubicBezTo>
                  <a:cubicBezTo>
                    <a:pt x="208703" y="1800020"/>
                    <a:pt x="209688" y="1790662"/>
                    <a:pt x="212397" y="1786804"/>
                  </a:cubicBezTo>
                  <a:cubicBezTo>
                    <a:pt x="214614" y="1783602"/>
                    <a:pt x="212972" y="1782288"/>
                    <a:pt x="214450" y="1778020"/>
                  </a:cubicBezTo>
                  <a:cubicBezTo>
                    <a:pt x="215353" y="1775393"/>
                    <a:pt x="214778" y="1771534"/>
                    <a:pt x="215353" y="1768743"/>
                  </a:cubicBezTo>
                  <a:cubicBezTo>
                    <a:pt x="216666" y="1762012"/>
                    <a:pt x="217569" y="1759713"/>
                    <a:pt x="215106" y="1752654"/>
                  </a:cubicBezTo>
                  <a:cubicBezTo>
                    <a:pt x="209114" y="1753639"/>
                    <a:pt x="204599" y="1748385"/>
                    <a:pt x="198278" y="1747564"/>
                  </a:cubicBezTo>
                  <a:cubicBezTo>
                    <a:pt x="197128" y="1741571"/>
                    <a:pt x="199591" y="1737877"/>
                    <a:pt x="201889" y="1733116"/>
                  </a:cubicBezTo>
                  <a:cubicBezTo>
                    <a:pt x="204352" y="1728108"/>
                    <a:pt x="205501" y="1721951"/>
                    <a:pt x="206815" y="1716533"/>
                  </a:cubicBezTo>
                  <a:cubicBezTo>
                    <a:pt x="209360" y="1706436"/>
                    <a:pt x="211166" y="1696011"/>
                    <a:pt x="212808" y="1685503"/>
                  </a:cubicBezTo>
                  <a:cubicBezTo>
                    <a:pt x="213711" y="1679921"/>
                    <a:pt x="216502" y="1674995"/>
                    <a:pt x="216666" y="1669331"/>
                  </a:cubicBezTo>
                  <a:cubicBezTo>
                    <a:pt x="216830" y="1661696"/>
                    <a:pt x="210920" y="1661943"/>
                    <a:pt x="209770" y="1656196"/>
                  </a:cubicBezTo>
                  <a:cubicBezTo>
                    <a:pt x="209114" y="1652830"/>
                    <a:pt x="215681" y="1649218"/>
                    <a:pt x="215927" y="1646920"/>
                  </a:cubicBezTo>
                  <a:cubicBezTo>
                    <a:pt x="216255" y="1644047"/>
                    <a:pt x="211576" y="1644785"/>
                    <a:pt x="211494" y="1642897"/>
                  </a:cubicBezTo>
                  <a:cubicBezTo>
                    <a:pt x="211330" y="1638300"/>
                    <a:pt x="213957" y="1633785"/>
                    <a:pt x="221099" y="1631979"/>
                  </a:cubicBezTo>
                  <a:cubicBezTo>
                    <a:pt x="221427" y="1625248"/>
                    <a:pt x="217815" y="1620158"/>
                    <a:pt x="214696" y="1614329"/>
                  </a:cubicBezTo>
                  <a:cubicBezTo>
                    <a:pt x="211084" y="1607680"/>
                    <a:pt x="198770" y="1600292"/>
                    <a:pt x="205748" y="1596023"/>
                  </a:cubicBezTo>
                  <a:cubicBezTo>
                    <a:pt x="221592" y="1586172"/>
                    <a:pt x="229801" y="1579687"/>
                    <a:pt x="239898" y="1575418"/>
                  </a:cubicBezTo>
                  <a:cubicBezTo>
                    <a:pt x="245070" y="1573202"/>
                    <a:pt x="252868" y="1570903"/>
                    <a:pt x="258368" y="1574269"/>
                  </a:cubicBezTo>
                  <a:cubicBezTo>
                    <a:pt x="261652" y="1576239"/>
                    <a:pt x="260995" y="1579605"/>
                    <a:pt x="264525" y="1581329"/>
                  </a:cubicBezTo>
                  <a:cubicBezTo>
                    <a:pt x="266742" y="1582396"/>
                    <a:pt x="271996" y="1581657"/>
                    <a:pt x="274540" y="1581493"/>
                  </a:cubicBezTo>
                  <a:cubicBezTo>
                    <a:pt x="280779" y="1581165"/>
                    <a:pt x="289563" y="1576814"/>
                    <a:pt x="295310" y="1577635"/>
                  </a:cubicBezTo>
                  <a:cubicBezTo>
                    <a:pt x="300563" y="1578373"/>
                    <a:pt x="298840" y="1581411"/>
                    <a:pt x="302205" y="1583791"/>
                  </a:cubicBezTo>
                  <a:cubicBezTo>
                    <a:pt x="305243" y="1585926"/>
                    <a:pt x="305571" y="1585926"/>
                    <a:pt x="310907" y="1585351"/>
                  </a:cubicBezTo>
                  <a:cubicBezTo>
                    <a:pt x="323960" y="1583791"/>
                    <a:pt x="334960" y="1583956"/>
                    <a:pt x="347930" y="1584612"/>
                  </a:cubicBezTo>
                  <a:cubicBezTo>
                    <a:pt x="363527" y="1585351"/>
                    <a:pt x="377483" y="1588881"/>
                    <a:pt x="387088" y="1573037"/>
                  </a:cubicBezTo>
                  <a:lnTo>
                    <a:pt x="389386" y="1559903"/>
                  </a:lnTo>
                  <a:cubicBezTo>
                    <a:pt x="397349" y="1557604"/>
                    <a:pt x="399073" y="1533141"/>
                    <a:pt x="400551" y="1523618"/>
                  </a:cubicBezTo>
                  <a:cubicBezTo>
                    <a:pt x="401618" y="1516723"/>
                    <a:pt x="405969" y="1505476"/>
                    <a:pt x="405640" y="1498991"/>
                  </a:cubicBezTo>
                  <a:cubicBezTo>
                    <a:pt x="405148" y="1489468"/>
                    <a:pt x="397267" y="1480356"/>
                    <a:pt x="402439" y="1471162"/>
                  </a:cubicBezTo>
                  <a:lnTo>
                    <a:pt x="402439" y="1466565"/>
                  </a:lnTo>
                  <a:cubicBezTo>
                    <a:pt x="390125" y="1455729"/>
                    <a:pt x="378140" y="1444154"/>
                    <a:pt x="365005" y="1434221"/>
                  </a:cubicBezTo>
                  <a:cubicBezTo>
                    <a:pt x="351214" y="1423713"/>
                    <a:pt x="338654" y="1422400"/>
                    <a:pt x="323385" y="1415422"/>
                  </a:cubicBezTo>
                  <a:cubicBezTo>
                    <a:pt x="292929" y="1401384"/>
                    <a:pt x="345303" y="1387429"/>
                    <a:pt x="359013" y="1386362"/>
                  </a:cubicBezTo>
                  <a:cubicBezTo>
                    <a:pt x="365005" y="1385869"/>
                    <a:pt x="379371" y="1389317"/>
                    <a:pt x="384050" y="1384638"/>
                  </a:cubicBezTo>
                  <a:cubicBezTo>
                    <a:pt x="394148" y="1374048"/>
                    <a:pt x="377565" y="1376100"/>
                    <a:pt x="375020" y="1369122"/>
                  </a:cubicBezTo>
                  <a:cubicBezTo>
                    <a:pt x="372804" y="1362801"/>
                    <a:pt x="373953" y="1357630"/>
                    <a:pt x="382491" y="1355577"/>
                  </a:cubicBezTo>
                  <a:cubicBezTo>
                    <a:pt x="392752" y="1353115"/>
                    <a:pt x="390782" y="1359271"/>
                    <a:pt x="394722" y="1363376"/>
                  </a:cubicBezTo>
                  <a:cubicBezTo>
                    <a:pt x="402849" y="1371749"/>
                    <a:pt x="393984" y="1375197"/>
                    <a:pt x="409991" y="1372570"/>
                  </a:cubicBezTo>
                  <a:cubicBezTo>
                    <a:pt x="416723" y="1371503"/>
                    <a:pt x="421320" y="1368466"/>
                    <a:pt x="426081" y="1363376"/>
                  </a:cubicBezTo>
                  <a:cubicBezTo>
                    <a:pt x="431499" y="1357712"/>
                    <a:pt x="432649" y="1351144"/>
                    <a:pt x="439544" y="1344823"/>
                  </a:cubicBezTo>
                  <a:cubicBezTo>
                    <a:pt x="446111" y="1338749"/>
                    <a:pt x="452597" y="1333248"/>
                    <a:pt x="460067" y="1327830"/>
                  </a:cubicBezTo>
                  <a:cubicBezTo>
                    <a:pt x="473120" y="1318144"/>
                    <a:pt x="483874" y="1311166"/>
                    <a:pt x="493889" y="1298606"/>
                  </a:cubicBezTo>
                  <a:cubicBezTo>
                    <a:pt x="503822" y="1286128"/>
                    <a:pt x="515233" y="1277426"/>
                    <a:pt x="522539" y="1263060"/>
                  </a:cubicBezTo>
                  <a:cubicBezTo>
                    <a:pt x="530091" y="1248366"/>
                    <a:pt x="537151" y="1239664"/>
                    <a:pt x="550285" y="1229485"/>
                  </a:cubicBezTo>
                  <a:cubicBezTo>
                    <a:pt x="559972" y="1221932"/>
                    <a:pt x="570480" y="1213477"/>
                    <a:pt x="581480" y="1207156"/>
                  </a:cubicBezTo>
                  <a:cubicBezTo>
                    <a:pt x="594205" y="1199850"/>
                    <a:pt x="600854" y="1203626"/>
                    <a:pt x="615138" y="1199604"/>
                  </a:cubicBezTo>
                  <a:cubicBezTo>
                    <a:pt x="615220" y="1194678"/>
                    <a:pt x="617518" y="1188768"/>
                    <a:pt x="616862" y="1184417"/>
                  </a:cubicBezTo>
                  <a:cubicBezTo>
                    <a:pt x="615795" y="1177439"/>
                    <a:pt x="610294" y="1173827"/>
                    <a:pt x="608652" y="1167834"/>
                  </a:cubicBezTo>
                  <a:cubicBezTo>
                    <a:pt x="605697" y="1156506"/>
                    <a:pt x="614153" y="1149199"/>
                    <a:pt x="612183" y="1138199"/>
                  </a:cubicBezTo>
                  <a:cubicBezTo>
                    <a:pt x="610376" y="1128020"/>
                    <a:pt x="587391" y="1115296"/>
                    <a:pt x="602496" y="1103803"/>
                  </a:cubicBezTo>
                  <a:cubicBezTo>
                    <a:pt x="609145" y="1098795"/>
                    <a:pt x="614399" y="1107497"/>
                    <a:pt x="621459" y="1104213"/>
                  </a:cubicBezTo>
                  <a:cubicBezTo>
                    <a:pt x="628355" y="1101012"/>
                    <a:pt x="624414" y="1094444"/>
                    <a:pt x="628765" y="1088780"/>
                  </a:cubicBezTo>
                  <a:cubicBezTo>
                    <a:pt x="636481" y="1078437"/>
                    <a:pt x="652489" y="1079093"/>
                    <a:pt x="660370" y="1090258"/>
                  </a:cubicBezTo>
                  <a:cubicBezTo>
                    <a:pt x="680565" y="1118579"/>
                    <a:pt x="628683" y="1112258"/>
                    <a:pt x="624250" y="1124244"/>
                  </a:cubicBezTo>
                  <a:cubicBezTo>
                    <a:pt x="624086" y="1124736"/>
                    <a:pt x="629832" y="1142714"/>
                    <a:pt x="630489" y="1144767"/>
                  </a:cubicBezTo>
                  <a:cubicBezTo>
                    <a:pt x="633691" y="1154207"/>
                    <a:pt x="634511" y="1160692"/>
                    <a:pt x="644362" y="1164386"/>
                  </a:cubicBezTo>
                  <a:cubicBezTo>
                    <a:pt x="651669" y="1167095"/>
                    <a:pt x="659714" y="1163648"/>
                    <a:pt x="667266" y="1167752"/>
                  </a:cubicBezTo>
                  <a:cubicBezTo>
                    <a:pt x="673505" y="1171200"/>
                    <a:pt x="669236" y="1175797"/>
                    <a:pt x="676870" y="1178178"/>
                  </a:cubicBezTo>
                  <a:cubicBezTo>
                    <a:pt x="692304" y="1183021"/>
                    <a:pt x="743037" y="1158558"/>
                    <a:pt x="749604" y="1187208"/>
                  </a:cubicBezTo>
                  <a:cubicBezTo>
                    <a:pt x="778089" y="1188521"/>
                    <a:pt x="788187" y="1162827"/>
                    <a:pt x="815687" y="1156177"/>
                  </a:cubicBezTo>
                  <a:cubicBezTo>
                    <a:pt x="837359" y="1150923"/>
                    <a:pt x="829068" y="1162580"/>
                    <a:pt x="841874" y="1172431"/>
                  </a:cubicBezTo>
                  <a:cubicBezTo>
                    <a:pt x="851151" y="1179573"/>
                    <a:pt x="875286" y="1174730"/>
                    <a:pt x="873233" y="1161185"/>
                  </a:cubicBezTo>
                  <a:cubicBezTo>
                    <a:pt x="872166" y="1154207"/>
                    <a:pt x="862397" y="1156177"/>
                    <a:pt x="861987" y="1147393"/>
                  </a:cubicBezTo>
                  <a:cubicBezTo>
                    <a:pt x="861576" y="1138035"/>
                    <a:pt x="872166" y="1137871"/>
                    <a:pt x="874383" y="1131632"/>
                  </a:cubicBezTo>
                  <a:cubicBezTo>
                    <a:pt x="878323" y="1120550"/>
                    <a:pt x="862972" y="1114639"/>
                    <a:pt x="868554" y="1099616"/>
                  </a:cubicBezTo>
                  <a:cubicBezTo>
                    <a:pt x="873644" y="1085661"/>
                    <a:pt x="891622" y="1083280"/>
                    <a:pt x="898025" y="1070310"/>
                  </a:cubicBezTo>
                  <a:cubicBezTo>
                    <a:pt x="903771" y="1058653"/>
                    <a:pt x="903689" y="1038376"/>
                    <a:pt x="924951" y="1042481"/>
                  </a:cubicBezTo>
                  <a:cubicBezTo>
                    <a:pt x="940959" y="1045600"/>
                    <a:pt x="930861" y="1064974"/>
                    <a:pt x="945309" y="1065712"/>
                  </a:cubicBezTo>
                  <a:cubicBezTo>
                    <a:pt x="963205" y="1066615"/>
                    <a:pt x="954750" y="1048473"/>
                    <a:pt x="953436" y="1039443"/>
                  </a:cubicBezTo>
                  <a:cubicBezTo>
                    <a:pt x="952533" y="1033286"/>
                    <a:pt x="954750" y="1025405"/>
                    <a:pt x="953108" y="1019413"/>
                  </a:cubicBezTo>
                  <a:cubicBezTo>
                    <a:pt x="950399" y="1009644"/>
                    <a:pt x="949743" y="1013338"/>
                    <a:pt x="943750" y="1007017"/>
                  </a:cubicBezTo>
                  <a:cubicBezTo>
                    <a:pt x="932421" y="994868"/>
                    <a:pt x="933899" y="991338"/>
                    <a:pt x="944160" y="976233"/>
                  </a:cubicBezTo>
                  <a:cubicBezTo>
                    <a:pt x="957705" y="956285"/>
                    <a:pt x="966571" y="967203"/>
                    <a:pt x="987012" y="965397"/>
                  </a:cubicBezTo>
                  <a:cubicBezTo>
                    <a:pt x="1004169" y="963837"/>
                    <a:pt x="1020013" y="952755"/>
                    <a:pt x="1037991" y="949964"/>
                  </a:cubicBezTo>
                  <a:cubicBezTo>
                    <a:pt x="1056133" y="947090"/>
                    <a:pt x="1081499" y="947337"/>
                    <a:pt x="1070417" y="925254"/>
                  </a:cubicBezTo>
                  <a:cubicBezTo>
                    <a:pt x="1062700" y="910067"/>
                    <a:pt x="1054081" y="905470"/>
                    <a:pt x="1038237" y="903664"/>
                  </a:cubicBezTo>
                  <a:cubicBezTo>
                    <a:pt x="1027237" y="902433"/>
                    <a:pt x="1014266" y="897753"/>
                    <a:pt x="1004333" y="903910"/>
                  </a:cubicBezTo>
                  <a:cubicBezTo>
                    <a:pt x="997191" y="908261"/>
                    <a:pt x="998176" y="913679"/>
                    <a:pt x="988654" y="915978"/>
                  </a:cubicBezTo>
                  <a:cubicBezTo>
                    <a:pt x="980609" y="917948"/>
                    <a:pt x="971743" y="914007"/>
                    <a:pt x="963862" y="917127"/>
                  </a:cubicBezTo>
                  <a:cubicBezTo>
                    <a:pt x="949004" y="922955"/>
                    <a:pt x="946623" y="938389"/>
                    <a:pt x="928727" y="934120"/>
                  </a:cubicBezTo>
                  <a:cubicBezTo>
                    <a:pt x="922078" y="932560"/>
                    <a:pt x="900077" y="922873"/>
                    <a:pt x="895644" y="917866"/>
                  </a:cubicBezTo>
                  <a:cubicBezTo>
                    <a:pt x="882263" y="902843"/>
                    <a:pt x="893346" y="860894"/>
                    <a:pt x="886696" y="840371"/>
                  </a:cubicBezTo>
                  <a:cubicBezTo>
                    <a:pt x="880950" y="822476"/>
                    <a:pt x="880293" y="816975"/>
                    <a:pt x="891622" y="800229"/>
                  </a:cubicBezTo>
                  <a:cubicBezTo>
                    <a:pt x="903115" y="783400"/>
                    <a:pt x="923391" y="779624"/>
                    <a:pt x="934473" y="762877"/>
                  </a:cubicBezTo>
                  <a:cubicBezTo>
                    <a:pt x="943914" y="748593"/>
                    <a:pt x="941862" y="743668"/>
                    <a:pt x="957541" y="734309"/>
                  </a:cubicBezTo>
                  <a:cubicBezTo>
                    <a:pt x="977490" y="722488"/>
                    <a:pt x="967064" y="714443"/>
                    <a:pt x="948511" y="705824"/>
                  </a:cubicBezTo>
                  <a:cubicBezTo>
                    <a:pt x="950399" y="692771"/>
                    <a:pt x="960743" y="672248"/>
                    <a:pt x="934473" y="679801"/>
                  </a:cubicBezTo>
                  <a:cubicBezTo>
                    <a:pt x="926593" y="682017"/>
                    <a:pt x="921421" y="690144"/>
                    <a:pt x="914443" y="694167"/>
                  </a:cubicBezTo>
                  <a:cubicBezTo>
                    <a:pt x="909435" y="697040"/>
                    <a:pt x="902950" y="697040"/>
                    <a:pt x="897696" y="700159"/>
                  </a:cubicBezTo>
                  <a:cubicBezTo>
                    <a:pt x="900406" y="723966"/>
                    <a:pt x="887271" y="711980"/>
                    <a:pt x="875778" y="720190"/>
                  </a:cubicBezTo>
                  <a:cubicBezTo>
                    <a:pt x="864696" y="728235"/>
                    <a:pt x="878980" y="740959"/>
                    <a:pt x="877420" y="752287"/>
                  </a:cubicBezTo>
                  <a:cubicBezTo>
                    <a:pt x="873972" y="776997"/>
                    <a:pt x="845651" y="802117"/>
                    <a:pt x="823732" y="810490"/>
                  </a:cubicBezTo>
                  <a:cubicBezTo>
                    <a:pt x="802471" y="818699"/>
                    <a:pt x="797955" y="817386"/>
                    <a:pt x="797134" y="840207"/>
                  </a:cubicBezTo>
                  <a:cubicBezTo>
                    <a:pt x="796724" y="850469"/>
                    <a:pt x="789664" y="869350"/>
                    <a:pt x="794261" y="878790"/>
                  </a:cubicBezTo>
                  <a:cubicBezTo>
                    <a:pt x="799926" y="890365"/>
                    <a:pt x="815852" y="887246"/>
                    <a:pt x="820366" y="898738"/>
                  </a:cubicBezTo>
                  <a:cubicBezTo>
                    <a:pt x="821269" y="900955"/>
                    <a:pt x="818396" y="910395"/>
                    <a:pt x="818642" y="913679"/>
                  </a:cubicBezTo>
                  <a:cubicBezTo>
                    <a:pt x="819381" y="923284"/>
                    <a:pt x="825784" y="929112"/>
                    <a:pt x="827754" y="937568"/>
                  </a:cubicBezTo>
                  <a:cubicBezTo>
                    <a:pt x="833419" y="962359"/>
                    <a:pt x="797709" y="954314"/>
                    <a:pt x="778992" y="957762"/>
                  </a:cubicBezTo>
                  <a:cubicBezTo>
                    <a:pt x="770947" y="986823"/>
                    <a:pt x="838837" y="965315"/>
                    <a:pt x="814292" y="991009"/>
                  </a:cubicBezTo>
                  <a:cubicBezTo>
                    <a:pt x="799926" y="1006032"/>
                    <a:pt x="789090" y="1010465"/>
                    <a:pt x="788022" y="1033368"/>
                  </a:cubicBezTo>
                  <a:cubicBezTo>
                    <a:pt x="787120" y="1053070"/>
                    <a:pt x="794754" y="1074086"/>
                    <a:pt x="778746" y="1088616"/>
                  </a:cubicBezTo>
                  <a:cubicBezTo>
                    <a:pt x="764462" y="1101504"/>
                    <a:pt x="747223" y="1108810"/>
                    <a:pt x="731133" y="1118251"/>
                  </a:cubicBezTo>
                  <a:cubicBezTo>
                    <a:pt x="734663" y="1129662"/>
                    <a:pt x="735484" y="1132042"/>
                    <a:pt x="726372" y="1138363"/>
                  </a:cubicBezTo>
                  <a:cubicBezTo>
                    <a:pt x="720954" y="1142057"/>
                    <a:pt x="707737" y="1143781"/>
                    <a:pt x="701826" y="1140744"/>
                  </a:cubicBezTo>
                  <a:cubicBezTo>
                    <a:pt x="705192" y="1128594"/>
                    <a:pt x="694274" y="1117758"/>
                    <a:pt x="696983" y="1107169"/>
                  </a:cubicBezTo>
                  <a:cubicBezTo>
                    <a:pt x="698789" y="1099780"/>
                    <a:pt x="710282" y="1091818"/>
                    <a:pt x="715536" y="1085496"/>
                  </a:cubicBezTo>
                  <a:lnTo>
                    <a:pt x="717095" y="1083937"/>
                  </a:lnTo>
                  <a:cubicBezTo>
                    <a:pt x="706998" y="1083690"/>
                    <a:pt x="712006" y="1072937"/>
                    <a:pt x="710938" y="1065466"/>
                  </a:cubicBezTo>
                  <a:cubicBezTo>
                    <a:pt x="709707" y="1056108"/>
                    <a:pt x="708476" y="1054302"/>
                    <a:pt x="703222" y="1046996"/>
                  </a:cubicBezTo>
                  <a:cubicBezTo>
                    <a:pt x="693699" y="1033533"/>
                    <a:pt x="689923" y="1025077"/>
                    <a:pt x="684341" y="1010383"/>
                  </a:cubicBezTo>
                  <a:cubicBezTo>
                    <a:pt x="679416" y="997412"/>
                    <a:pt x="669893" y="989039"/>
                    <a:pt x="664721" y="977628"/>
                  </a:cubicBezTo>
                  <a:cubicBezTo>
                    <a:pt x="657579" y="962113"/>
                    <a:pt x="654049" y="956859"/>
                    <a:pt x="634101" y="960882"/>
                  </a:cubicBezTo>
                  <a:cubicBezTo>
                    <a:pt x="631556" y="976151"/>
                    <a:pt x="651833" y="982554"/>
                    <a:pt x="649042" y="995935"/>
                  </a:cubicBezTo>
                  <a:cubicBezTo>
                    <a:pt x="639191" y="997576"/>
                    <a:pt x="633116" y="998644"/>
                    <a:pt x="625645" y="1005375"/>
                  </a:cubicBezTo>
                  <a:cubicBezTo>
                    <a:pt x="619406" y="1010957"/>
                    <a:pt x="621459" y="1016293"/>
                    <a:pt x="611936" y="1020480"/>
                  </a:cubicBezTo>
                  <a:cubicBezTo>
                    <a:pt x="593876" y="1028525"/>
                    <a:pt x="576062" y="1029510"/>
                    <a:pt x="558249" y="1020891"/>
                  </a:cubicBezTo>
                  <a:cubicBezTo>
                    <a:pt x="541419" y="1012681"/>
                    <a:pt x="541009" y="995278"/>
                    <a:pt x="550778" y="979270"/>
                  </a:cubicBezTo>
                  <a:cubicBezTo>
                    <a:pt x="553815" y="974345"/>
                    <a:pt x="569988" y="968024"/>
                    <a:pt x="565637" y="960718"/>
                  </a:cubicBezTo>
                  <a:cubicBezTo>
                    <a:pt x="562435" y="955217"/>
                    <a:pt x="544293" y="962031"/>
                    <a:pt x="539778" y="962113"/>
                  </a:cubicBezTo>
                  <a:cubicBezTo>
                    <a:pt x="541256" y="953247"/>
                    <a:pt x="551845" y="927799"/>
                    <a:pt x="533785" y="929769"/>
                  </a:cubicBezTo>
                  <a:cubicBezTo>
                    <a:pt x="533375" y="922052"/>
                    <a:pt x="532307" y="912530"/>
                    <a:pt x="535017" y="905306"/>
                  </a:cubicBezTo>
                  <a:cubicBezTo>
                    <a:pt x="538629" y="895455"/>
                    <a:pt x="543800" y="895126"/>
                    <a:pt x="542487" y="885686"/>
                  </a:cubicBezTo>
                  <a:cubicBezTo>
                    <a:pt x="540845" y="873947"/>
                    <a:pt x="530091" y="878954"/>
                    <a:pt x="542979" y="867133"/>
                  </a:cubicBezTo>
                  <a:cubicBezTo>
                    <a:pt x="549957" y="860730"/>
                    <a:pt x="561368" y="860976"/>
                    <a:pt x="566293" y="852849"/>
                  </a:cubicBezTo>
                  <a:cubicBezTo>
                    <a:pt x="559480" y="847760"/>
                    <a:pt x="526643" y="855230"/>
                    <a:pt x="535099" y="837416"/>
                  </a:cubicBezTo>
                  <a:cubicBezTo>
                    <a:pt x="538546" y="830028"/>
                    <a:pt x="569413" y="825267"/>
                    <a:pt x="578279" y="820916"/>
                  </a:cubicBezTo>
                  <a:cubicBezTo>
                    <a:pt x="586898" y="816647"/>
                    <a:pt x="589854" y="814266"/>
                    <a:pt x="595354" y="808192"/>
                  </a:cubicBezTo>
                  <a:cubicBezTo>
                    <a:pt x="599130" y="804087"/>
                    <a:pt x="597078" y="799982"/>
                    <a:pt x="604630" y="795714"/>
                  </a:cubicBezTo>
                  <a:cubicBezTo>
                    <a:pt x="609309" y="793005"/>
                    <a:pt x="616041" y="793661"/>
                    <a:pt x="621213" y="792758"/>
                  </a:cubicBezTo>
                  <a:cubicBezTo>
                    <a:pt x="628765" y="791363"/>
                    <a:pt x="643623" y="792348"/>
                    <a:pt x="644773" y="782004"/>
                  </a:cubicBezTo>
                  <a:cubicBezTo>
                    <a:pt x="646168" y="770101"/>
                    <a:pt x="628519" y="771497"/>
                    <a:pt x="620228" y="769362"/>
                  </a:cubicBezTo>
                  <a:cubicBezTo>
                    <a:pt x="625071" y="738988"/>
                    <a:pt x="657251" y="771250"/>
                    <a:pt x="674080" y="763206"/>
                  </a:cubicBezTo>
                  <a:cubicBezTo>
                    <a:pt x="682617" y="759101"/>
                    <a:pt x="682124" y="752041"/>
                    <a:pt x="688281" y="746705"/>
                  </a:cubicBezTo>
                  <a:cubicBezTo>
                    <a:pt x="694848" y="740959"/>
                    <a:pt x="702565" y="740630"/>
                    <a:pt x="710938" y="738660"/>
                  </a:cubicBezTo>
                  <a:cubicBezTo>
                    <a:pt x="713073" y="717070"/>
                    <a:pt x="686147" y="727578"/>
                    <a:pt x="675804" y="726346"/>
                  </a:cubicBezTo>
                  <a:cubicBezTo>
                    <a:pt x="676789" y="722570"/>
                    <a:pt x="683766" y="708861"/>
                    <a:pt x="685983" y="706152"/>
                  </a:cubicBezTo>
                  <a:cubicBezTo>
                    <a:pt x="691811" y="699092"/>
                    <a:pt x="703304" y="697286"/>
                    <a:pt x="706259" y="691458"/>
                  </a:cubicBezTo>
                  <a:cubicBezTo>
                    <a:pt x="703304" y="690883"/>
                    <a:pt x="701416" y="689077"/>
                    <a:pt x="698789" y="688174"/>
                  </a:cubicBezTo>
                  <a:cubicBezTo>
                    <a:pt x="703140" y="675121"/>
                    <a:pt x="717916" y="680621"/>
                    <a:pt x="727767" y="675368"/>
                  </a:cubicBezTo>
                  <a:cubicBezTo>
                    <a:pt x="726864" y="670935"/>
                    <a:pt x="715864" y="658293"/>
                    <a:pt x="715782" y="657308"/>
                  </a:cubicBezTo>
                  <a:cubicBezTo>
                    <a:pt x="715536" y="648852"/>
                    <a:pt x="728342" y="643598"/>
                    <a:pt x="735402" y="643106"/>
                  </a:cubicBezTo>
                  <a:cubicBezTo>
                    <a:pt x="733596" y="634404"/>
                    <a:pt x="740738" y="635225"/>
                    <a:pt x="741805" y="630628"/>
                  </a:cubicBezTo>
                  <a:cubicBezTo>
                    <a:pt x="743447" y="623240"/>
                    <a:pt x="744103" y="628493"/>
                    <a:pt x="742133" y="621352"/>
                  </a:cubicBezTo>
                  <a:cubicBezTo>
                    <a:pt x="739835" y="612896"/>
                    <a:pt x="726618" y="610598"/>
                    <a:pt x="740163" y="600418"/>
                  </a:cubicBezTo>
                  <a:cubicBezTo>
                    <a:pt x="743857" y="597627"/>
                    <a:pt x="751574" y="601075"/>
                    <a:pt x="755678" y="597463"/>
                  </a:cubicBezTo>
                  <a:cubicBezTo>
                    <a:pt x="760111" y="593523"/>
                    <a:pt x="753872" y="587694"/>
                    <a:pt x="757403" y="584985"/>
                  </a:cubicBezTo>
                  <a:cubicBezTo>
                    <a:pt x="765365" y="578910"/>
                    <a:pt x="778828" y="585395"/>
                    <a:pt x="787694" y="579813"/>
                  </a:cubicBezTo>
                  <a:cubicBezTo>
                    <a:pt x="786545" y="566597"/>
                    <a:pt x="758388" y="572015"/>
                    <a:pt x="760522" y="560029"/>
                  </a:cubicBezTo>
                  <a:cubicBezTo>
                    <a:pt x="761835" y="552477"/>
                    <a:pt x="774806" y="555104"/>
                    <a:pt x="778746" y="552313"/>
                  </a:cubicBezTo>
                  <a:cubicBezTo>
                    <a:pt x="786627" y="547059"/>
                    <a:pt x="782522" y="544268"/>
                    <a:pt x="788268" y="538357"/>
                  </a:cubicBezTo>
                  <a:cubicBezTo>
                    <a:pt x="801239" y="524976"/>
                    <a:pt x="816180" y="532036"/>
                    <a:pt x="831120" y="527521"/>
                  </a:cubicBezTo>
                  <a:cubicBezTo>
                    <a:pt x="839740" y="524976"/>
                    <a:pt x="839740" y="520625"/>
                    <a:pt x="846554" y="516685"/>
                  </a:cubicBezTo>
                  <a:cubicBezTo>
                    <a:pt x="852711" y="513073"/>
                    <a:pt x="860263" y="515454"/>
                    <a:pt x="865188" y="508968"/>
                  </a:cubicBezTo>
                  <a:cubicBezTo>
                    <a:pt x="839904" y="490005"/>
                    <a:pt x="882428" y="483602"/>
                    <a:pt x="896137" y="493617"/>
                  </a:cubicBezTo>
                  <a:cubicBezTo>
                    <a:pt x="905331" y="500185"/>
                    <a:pt x="902458" y="509707"/>
                    <a:pt x="916167" y="503304"/>
                  </a:cubicBezTo>
                  <a:cubicBezTo>
                    <a:pt x="927988" y="497804"/>
                    <a:pt x="923391" y="491319"/>
                    <a:pt x="922160" y="481550"/>
                  </a:cubicBezTo>
                  <a:cubicBezTo>
                    <a:pt x="928563" y="481714"/>
                    <a:pt x="934966" y="481221"/>
                    <a:pt x="940302" y="478348"/>
                  </a:cubicBezTo>
                  <a:cubicBezTo>
                    <a:pt x="937347" y="475639"/>
                    <a:pt x="936362" y="472027"/>
                    <a:pt x="931272" y="470221"/>
                  </a:cubicBezTo>
                  <a:cubicBezTo>
                    <a:pt x="935787" y="461191"/>
                    <a:pt x="946705" y="462340"/>
                    <a:pt x="955735" y="462997"/>
                  </a:cubicBezTo>
                  <a:cubicBezTo>
                    <a:pt x="952123" y="469893"/>
                    <a:pt x="954175" y="475065"/>
                    <a:pt x="961810" y="474900"/>
                  </a:cubicBezTo>
                  <a:cubicBezTo>
                    <a:pt x="962467" y="468333"/>
                    <a:pt x="967392" y="464967"/>
                    <a:pt x="974124" y="466117"/>
                  </a:cubicBezTo>
                  <a:cubicBezTo>
                    <a:pt x="972482" y="470960"/>
                    <a:pt x="970758" y="475557"/>
                    <a:pt x="970019" y="481057"/>
                  </a:cubicBezTo>
                  <a:cubicBezTo>
                    <a:pt x="989967" y="484177"/>
                    <a:pt x="982743" y="469154"/>
                    <a:pt x="991445" y="462751"/>
                  </a:cubicBezTo>
                  <a:cubicBezTo>
                    <a:pt x="998423" y="457579"/>
                    <a:pt x="1021819" y="461684"/>
                    <a:pt x="1020505" y="471863"/>
                  </a:cubicBezTo>
                  <a:cubicBezTo>
                    <a:pt x="1017468" y="471288"/>
                    <a:pt x="1013035" y="473012"/>
                    <a:pt x="1010080" y="472356"/>
                  </a:cubicBezTo>
                  <a:cubicBezTo>
                    <a:pt x="1009915" y="474244"/>
                    <a:pt x="1010819" y="480565"/>
                    <a:pt x="1011639" y="482699"/>
                  </a:cubicBezTo>
                  <a:cubicBezTo>
                    <a:pt x="1026826" y="483602"/>
                    <a:pt x="1036924" y="469893"/>
                    <a:pt x="1052849" y="472356"/>
                  </a:cubicBezTo>
                  <a:cubicBezTo>
                    <a:pt x="1053424" y="475065"/>
                    <a:pt x="1052685" y="477281"/>
                    <a:pt x="1051536" y="479908"/>
                  </a:cubicBezTo>
                  <a:lnTo>
                    <a:pt x="1053096" y="482945"/>
                  </a:lnTo>
                  <a:cubicBezTo>
                    <a:pt x="1055148" y="483027"/>
                    <a:pt x="1057036" y="482945"/>
                    <a:pt x="1059006" y="483192"/>
                  </a:cubicBezTo>
                  <a:cubicBezTo>
                    <a:pt x="1058924" y="492386"/>
                    <a:pt x="1035200" y="495013"/>
                    <a:pt x="1027073" y="499938"/>
                  </a:cubicBezTo>
                  <a:cubicBezTo>
                    <a:pt x="1033065" y="506670"/>
                    <a:pt x="1050305" y="501826"/>
                    <a:pt x="1059252" y="504535"/>
                  </a:cubicBezTo>
                  <a:cubicBezTo>
                    <a:pt x="1063603" y="505849"/>
                    <a:pt x="1068364" y="509543"/>
                    <a:pt x="1071976" y="510610"/>
                  </a:cubicBezTo>
                  <a:cubicBezTo>
                    <a:pt x="1080432" y="513073"/>
                    <a:pt x="1076574" y="512827"/>
                    <a:pt x="1084290" y="511103"/>
                  </a:cubicBezTo>
                  <a:cubicBezTo>
                    <a:pt x="1090611" y="509625"/>
                    <a:pt x="1094552" y="502565"/>
                    <a:pt x="1103664" y="507655"/>
                  </a:cubicBezTo>
                  <a:cubicBezTo>
                    <a:pt x="1112858" y="512662"/>
                    <a:pt x="1107030" y="511924"/>
                    <a:pt x="1110149" y="521528"/>
                  </a:cubicBezTo>
                  <a:cubicBezTo>
                    <a:pt x="1113022" y="530476"/>
                    <a:pt x="1114911" y="543775"/>
                    <a:pt x="1128373" y="541312"/>
                  </a:cubicBezTo>
                  <a:cubicBezTo>
                    <a:pt x="1127717" y="538357"/>
                    <a:pt x="1129523" y="533924"/>
                    <a:pt x="1128866" y="530969"/>
                  </a:cubicBezTo>
                  <a:cubicBezTo>
                    <a:pt x="1150456" y="528999"/>
                    <a:pt x="1164822" y="540491"/>
                    <a:pt x="1181076" y="552395"/>
                  </a:cubicBezTo>
                  <a:cubicBezTo>
                    <a:pt x="1199382" y="565776"/>
                    <a:pt x="1221547" y="567417"/>
                    <a:pt x="1242809" y="573656"/>
                  </a:cubicBezTo>
                  <a:cubicBezTo>
                    <a:pt x="1258406" y="578171"/>
                    <a:pt x="1280325" y="591060"/>
                    <a:pt x="1285989" y="607971"/>
                  </a:cubicBezTo>
                  <a:cubicBezTo>
                    <a:pt x="1289437" y="618150"/>
                    <a:pt x="1284922" y="653531"/>
                    <a:pt x="1278190" y="660099"/>
                  </a:cubicBezTo>
                  <a:cubicBezTo>
                    <a:pt x="1272362" y="665763"/>
                    <a:pt x="1246421" y="673233"/>
                    <a:pt x="1240675" y="669785"/>
                  </a:cubicBezTo>
                  <a:cubicBezTo>
                    <a:pt x="1235995" y="666994"/>
                    <a:pt x="1237227" y="658539"/>
                    <a:pt x="1230331" y="655830"/>
                  </a:cubicBezTo>
                  <a:cubicBezTo>
                    <a:pt x="1224749" y="653613"/>
                    <a:pt x="1217115" y="657472"/>
                    <a:pt x="1211778" y="657472"/>
                  </a:cubicBezTo>
                  <a:cubicBezTo>
                    <a:pt x="1196427" y="657472"/>
                    <a:pt x="1186576" y="653449"/>
                    <a:pt x="1173195" y="646636"/>
                  </a:cubicBezTo>
                  <a:cubicBezTo>
                    <a:pt x="1160061" y="640068"/>
                    <a:pt x="1147747" y="646061"/>
                    <a:pt x="1134612" y="639247"/>
                  </a:cubicBezTo>
                  <a:cubicBezTo>
                    <a:pt x="1119918" y="631613"/>
                    <a:pt x="1123202" y="618560"/>
                    <a:pt x="1125747" y="604851"/>
                  </a:cubicBezTo>
                  <a:cubicBezTo>
                    <a:pt x="1126814" y="598776"/>
                    <a:pt x="1135516" y="588269"/>
                    <a:pt x="1125418" y="583425"/>
                  </a:cubicBezTo>
                  <a:cubicBezTo>
                    <a:pt x="1117373" y="579649"/>
                    <a:pt x="1115403" y="588515"/>
                    <a:pt x="1109985" y="591224"/>
                  </a:cubicBezTo>
                  <a:cubicBezTo>
                    <a:pt x="1101283" y="595411"/>
                    <a:pt x="1103007" y="594426"/>
                    <a:pt x="1092664" y="595493"/>
                  </a:cubicBezTo>
                  <a:cubicBezTo>
                    <a:pt x="1085194" y="596314"/>
                    <a:pt x="1076081" y="593933"/>
                    <a:pt x="1074440" y="603209"/>
                  </a:cubicBezTo>
                  <a:cubicBezTo>
                    <a:pt x="1071648" y="618725"/>
                    <a:pt x="1101940" y="618314"/>
                    <a:pt x="1101940" y="632270"/>
                  </a:cubicBezTo>
                  <a:cubicBezTo>
                    <a:pt x="1079201" y="636949"/>
                    <a:pt x="1102187" y="647949"/>
                    <a:pt x="1111462" y="650986"/>
                  </a:cubicBezTo>
                  <a:cubicBezTo>
                    <a:pt x="1119918" y="653778"/>
                    <a:pt x="1123038" y="650986"/>
                    <a:pt x="1128784" y="658703"/>
                  </a:cubicBezTo>
                  <a:cubicBezTo>
                    <a:pt x="1132232" y="663136"/>
                    <a:pt x="1131000" y="670114"/>
                    <a:pt x="1134941" y="675286"/>
                  </a:cubicBezTo>
                  <a:cubicBezTo>
                    <a:pt x="1138881" y="680539"/>
                    <a:pt x="1148158" y="681607"/>
                    <a:pt x="1151934" y="687928"/>
                  </a:cubicBezTo>
                  <a:cubicBezTo>
                    <a:pt x="1155792" y="694331"/>
                    <a:pt x="1151852" y="701883"/>
                    <a:pt x="1154889" y="707712"/>
                  </a:cubicBezTo>
                  <a:cubicBezTo>
                    <a:pt x="1157762" y="712966"/>
                    <a:pt x="1166956" y="714607"/>
                    <a:pt x="1167038" y="720518"/>
                  </a:cubicBezTo>
                  <a:cubicBezTo>
                    <a:pt x="1167121" y="728235"/>
                    <a:pt x="1153904" y="729959"/>
                    <a:pt x="1153247" y="737100"/>
                  </a:cubicBezTo>
                  <a:cubicBezTo>
                    <a:pt x="1165151" y="741369"/>
                    <a:pt x="1177792" y="743996"/>
                    <a:pt x="1188464" y="751713"/>
                  </a:cubicBezTo>
                  <a:cubicBezTo>
                    <a:pt x="1200778" y="760661"/>
                    <a:pt x="1209726" y="764847"/>
                    <a:pt x="1228361" y="762220"/>
                  </a:cubicBezTo>
                  <a:cubicBezTo>
                    <a:pt x="1241824" y="760332"/>
                    <a:pt x="1255287" y="754504"/>
                    <a:pt x="1244533" y="740056"/>
                  </a:cubicBezTo>
                  <a:cubicBezTo>
                    <a:pt x="1239771" y="733653"/>
                    <a:pt x="1212353" y="727660"/>
                    <a:pt x="1225898" y="716085"/>
                  </a:cubicBezTo>
                  <a:cubicBezTo>
                    <a:pt x="1238786" y="705085"/>
                    <a:pt x="1252660" y="729876"/>
                    <a:pt x="1261115" y="730944"/>
                  </a:cubicBezTo>
                  <a:cubicBezTo>
                    <a:pt x="1263742" y="731272"/>
                    <a:pt x="1287466" y="718712"/>
                    <a:pt x="1288616" y="715839"/>
                  </a:cubicBezTo>
                  <a:cubicBezTo>
                    <a:pt x="1294527" y="700898"/>
                    <a:pt x="1267272" y="703115"/>
                    <a:pt x="1279586" y="686778"/>
                  </a:cubicBezTo>
                  <a:cubicBezTo>
                    <a:pt x="1284019" y="680868"/>
                    <a:pt x="1295758" y="679883"/>
                    <a:pt x="1301586" y="676927"/>
                  </a:cubicBezTo>
                  <a:cubicBezTo>
                    <a:pt x="1312997" y="671263"/>
                    <a:pt x="1316281" y="661576"/>
                    <a:pt x="1325803" y="655830"/>
                  </a:cubicBezTo>
                  <a:cubicBezTo>
                    <a:pt x="1347722" y="642613"/>
                    <a:pt x="1349610" y="676353"/>
                    <a:pt x="1368901" y="666091"/>
                  </a:cubicBezTo>
                  <a:cubicBezTo>
                    <a:pt x="1371036" y="652054"/>
                    <a:pt x="1364140" y="644501"/>
                    <a:pt x="1356834" y="634404"/>
                  </a:cubicBezTo>
                  <a:cubicBezTo>
                    <a:pt x="1348296" y="622501"/>
                    <a:pt x="1345834" y="617493"/>
                    <a:pt x="1349035" y="601650"/>
                  </a:cubicBezTo>
                  <a:cubicBezTo>
                    <a:pt x="1352647" y="584000"/>
                    <a:pt x="1358065" y="579567"/>
                    <a:pt x="1375222" y="585067"/>
                  </a:cubicBezTo>
                  <a:cubicBezTo>
                    <a:pt x="1397469" y="592209"/>
                    <a:pt x="1387043" y="598530"/>
                    <a:pt x="1369394" y="603456"/>
                  </a:cubicBezTo>
                  <a:cubicBezTo>
                    <a:pt x="1370543" y="610023"/>
                    <a:pt x="1376454" y="622172"/>
                    <a:pt x="1381051" y="627919"/>
                  </a:cubicBezTo>
                  <a:cubicBezTo>
                    <a:pt x="1387454" y="635718"/>
                    <a:pt x="1415693" y="649591"/>
                    <a:pt x="1424806" y="637606"/>
                  </a:cubicBezTo>
                  <a:cubicBezTo>
                    <a:pt x="1430388" y="630217"/>
                    <a:pt x="1420783" y="621269"/>
                    <a:pt x="1427679" y="611336"/>
                  </a:cubicBezTo>
                  <a:cubicBezTo>
                    <a:pt x="1430470" y="607396"/>
                    <a:pt x="1437694" y="606575"/>
                    <a:pt x="1440485" y="602060"/>
                  </a:cubicBezTo>
                  <a:cubicBezTo>
                    <a:pt x="1443194" y="597791"/>
                    <a:pt x="1441388" y="592209"/>
                    <a:pt x="1443112" y="587776"/>
                  </a:cubicBezTo>
                  <a:cubicBezTo>
                    <a:pt x="1452224" y="565037"/>
                    <a:pt x="1474635" y="559947"/>
                    <a:pt x="1496800" y="552641"/>
                  </a:cubicBezTo>
                  <a:cubicBezTo>
                    <a:pt x="1521263" y="544596"/>
                    <a:pt x="1535629" y="516931"/>
                    <a:pt x="1563376" y="520133"/>
                  </a:cubicBezTo>
                  <a:cubicBezTo>
                    <a:pt x="1561899" y="524976"/>
                    <a:pt x="1563786" y="534499"/>
                    <a:pt x="1560913" y="538768"/>
                  </a:cubicBezTo>
                  <a:cubicBezTo>
                    <a:pt x="1558122" y="542790"/>
                    <a:pt x="1547861" y="544678"/>
                    <a:pt x="1543510" y="547223"/>
                  </a:cubicBezTo>
                  <a:cubicBezTo>
                    <a:pt x="1523151" y="559044"/>
                    <a:pt x="1531688" y="570455"/>
                    <a:pt x="1553115" y="569306"/>
                  </a:cubicBezTo>
                  <a:cubicBezTo>
                    <a:pt x="1560585" y="568895"/>
                    <a:pt x="1575197" y="566432"/>
                    <a:pt x="1580205" y="559619"/>
                  </a:cubicBezTo>
                  <a:cubicBezTo>
                    <a:pt x="1584802" y="553380"/>
                    <a:pt x="1580615" y="546484"/>
                    <a:pt x="1586936" y="540327"/>
                  </a:cubicBezTo>
                  <a:cubicBezTo>
                    <a:pt x="1602944" y="524566"/>
                    <a:pt x="1615258" y="546320"/>
                    <a:pt x="1629624" y="542790"/>
                  </a:cubicBezTo>
                  <a:cubicBezTo>
                    <a:pt x="1629213" y="538029"/>
                    <a:pt x="1630609" y="532282"/>
                    <a:pt x="1631348" y="529163"/>
                  </a:cubicBezTo>
                  <a:lnTo>
                    <a:pt x="1634385" y="527603"/>
                  </a:lnTo>
                  <a:cubicBezTo>
                    <a:pt x="1634221" y="529327"/>
                    <a:pt x="1632825" y="529327"/>
                    <a:pt x="1633892" y="527849"/>
                  </a:cubicBezTo>
                  <a:cubicBezTo>
                    <a:pt x="1648505" y="532446"/>
                    <a:pt x="1668124" y="522185"/>
                    <a:pt x="1678797" y="533678"/>
                  </a:cubicBezTo>
                  <a:cubicBezTo>
                    <a:pt x="1686102" y="541559"/>
                    <a:pt x="1675595" y="546156"/>
                    <a:pt x="1691439" y="549111"/>
                  </a:cubicBezTo>
                  <a:cubicBezTo>
                    <a:pt x="1698580" y="550425"/>
                    <a:pt x="1711387" y="547223"/>
                    <a:pt x="1716148" y="541723"/>
                  </a:cubicBezTo>
                  <a:cubicBezTo>
                    <a:pt x="1730596" y="524976"/>
                    <a:pt x="1697349" y="517260"/>
                    <a:pt x="1719514" y="501252"/>
                  </a:cubicBezTo>
                  <a:cubicBezTo>
                    <a:pt x="1737738" y="488035"/>
                    <a:pt x="1755634" y="507162"/>
                    <a:pt x="1761134" y="481468"/>
                  </a:cubicBezTo>
                  <a:cubicBezTo>
                    <a:pt x="1772955" y="482124"/>
                    <a:pt x="1785023" y="489841"/>
                    <a:pt x="1796352" y="493946"/>
                  </a:cubicBezTo>
                  <a:cubicBezTo>
                    <a:pt x="1806038" y="497476"/>
                    <a:pt x="1819008" y="497722"/>
                    <a:pt x="1827136" y="502483"/>
                  </a:cubicBezTo>
                  <a:cubicBezTo>
                    <a:pt x="1838546" y="508968"/>
                    <a:pt x="1835099" y="520133"/>
                    <a:pt x="1845606" y="527193"/>
                  </a:cubicBezTo>
                  <a:cubicBezTo>
                    <a:pt x="1853733" y="532529"/>
                    <a:pt x="1876965" y="536797"/>
                    <a:pt x="1887145" y="535073"/>
                  </a:cubicBezTo>
                  <a:cubicBezTo>
                    <a:pt x="1881480" y="517506"/>
                    <a:pt x="1884271" y="489102"/>
                    <a:pt x="1870316" y="478184"/>
                  </a:cubicBezTo>
                  <a:cubicBezTo>
                    <a:pt x="1856114" y="467102"/>
                    <a:pt x="1839696" y="475147"/>
                    <a:pt x="1840927" y="451915"/>
                  </a:cubicBezTo>
                  <a:cubicBezTo>
                    <a:pt x="1841338" y="443213"/>
                    <a:pt x="1847084" y="437303"/>
                    <a:pt x="1841502" y="428437"/>
                  </a:cubicBezTo>
                  <a:cubicBezTo>
                    <a:pt x="1836658" y="420802"/>
                    <a:pt x="1822703" y="423019"/>
                    <a:pt x="1825412" y="410048"/>
                  </a:cubicBezTo>
                  <a:cubicBezTo>
                    <a:pt x="1828531" y="394697"/>
                    <a:pt x="1855539" y="400279"/>
                    <a:pt x="1865390" y="392973"/>
                  </a:cubicBezTo>
                  <a:cubicBezTo>
                    <a:pt x="1876309" y="384764"/>
                    <a:pt x="1878443" y="366868"/>
                    <a:pt x="1873189" y="354719"/>
                  </a:cubicBezTo>
                  <a:cubicBezTo>
                    <a:pt x="1869248" y="345524"/>
                    <a:pt x="1860218" y="345278"/>
                    <a:pt x="1865637" y="336002"/>
                  </a:cubicBezTo>
                  <a:cubicBezTo>
                    <a:pt x="1869741" y="328860"/>
                    <a:pt x="1884764" y="327054"/>
                    <a:pt x="1891988" y="327054"/>
                  </a:cubicBezTo>
                  <a:cubicBezTo>
                    <a:pt x="1904958" y="327054"/>
                    <a:pt x="1918750" y="333539"/>
                    <a:pt x="1930653" y="337890"/>
                  </a:cubicBezTo>
                  <a:cubicBezTo>
                    <a:pt x="1960863" y="348726"/>
                    <a:pt x="1939929" y="371055"/>
                    <a:pt x="1954131" y="394533"/>
                  </a:cubicBezTo>
                  <a:cubicBezTo>
                    <a:pt x="1967348" y="416533"/>
                    <a:pt x="1956512" y="432131"/>
                    <a:pt x="1955280" y="456676"/>
                  </a:cubicBezTo>
                  <a:cubicBezTo>
                    <a:pt x="1954459" y="472191"/>
                    <a:pt x="1958236" y="485572"/>
                    <a:pt x="1966117" y="498707"/>
                  </a:cubicBezTo>
                  <a:cubicBezTo>
                    <a:pt x="1971288" y="507491"/>
                    <a:pt x="1986722" y="518737"/>
                    <a:pt x="1989348" y="527603"/>
                  </a:cubicBezTo>
                  <a:cubicBezTo>
                    <a:pt x="1993207" y="540984"/>
                    <a:pt x="1980400" y="549768"/>
                    <a:pt x="1974161" y="558470"/>
                  </a:cubicBezTo>
                  <a:cubicBezTo>
                    <a:pt x="1970878" y="563067"/>
                    <a:pt x="1968415" y="572015"/>
                    <a:pt x="1964557" y="575380"/>
                  </a:cubicBezTo>
                  <a:cubicBezTo>
                    <a:pt x="1961766" y="577925"/>
                    <a:pt x="1952243" y="578828"/>
                    <a:pt x="1951012" y="580306"/>
                  </a:cubicBezTo>
                  <a:cubicBezTo>
                    <a:pt x="1940012" y="593933"/>
                    <a:pt x="1962176" y="600172"/>
                    <a:pt x="1941735" y="609695"/>
                  </a:cubicBezTo>
                  <a:cubicBezTo>
                    <a:pt x="1930324" y="614948"/>
                    <a:pt x="1912921" y="614210"/>
                    <a:pt x="1899869" y="617329"/>
                  </a:cubicBezTo>
                  <a:cubicBezTo>
                    <a:pt x="1896503" y="650658"/>
                    <a:pt x="1929914" y="651315"/>
                    <a:pt x="1954788" y="644501"/>
                  </a:cubicBezTo>
                  <a:cubicBezTo>
                    <a:pt x="1980236" y="637524"/>
                    <a:pt x="1977691" y="629725"/>
                    <a:pt x="1993781" y="613635"/>
                  </a:cubicBezTo>
                  <a:cubicBezTo>
                    <a:pt x="2000923" y="606493"/>
                    <a:pt x="2007655" y="599105"/>
                    <a:pt x="2015700" y="593605"/>
                  </a:cubicBezTo>
                  <a:cubicBezTo>
                    <a:pt x="2022596" y="588843"/>
                    <a:pt x="2033185" y="586955"/>
                    <a:pt x="2037125" y="578582"/>
                  </a:cubicBezTo>
                  <a:cubicBezTo>
                    <a:pt x="2040409" y="571276"/>
                    <a:pt x="2029163" y="493535"/>
                    <a:pt x="2053790" y="510528"/>
                  </a:cubicBezTo>
                  <a:cubicBezTo>
                    <a:pt x="2054365" y="510939"/>
                    <a:pt x="2057566" y="523909"/>
                    <a:pt x="2059783" y="526454"/>
                  </a:cubicBezTo>
                  <a:cubicBezTo>
                    <a:pt x="2064215" y="531461"/>
                    <a:pt x="2072261" y="533185"/>
                    <a:pt x="2077104" y="538439"/>
                  </a:cubicBezTo>
                  <a:cubicBezTo>
                    <a:pt x="2087119" y="549275"/>
                    <a:pt x="2084574" y="563149"/>
                    <a:pt x="2098694" y="570455"/>
                  </a:cubicBezTo>
                  <a:cubicBezTo>
                    <a:pt x="2108873" y="575709"/>
                    <a:pt x="2130710" y="578500"/>
                    <a:pt x="2132598" y="566186"/>
                  </a:cubicBezTo>
                  <a:cubicBezTo>
                    <a:pt x="2134568" y="553626"/>
                    <a:pt x="2111008" y="543857"/>
                    <a:pt x="2103291" y="535648"/>
                  </a:cubicBezTo>
                  <a:cubicBezTo>
                    <a:pt x="2087284" y="518737"/>
                    <a:pt x="2076858" y="492386"/>
                    <a:pt x="2052313" y="486311"/>
                  </a:cubicBezTo>
                  <a:cubicBezTo>
                    <a:pt x="2037290" y="482617"/>
                    <a:pt x="2029573" y="488363"/>
                    <a:pt x="2015289" y="490498"/>
                  </a:cubicBezTo>
                  <a:cubicBezTo>
                    <a:pt x="1994602" y="493617"/>
                    <a:pt x="2005110" y="482124"/>
                    <a:pt x="2004535" y="467348"/>
                  </a:cubicBezTo>
                  <a:cubicBezTo>
                    <a:pt x="2003961" y="452818"/>
                    <a:pt x="1997311" y="442228"/>
                    <a:pt x="2006341" y="428765"/>
                  </a:cubicBezTo>
                  <a:cubicBezTo>
                    <a:pt x="2011595" y="420884"/>
                    <a:pt x="2019394" y="420966"/>
                    <a:pt x="2016520" y="411936"/>
                  </a:cubicBezTo>
                  <a:cubicBezTo>
                    <a:pt x="2014797" y="406600"/>
                    <a:pt x="2003961" y="402742"/>
                    <a:pt x="1999856" y="399458"/>
                  </a:cubicBezTo>
                  <a:cubicBezTo>
                    <a:pt x="1989512" y="391167"/>
                    <a:pt x="1977856" y="377622"/>
                    <a:pt x="1982781" y="362435"/>
                  </a:cubicBezTo>
                  <a:cubicBezTo>
                    <a:pt x="1985900" y="352584"/>
                    <a:pt x="2005849" y="337069"/>
                    <a:pt x="2016520" y="337972"/>
                  </a:cubicBezTo>
                  <a:cubicBezTo>
                    <a:pt x="2018901" y="352748"/>
                    <a:pt x="1998050" y="354965"/>
                    <a:pt x="2004699" y="373189"/>
                  </a:cubicBezTo>
                  <a:cubicBezTo>
                    <a:pt x="2010282" y="388294"/>
                    <a:pt x="2024401" y="389279"/>
                    <a:pt x="2036797" y="397570"/>
                  </a:cubicBezTo>
                  <a:cubicBezTo>
                    <a:pt x="2047879" y="405041"/>
                    <a:pt x="2053790" y="413332"/>
                    <a:pt x="2069141" y="411936"/>
                  </a:cubicBezTo>
                  <a:cubicBezTo>
                    <a:pt x="2074806" y="411444"/>
                    <a:pt x="2081537" y="406518"/>
                    <a:pt x="2087530" y="405615"/>
                  </a:cubicBezTo>
                  <a:cubicBezTo>
                    <a:pt x="2097381" y="404138"/>
                    <a:pt x="2108217" y="406026"/>
                    <a:pt x="2118150" y="405451"/>
                  </a:cubicBezTo>
                  <a:cubicBezTo>
                    <a:pt x="2119217" y="398063"/>
                    <a:pt x="2111500" y="381152"/>
                    <a:pt x="2102963" y="379592"/>
                  </a:cubicBezTo>
                  <a:cubicBezTo>
                    <a:pt x="2094343" y="378033"/>
                    <a:pt x="2076283" y="391413"/>
                    <a:pt x="2063559" y="390346"/>
                  </a:cubicBezTo>
                  <a:cubicBezTo>
                    <a:pt x="2051409" y="389279"/>
                    <a:pt x="2021446" y="378689"/>
                    <a:pt x="2026289" y="362928"/>
                  </a:cubicBezTo>
                  <a:cubicBezTo>
                    <a:pt x="2031790" y="345032"/>
                    <a:pt x="2059044" y="361696"/>
                    <a:pt x="2069962" y="361040"/>
                  </a:cubicBezTo>
                  <a:cubicBezTo>
                    <a:pt x="2065694" y="357428"/>
                    <a:pt x="2068156" y="355622"/>
                    <a:pt x="2066104" y="351927"/>
                  </a:cubicBezTo>
                  <a:cubicBezTo>
                    <a:pt x="2074313" y="352666"/>
                    <a:pt x="2083835" y="350614"/>
                    <a:pt x="2082850" y="340845"/>
                  </a:cubicBezTo>
                  <a:cubicBezTo>
                    <a:pt x="2081947" y="332061"/>
                    <a:pt x="2065775" y="332554"/>
                    <a:pt x="2065775" y="323934"/>
                  </a:cubicBezTo>
                  <a:cubicBezTo>
                    <a:pt x="2065857" y="304725"/>
                    <a:pt x="2099679" y="320322"/>
                    <a:pt x="2106247" y="323524"/>
                  </a:cubicBezTo>
                  <a:cubicBezTo>
                    <a:pt x="2113799" y="327218"/>
                    <a:pt x="2125046" y="331322"/>
                    <a:pt x="2130710" y="337726"/>
                  </a:cubicBezTo>
                  <a:cubicBezTo>
                    <a:pt x="2137113" y="345196"/>
                    <a:pt x="2134404" y="352010"/>
                    <a:pt x="2144501" y="356607"/>
                  </a:cubicBezTo>
                  <a:cubicBezTo>
                    <a:pt x="2161002" y="364241"/>
                    <a:pt x="2180539" y="347494"/>
                    <a:pt x="2196793" y="355047"/>
                  </a:cubicBezTo>
                  <a:cubicBezTo>
                    <a:pt x="2186696" y="361778"/>
                    <a:pt x="2195151" y="366704"/>
                    <a:pt x="2193920" y="374667"/>
                  </a:cubicBezTo>
                  <a:cubicBezTo>
                    <a:pt x="2192853" y="381645"/>
                    <a:pt x="2188420" y="388376"/>
                    <a:pt x="2184644" y="394451"/>
                  </a:cubicBezTo>
                  <a:cubicBezTo>
                    <a:pt x="2179718" y="402660"/>
                    <a:pt x="2175696" y="404302"/>
                    <a:pt x="2175696" y="416451"/>
                  </a:cubicBezTo>
                  <a:cubicBezTo>
                    <a:pt x="2175696" y="427780"/>
                    <a:pt x="2175121" y="429668"/>
                    <a:pt x="2183002" y="439273"/>
                  </a:cubicBezTo>
                  <a:cubicBezTo>
                    <a:pt x="2190472" y="448385"/>
                    <a:pt x="2200159" y="461355"/>
                    <a:pt x="2211159" y="465870"/>
                  </a:cubicBezTo>
                  <a:cubicBezTo>
                    <a:pt x="2218548" y="468908"/>
                    <a:pt x="2236279" y="470878"/>
                    <a:pt x="2238742" y="459713"/>
                  </a:cubicBezTo>
                  <a:cubicBezTo>
                    <a:pt x="2242518" y="442064"/>
                    <a:pt x="2205823" y="438944"/>
                    <a:pt x="2221585" y="414892"/>
                  </a:cubicBezTo>
                  <a:cubicBezTo>
                    <a:pt x="2226018" y="408160"/>
                    <a:pt x="2230369" y="412511"/>
                    <a:pt x="2232585" y="402660"/>
                  </a:cubicBezTo>
                  <a:cubicBezTo>
                    <a:pt x="2233489" y="398473"/>
                    <a:pt x="2228973" y="389361"/>
                    <a:pt x="2228235" y="385339"/>
                  </a:cubicBezTo>
                  <a:cubicBezTo>
                    <a:pt x="2225772" y="371958"/>
                    <a:pt x="2222324" y="361943"/>
                    <a:pt x="2217398" y="348644"/>
                  </a:cubicBezTo>
                  <a:cubicBezTo>
                    <a:pt x="2211734" y="333128"/>
                    <a:pt x="2210421" y="331733"/>
                    <a:pt x="2193592" y="334360"/>
                  </a:cubicBezTo>
                  <a:cubicBezTo>
                    <a:pt x="2183987" y="335838"/>
                    <a:pt x="2184562" y="337151"/>
                    <a:pt x="2175860" y="334360"/>
                  </a:cubicBezTo>
                  <a:cubicBezTo>
                    <a:pt x="2173480" y="333621"/>
                    <a:pt x="2172905" y="328121"/>
                    <a:pt x="2169375" y="326890"/>
                  </a:cubicBezTo>
                  <a:cubicBezTo>
                    <a:pt x="2166091" y="325740"/>
                    <a:pt x="2162807" y="329188"/>
                    <a:pt x="2160099" y="328613"/>
                  </a:cubicBezTo>
                  <a:cubicBezTo>
                    <a:pt x="2143434" y="325166"/>
                    <a:pt x="2144912" y="322128"/>
                    <a:pt x="2135389" y="308583"/>
                  </a:cubicBezTo>
                  <a:cubicBezTo>
                    <a:pt x="2123239" y="291262"/>
                    <a:pt x="2121926" y="291837"/>
                    <a:pt x="2138837" y="279605"/>
                  </a:cubicBezTo>
                  <a:cubicBezTo>
                    <a:pt x="2153613" y="268933"/>
                    <a:pt x="2165024" y="255798"/>
                    <a:pt x="2183248" y="256127"/>
                  </a:cubicBezTo>
                  <a:cubicBezTo>
                    <a:pt x="2197696" y="256455"/>
                    <a:pt x="2211406" y="263269"/>
                    <a:pt x="2226182" y="261873"/>
                  </a:cubicBezTo>
                  <a:cubicBezTo>
                    <a:pt x="2216003" y="236343"/>
                    <a:pt x="2258526" y="237492"/>
                    <a:pt x="2260414" y="248246"/>
                  </a:cubicBezTo>
                  <a:cubicBezTo>
                    <a:pt x="2262877" y="262448"/>
                    <a:pt x="2236444" y="254074"/>
                    <a:pt x="2234227" y="262119"/>
                  </a:cubicBezTo>
                  <a:cubicBezTo>
                    <a:pt x="2231190" y="273120"/>
                    <a:pt x="2253765" y="269836"/>
                    <a:pt x="2258772" y="268358"/>
                  </a:cubicBezTo>
                  <a:cubicBezTo>
                    <a:pt x="2269526" y="265239"/>
                    <a:pt x="2294154" y="248164"/>
                    <a:pt x="2290788" y="234783"/>
                  </a:cubicBezTo>
                  <a:cubicBezTo>
                    <a:pt x="2289721" y="230350"/>
                    <a:pt x="2283236" y="230514"/>
                    <a:pt x="2281840" y="227066"/>
                  </a:cubicBezTo>
                  <a:cubicBezTo>
                    <a:pt x="2281101" y="225342"/>
                    <a:pt x="2280609" y="217708"/>
                    <a:pt x="2280362" y="217462"/>
                  </a:cubicBezTo>
                  <a:cubicBezTo>
                    <a:pt x="2272892" y="207282"/>
                    <a:pt x="2272153" y="208760"/>
                    <a:pt x="2257377" y="207939"/>
                  </a:cubicBezTo>
                  <a:cubicBezTo>
                    <a:pt x="2265586" y="197924"/>
                    <a:pt x="2263862" y="184297"/>
                    <a:pt x="2275355" y="174282"/>
                  </a:cubicBezTo>
                  <a:cubicBezTo>
                    <a:pt x="2288736" y="162543"/>
                    <a:pt x="2300475" y="165087"/>
                    <a:pt x="2315662" y="158520"/>
                  </a:cubicBezTo>
                  <a:cubicBezTo>
                    <a:pt x="2282004" y="129952"/>
                    <a:pt x="2380021" y="147191"/>
                    <a:pt x="2382156" y="146206"/>
                  </a:cubicBezTo>
                  <a:cubicBezTo>
                    <a:pt x="2377887" y="138408"/>
                    <a:pt x="2365984" y="138818"/>
                    <a:pt x="2365491" y="129788"/>
                  </a:cubicBezTo>
                  <a:cubicBezTo>
                    <a:pt x="2384126" y="127325"/>
                    <a:pt x="2387163" y="115750"/>
                    <a:pt x="2403910" y="107870"/>
                  </a:cubicBezTo>
                  <a:cubicBezTo>
                    <a:pt x="2419179" y="100728"/>
                    <a:pt x="2447254" y="93093"/>
                    <a:pt x="2448814" y="115422"/>
                  </a:cubicBezTo>
                  <a:cubicBezTo>
                    <a:pt x="2472128" y="116571"/>
                    <a:pt x="2486576" y="120676"/>
                    <a:pt x="2508330" y="113780"/>
                  </a:cubicBezTo>
                  <a:cubicBezTo>
                    <a:pt x="2515144" y="111564"/>
                    <a:pt x="2514159" y="109594"/>
                    <a:pt x="2521055" y="109511"/>
                  </a:cubicBezTo>
                  <a:cubicBezTo>
                    <a:pt x="2527294" y="109511"/>
                    <a:pt x="2533779" y="118213"/>
                    <a:pt x="2542234" y="112795"/>
                  </a:cubicBezTo>
                  <a:cubicBezTo>
                    <a:pt x="2562921" y="99743"/>
                    <a:pt x="2523846" y="93011"/>
                    <a:pt x="2529018" y="75854"/>
                  </a:cubicBezTo>
                  <a:cubicBezTo>
                    <a:pt x="2541167" y="75115"/>
                    <a:pt x="2555123" y="73966"/>
                    <a:pt x="2567272" y="75526"/>
                  </a:cubicBezTo>
                  <a:cubicBezTo>
                    <a:pt x="2577533" y="76839"/>
                    <a:pt x="2585168" y="82996"/>
                    <a:pt x="2595101" y="83324"/>
                  </a:cubicBezTo>
                  <a:cubicBezTo>
                    <a:pt x="2601833" y="83571"/>
                    <a:pt x="2616199" y="82421"/>
                    <a:pt x="2615214" y="72488"/>
                  </a:cubicBezTo>
                  <a:cubicBezTo>
                    <a:pt x="2614310" y="63048"/>
                    <a:pt x="2600848" y="66578"/>
                    <a:pt x="2593787" y="66085"/>
                  </a:cubicBezTo>
                  <a:cubicBezTo>
                    <a:pt x="2589765" y="53689"/>
                    <a:pt x="2574086" y="55331"/>
                    <a:pt x="2564399" y="51062"/>
                  </a:cubicBezTo>
                  <a:cubicBezTo>
                    <a:pt x="2568339" y="38502"/>
                    <a:pt x="2580899" y="30868"/>
                    <a:pt x="2587467" y="20196"/>
                  </a:cubicBezTo>
                  <a:cubicBezTo>
                    <a:pt x="2598795" y="1807"/>
                    <a:pt x="2605855" y="-1148"/>
                    <a:pt x="2628841" y="330"/>
                  </a:cubicBezTo>
                  <a:cubicBezTo>
                    <a:pt x="2619646" y="9852"/>
                    <a:pt x="2631468" y="21591"/>
                    <a:pt x="2630318" y="33741"/>
                  </a:cubicBezTo>
                  <a:cubicBezTo>
                    <a:pt x="2627445" y="33905"/>
                    <a:pt x="2625721" y="35547"/>
                    <a:pt x="2623012" y="35793"/>
                  </a:cubicBezTo>
                  <a:cubicBezTo>
                    <a:pt x="2629743" y="54100"/>
                    <a:pt x="2642139" y="45562"/>
                    <a:pt x="2656423" y="51227"/>
                  </a:cubicBezTo>
                  <a:cubicBezTo>
                    <a:pt x="2653386" y="64607"/>
                    <a:pt x="2645751" y="75854"/>
                    <a:pt x="2667177" y="72242"/>
                  </a:cubicBezTo>
                  <a:cubicBezTo>
                    <a:pt x="2684417" y="69369"/>
                    <a:pt x="2676454" y="57712"/>
                    <a:pt x="2689096" y="50898"/>
                  </a:cubicBezTo>
                  <a:cubicBezTo>
                    <a:pt x="2699850" y="45152"/>
                    <a:pt x="2720783" y="52294"/>
                    <a:pt x="2733835" y="50980"/>
                  </a:cubicBezTo>
                  <a:cubicBezTo>
                    <a:pt x="2751239" y="49256"/>
                    <a:pt x="2776605" y="34480"/>
                    <a:pt x="2794008" y="45152"/>
                  </a:cubicBezTo>
                  <a:cubicBezTo>
                    <a:pt x="2806404" y="52786"/>
                    <a:pt x="2799673" y="70272"/>
                    <a:pt x="2815927" y="72570"/>
                  </a:cubicBezTo>
                  <a:cubicBezTo>
                    <a:pt x="2827338" y="74212"/>
                    <a:pt x="2838666" y="60667"/>
                    <a:pt x="2850652" y="68219"/>
                  </a:cubicBezTo>
                  <a:cubicBezTo>
                    <a:pt x="2862473" y="75608"/>
                    <a:pt x="2864033" y="96705"/>
                    <a:pt x="2849338" y="101549"/>
                  </a:cubicBezTo>
                  <a:cubicBezTo>
                    <a:pt x="2836121" y="105899"/>
                    <a:pt x="2823808" y="91698"/>
                    <a:pt x="2809442" y="94325"/>
                  </a:cubicBezTo>
                  <a:cubicBezTo>
                    <a:pt x="2812561" y="102862"/>
                    <a:pt x="2814614" y="113041"/>
                    <a:pt x="2823151" y="118377"/>
                  </a:cubicBezTo>
                  <a:cubicBezTo>
                    <a:pt x="2831607" y="123549"/>
                    <a:pt x="2845726" y="119527"/>
                    <a:pt x="2850652" y="131019"/>
                  </a:cubicBezTo>
                  <a:cubicBezTo>
                    <a:pt x="2855905" y="143333"/>
                    <a:pt x="2847450" y="144975"/>
                    <a:pt x="2838584" y="148012"/>
                  </a:cubicBezTo>
                  <a:cubicBezTo>
                    <a:pt x="2834562" y="149408"/>
                    <a:pt x="2828651" y="147520"/>
                    <a:pt x="2824711" y="149818"/>
                  </a:cubicBezTo>
                  <a:cubicBezTo>
                    <a:pt x="2819703" y="152856"/>
                    <a:pt x="2822412" y="158192"/>
                    <a:pt x="2819785" y="159998"/>
                  </a:cubicBezTo>
                  <a:cubicBezTo>
                    <a:pt x="2811330" y="165826"/>
                    <a:pt x="2801643" y="164923"/>
                    <a:pt x="2792449" y="168043"/>
                  </a:cubicBezTo>
                  <a:cubicBezTo>
                    <a:pt x="2778493" y="172640"/>
                    <a:pt x="2783994" y="175020"/>
                    <a:pt x="2775374" y="183476"/>
                  </a:cubicBezTo>
                  <a:cubicBezTo>
                    <a:pt x="2763224" y="195461"/>
                    <a:pt x="2732440" y="189304"/>
                    <a:pt x="2723081" y="198581"/>
                  </a:cubicBezTo>
                  <a:cubicBezTo>
                    <a:pt x="2756164" y="208514"/>
                    <a:pt x="2693529" y="225753"/>
                    <a:pt x="2685894" y="228626"/>
                  </a:cubicBezTo>
                  <a:cubicBezTo>
                    <a:pt x="2676946" y="231992"/>
                    <a:pt x="2656834" y="233716"/>
                    <a:pt x="2650349" y="239380"/>
                  </a:cubicBezTo>
                  <a:cubicBezTo>
                    <a:pt x="2642632" y="245947"/>
                    <a:pt x="2645423" y="261463"/>
                    <a:pt x="2646080" y="271232"/>
                  </a:cubicBezTo>
                  <a:cubicBezTo>
                    <a:pt x="2659378" y="263187"/>
                    <a:pt x="2682610" y="269343"/>
                    <a:pt x="2698044" y="266552"/>
                  </a:cubicBezTo>
                  <a:cubicBezTo>
                    <a:pt x="2696402" y="262858"/>
                    <a:pt x="2687207" y="255470"/>
                    <a:pt x="2690656" y="249724"/>
                  </a:cubicBezTo>
                  <a:cubicBezTo>
                    <a:pt x="2693447" y="245126"/>
                    <a:pt x="2710522" y="249477"/>
                    <a:pt x="2715201" y="248328"/>
                  </a:cubicBezTo>
                  <a:cubicBezTo>
                    <a:pt x="2729731" y="244634"/>
                    <a:pt x="2734082" y="236261"/>
                    <a:pt x="2752224" y="237164"/>
                  </a:cubicBezTo>
                  <a:cubicBezTo>
                    <a:pt x="2761418" y="237656"/>
                    <a:pt x="2795815" y="242171"/>
                    <a:pt x="2798523" y="231417"/>
                  </a:cubicBezTo>
                  <a:cubicBezTo>
                    <a:pt x="2801479" y="219596"/>
                    <a:pt x="2771433" y="219514"/>
                    <a:pt x="2764374" y="212865"/>
                  </a:cubicBezTo>
                  <a:cubicBezTo>
                    <a:pt x="2779314" y="203342"/>
                    <a:pt x="2801397" y="202603"/>
                    <a:pt x="2817158" y="209745"/>
                  </a:cubicBezTo>
                  <a:cubicBezTo>
                    <a:pt x="2823069" y="212454"/>
                    <a:pt x="2823151" y="219432"/>
                    <a:pt x="2832509" y="217544"/>
                  </a:cubicBezTo>
                  <a:cubicBezTo>
                    <a:pt x="2839159" y="216148"/>
                    <a:pt x="2838502" y="208267"/>
                    <a:pt x="2844823" y="205476"/>
                  </a:cubicBezTo>
                  <a:cubicBezTo>
                    <a:pt x="2870764" y="194066"/>
                    <a:pt x="2873063" y="240365"/>
                    <a:pt x="2848107" y="242500"/>
                  </a:cubicBezTo>
                  <a:cubicBezTo>
                    <a:pt x="2847450" y="248000"/>
                    <a:pt x="2848435" y="253089"/>
                    <a:pt x="2850980" y="257686"/>
                  </a:cubicBezTo>
                  <a:lnTo>
                    <a:pt x="2852540" y="256127"/>
                  </a:lnTo>
                  <a:cubicBezTo>
                    <a:pt x="2857958" y="253171"/>
                    <a:pt x="2890466" y="244880"/>
                    <a:pt x="2892600" y="239134"/>
                  </a:cubicBezTo>
                  <a:cubicBezTo>
                    <a:pt x="2896048" y="229447"/>
                    <a:pt x="2878645" y="231663"/>
                    <a:pt x="2891123" y="220581"/>
                  </a:cubicBezTo>
                  <a:cubicBezTo>
                    <a:pt x="2905981" y="207364"/>
                    <a:pt x="2932661" y="222469"/>
                    <a:pt x="2949572" y="220417"/>
                  </a:cubicBezTo>
                  <a:cubicBezTo>
                    <a:pt x="2949818" y="218939"/>
                    <a:pt x="2949572" y="217708"/>
                    <a:pt x="2950064" y="216312"/>
                  </a:cubicBezTo>
                  <a:cubicBezTo>
                    <a:pt x="2958520" y="212947"/>
                    <a:pt x="2967960" y="209827"/>
                    <a:pt x="2977565" y="211387"/>
                  </a:cubicBezTo>
                  <a:cubicBezTo>
                    <a:pt x="2995297" y="214178"/>
                    <a:pt x="2988976" y="217790"/>
                    <a:pt x="2987252" y="230022"/>
                  </a:cubicBezTo>
                  <a:cubicBezTo>
                    <a:pt x="2985364" y="243238"/>
                    <a:pt x="2983065" y="244634"/>
                    <a:pt x="2995707" y="246850"/>
                  </a:cubicBezTo>
                  <a:cubicBezTo>
                    <a:pt x="3006215" y="248739"/>
                    <a:pt x="3022387" y="246850"/>
                    <a:pt x="3033551" y="247261"/>
                  </a:cubicBezTo>
                  <a:cubicBezTo>
                    <a:pt x="3046111" y="247753"/>
                    <a:pt x="3050544" y="243238"/>
                    <a:pt x="3062776" y="239544"/>
                  </a:cubicBezTo>
                  <a:cubicBezTo>
                    <a:pt x="3071477" y="236917"/>
                    <a:pt x="3084120" y="240694"/>
                    <a:pt x="3091754" y="236507"/>
                  </a:cubicBezTo>
                  <a:cubicBezTo>
                    <a:pt x="3109404" y="226902"/>
                    <a:pt x="3089784" y="227231"/>
                    <a:pt x="3088553" y="217708"/>
                  </a:cubicBezTo>
                  <a:cubicBezTo>
                    <a:pt x="3086828" y="204573"/>
                    <a:pt x="3099061" y="210402"/>
                    <a:pt x="3108583" y="204902"/>
                  </a:cubicBezTo>
                  <a:cubicBezTo>
                    <a:pt x="3104478" y="201946"/>
                    <a:pt x="3097008" y="199976"/>
                    <a:pt x="3095038" y="194722"/>
                  </a:cubicBezTo>
                  <a:cubicBezTo>
                    <a:pt x="3106038" y="192752"/>
                    <a:pt x="3108501" y="186431"/>
                    <a:pt x="3121389" y="186595"/>
                  </a:cubicBezTo>
                  <a:cubicBezTo>
                    <a:pt x="3137068" y="186842"/>
                    <a:pt x="3144292" y="194230"/>
                    <a:pt x="3156196" y="202193"/>
                  </a:cubicBezTo>
                  <a:cubicBezTo>
                    <a:pt x="3174666" y="214506"/>
                    <a:pt x="3199048" y="203178"/>
                    <a:pt x="3218257" y="215656"/>
                  </a:cubicBezTo>
                  <a:cubicBezTo>
                    <a:pt x="3240586" y="230022"/>
                    <a:pt x="3207093" y="242171"/>
                    <a:pt x="3192070" y="248739"/>
                  </a:cubicBezTo>
                  <a:cubicBezTo>
                    <a:pt x="3180413" y="253828"/>
                    <a:pt x="3167442" y="251612"/>
                    <a:pt x="3168756" y="268358"/>
                  </a:cubicBezTo>
                  <a:cubicBezTo>
                    <a:pt x="3169659" y="279851"/>
                    <a:pt x="3184025" y="293889"/>
                    <a:pt x="3193301" y="284038"/>
                  </a:cubicBezTo>
                  <a:cubicBezTo>
                    <a:pt x="3189032" y="283135"/>
                    <a:pt x="3186898" y="279194"/>
                    <a:pt x="3184025" y="277553"/>
                  </a:cubicBezTo>
                  <a:cubicBezTo>
                    <a:pt x="3196421" y="261381"/>
                    <a:pt x="3230899" y="284120"/>
                    <a:pt x="3242802" y="289948"/>
                  </a:cubicBezTo>
                  <a:cubicBezTo>
                    <a:pt x="3254131" y="295531"/>
                    <a:pt x="3264803" y="293232"/>
                    <a:pt x="3270631" y="305300"/>
                  </a:cubicBezTo>
                  <a:cubicBezTo>
                    <a:pt x="3275475" y="315233"/>
                    <a:pt x="3268989" y="321964"/>
                    <a:pt x="3281796" y="329681"/>
                  </a:cubicBezTo>
                  <a:cubicBezTo>
                    <a:pt x="3290579" y="334935"/>
                    <a:pt x="3304782" y="335263"/>
                    <a:pt x="3314222" y="337397"/>
                  </a:cubicBezTo>
                  <a:cubicBezTo>
                    <a:pt x="3323991" y="339450"/>
                    <a:pt x="3337372" y="344375"/>
                    <a:pt x="3348043" y="338218"/>
                  </a:cubicBezTo>
                  <a:cubicBezTo>
                    <a:pt x="3369962" y="325658"/>
                    <a:pt x="3347551" y="300456"/>
                    <a:pt x="3350999" y="282396"/>
                  </a:cubicBezTo>
                  <a:cubicBezTo>
                    <a:pt x="3356007" y="283709"/>
                    <a:pt x="3366268" y="286501"/>
                    <a:pt x="3368977" y="291837"/>
                  </a:cubicBezTo>
                  <a:cubicBezTo>
                    <a:pt x="3372015" y="297747"/>
                    <a:pt x="3363805" y="305464"/>
                    <a:pt x="3369634" y="311128"/>
                  </a:cubicBezTo>
                  <a:cubicBezTo>
                    <a:pt x="3377350" y="318598"/>
                    <a:pt x="3404522" y="296352"/>
                    <a:pt x="3400253" y="320569"/>
                  </a:cubicBezTo>
                  <a:cubicBezTo>
                    <a:pt x="3411254" y="321472"/>
                    <a:pt x="3423322" y="320815"/>
                    <a:pt x="3433665" y="317367"/>
                  </a:cubicBezTo>
                  <a:cubicBezTo>
                    <a:pt x="3428165" y="315068"/>
                    <a:pt x="3430381" y="312934"/>
                    <a:pt x="3428165" y="310225"/>
                  </a:cubicBezTo>
                  <a:cubicBezTo>
                    <a:pt x="3438426" y="306038"/>
                    <a:pt x="3432105" y="299553"/>
                    <a:pt x="3444419" y="296105"/>
                  </a:cubicBezTo>
                  <a:cubicBezTo>
                    <a:pt x="3458621" y="292083"/>
                    <a:pt x="3467979" y="300374"/>
                    <a:pt x="3478815" y="306613"/>
                  </a:cubicBezTo>
                  <a:cubicBezTo>
                    <a:pt x="3490883" y="313509"/>
                    <a:pt x="3509846" y="324345"/>
                    <a:pt x="3523391" y="319337"/>
                  </a:cubicBezTo>
                  <a:cubicBezTo>
                    <a:pt x="3534638" y="315150"/>
                    <a:pt x="3536197" y="308747"/>
                    <a:pt x="3535458" y="299717"/>
                  </a:cubicBezTo>
                  <a:cubicBezTo>
                    <a:pt x="3535294" y="297747"/>
                    <a:pt x="3530861" y="291098"/>
                    <a:pt x="3530041" y="288471"/>
                  </a:cubicBezTo>
                  <a:cubicBezTo>
                    <a:pt x="3528891" y="284695"/>
                    <a:pt x="3537018" y="283463"/>
                    <a:pt x="3534063" y="277963"/>
                  </a:cubicBezTo>
                  <a:cubicBezTo>
                    <a:pt x="3530861" y="271806"/>
                    <a:pt x="3507876" y="272627"/>
                    <a:pt x="3506316" y="265403"/>
                  </a:cubicBezTo>
                  <a:cubicBezTo>
                    <a:pt x="3504756" y="258261"/>
                    <a:pt x="3549496" y="250709"/>
                    <a:pt x="3554504" y="246686"/>
                  </a:cubicBezTo>
                  <a:cubicBezTo>
                    <a:pt x="3533406" y="238067"/>
                    <a:pt x="3547936" y="234126"/>
                    <a:pt x="3563616" y="232977"/>
                  </a:cubicBezTo>
                  <a:cubicBezTo>
                    <a:pt x="3578228" y="231910"/>
                    <a:pt x="3592019" y="234783"/>
                    <a:pt x="3605564" y="238723"/>
                  </a:cubicBezTo>
                  <a:cubicBezTo>
                    <a:pt x="3618042" y="242335"/>
                    <a:pt x="3629863" y="247179"/>
                    <a:pt x="3642588" y="248082"/>
                  </a:cubicBezTo>
                  <a:cubicBezTo>
                    <a:pt x="3657856" y="249149"/>
                    <a:pt x="3673618" y="242992"/>
                    <a:pt x="3685686" y="256127"/>
                  </a:cubicBezTo>
                  <a:cubicBezTo>
                    <a:pt x="3680103" y="262202"/>
                    <a:pt x="3666476" y="263925"/>
                    <a:pt x="3665655" y="272955"/>
                  </a:cubicBezTo>
                  <a:cubicBezTo>
                    <a:pt x="3670663" y="271478"/>
                    <a:pt x="3697014" y="267784"/>
                    <a:pt x="3700544" y="273448"/>
                  </a:cubicBezTo>
                  <a:cubicBezTo>
                    <a:pt x="3708015" y="285269"/>
                    <a:pt x="3681827" y="283792"/>
                    <a:pt x="3680842" y="291590"/>
                  </a:cubicBezTo>
                  <a:cubicBezTo>
                    <a:pt x="3679283" y="303904"/>
                    <a:pt x="3700873" y="307023"/>
                    <a:pt x="3708507" y="302098"/>
                  </a:cubicBezTo>
                  <a:cubicBezTo>
                    <a:pt x="3714007" y="298486"/>
                    <a:pt x="3724351" y="279933"/>
                    <a:pt x="3725746" y="273366"/>
                  </a:cubicBezTo>
                  <a:cubicBezTo>
                    <a:pt x="3746269" y="272381"/>
                    <a:pt x="3767695" y="274023"/>
                    <a:pt x="3786822" y="281247"/>
                  </a:cubicBezTo>
                  <a:cubicBezTo>
                    <a:pt x="3805621" y="288224"/>
                    <a:pt x="3803651" y="296105"/>
                    <a:pt x="3785837" y="299635"/>
                  </a:cubicBezTo>
                  <a:cubicBezTo>
                    <a:pt x="3784195" y="309979"/>
                    <a:pt x="3830659" y="316136"/>
                    <a:pt x="3841085" y="314822"/>
                  </a:cubicBezTo>
                  <a:cubicBezTo>
                    <a:pt x="3852742" y="309650"/>
                    <a:pt x="3877944" y="309897"/>
                    <a:pt x="3888862" y="317531"/>
                  </a:cubicBezTo>
                  <a:cubicBezTo>
                    <a:pt x="3900683" y="325822"/>
                    <a:pt x="3888369" y="344457"/>
                    <a:pt x="3906101" y="346838"/>
                  </a:cubicBezTo>
                  <a:cubicBezTo>
                    <a:pt x="3923340" y="349136"/>
                    <a:pt x="3922520" y="329270"/>
                    <a:pt x="3936557" y="323934"/>
                  </a:cubicBezTo>
                  <a:cubicBezTo>
                    <a:pt x="3948214" y="319501"/>
                    <a:pt x="3965453" y="318927"/>
                    <a:pt x="3977931" y="318188"/>
                  </a:cubicBezTo>
                  <a:cubicBezTo>
                    <a:pt x="3983103" y="317859"/>
                    <a:pt x="3991066" y="320404"/>
                    <a:pt x="3996730" y="317942"/>
                  </a:cubicBezTo>
                  <a:cubicBezTo>
                    <a:pt x="4003215" y="315068"/>
                    <a:pt x="4004365" y="307844"/>
                    <a:pt x="4007894" y="305874"/>
                  </a:cubicBezTo>
                  <a:cubicBezTo>
                    <a:pt x="4020537" y="298568"/>
                    <a:pt x="4038925" y="309322"/>
                    <a:pt x="4053866" y="315150"/>
                  </a:cubicBezTo>
                  <a:cubicBezTo>
                    <a:pt x="4073978" y="322949"/>
                    <a:pt x="4103613" y="340435"/>
                    <a:pt x="4090971" y="364487"/>
                  </a:cubicBezTo>
                  <a:cubicBezTo>
                    <a:pt x="4084732" y="376473"/>
                    <a:pt x="4079560" y="369905"/>
                    <a:pt x="4088180" y="380824"/>
                  </a:cubicBezTo>
                  <a:cubicBezTo>
                    <a:pt x="4090068" y="383286"/>
                    <a:pt x="4098441" y="385995"/>
                    <a:pt x="4101643" y="389197"/>
                  </a:cubicBezTo>
                  <a:cubicBezTo>
                    <a:pt x="4114285" y="401511"/>
                    <a:pt x="4113793" y="420228"/>
                    <a:pt x="4137106" y="416451"/>
                  </a:cubicBezTo>
                  <a:cubicBezTo>
                    <a:pt x="4133166" y="399048"/>
                    <a:pt x="4159271" y="404302"/>
                    <a:pt x="4169615" y="404302"/>
                  </a:cubicBezTo>
                  <a:cubicBezTo>
                    <a:pt x="4183898" y="404302"/>
                    <a:pt x="4195063" y="400936"/>
                    <a:pt x="4208526" y="399705"/>
                  </a:cubicBezTo>
                  <a:cubicBezTo>
                    <a:pt x="4230526" y="397652"/>
                    <a:pt x="4244810" y="401429"/>
                    <a:pt x="4263445" y="409391"/>
                  </a:cubicBezTo>
                  <a:cubicBezTo>
                    <a:pt x="4273789" y="413742"/>
                    <a:pt x="4303916" y="422034"/>
                    <a:pt x="4305805" y="403399"/>
                  </a:cubicBezTo>
                  <a:cubicBezTo>
                    <a:pt x="4311797" y="410787"/>
                    <a:pt x="4320499" y="408324"/>
                    <a:pt x="4328708" y="412183"/>
                  </a:cubicBezTo>
                  <a:cubicBezTo>
                    <a:pt x="4337574" y="416205"/>
                    <a:pt x="4338559" y="421623"/>
                    <a:pt x="4344059" y="427534"/>
                  </a:cubicBezTo>
                  <a:cubicBezTo>
                    <a:pt x="4347671" y="431392"/>
                    <a:pt x="4344387" y="431638"/>
                    <a:pt x="4349805" y="435332"/>
                  </a:cubicBezTo>
                  <a:cubicBezTo>
                    <a:pt x="4352186" y="436974"/>
                    <a:pt x="4359246" y="434922"/>
                    <a:pt x="4362283" y="435497"/>
                  </a:cubicBezTo>
                  <a:cubicBezTo>
                    <a:pt x="4371478" y="437385"/>
                    <a:pt x="4385597" y="443295"/>
                    <a:pt x="4388635" y="452079"/>
                  </a:cubicBezTo>
                  <a:cubicBezTo>
                    <a:pt x="4406448" y="447810"/>
                    <a:pt x="4419091" y="448549"/>
                    <a:pt x="4418106" y="429011"/>
                  </a:cubicBezTo>
                  <a:cubicBezTo>
                    <a:pt x="4417613" y="419160"/>
                    <a:pt x="4415971" y="416698"/>
                    <a:pt x="4408829" y="410130"/>
                  </a:cubicBezTo>
                  <a:cubicBezTo>
                    <a:pt x="4403411" y="405123"/>
                    <a:pt x="4390851" y="403645"/>
                    <a:pt x="4393314" y="393548"/>
                  </a:cubicBezTo>
                  <a:cubicBezTo>
                    <a:pt x="4395202" y="385913"/>
                    <a:pt x="4412441" y="385092"/>
                    <a:pt x="4418434" y="384354"/>
                  </a:cubicBezTo>
                  <a:cubicBezTo>
                    <a:pt x="4441255" y="381398"/>
                    <a:pt x="4467935" y="380742"/>
                    <a:pt x="4490182" y="385913"/>
                  </a:cubicBezTo>
                  <a:cubicBezTo>
                    <a:pt x="4500690" y="388294"/>
                    <a:pt x="4506025" y="391660"/>
                    <a:pt x="4517272" y="389361"/>
                  </a:cubicBezTo>
                  <a:cubicBezTo>
                    <a:pt x="4523018" y="388130"/>
                    <a:pt x="4530899" y="382876"/>
                    <a:pt x="4535332" y="382794"/>
                  </a:cubicBezTo>
                  <a:cubicBezTo>
                    <a:pt x="4550765" y="382465"/>
                    <a:pt x="4566198" y="400690"/>
                    <a:pt x="4579661" y="406436"/>
                  </a:cubicBezTo>
                  <a:cubicBezTo>
                    <a:pt x="4597475" y="413989"/>
                    <a:pt x="4616274" y="412593"/>
                    <a:pt x="4634088" y="418011"/>
                  </a:cubicBezTo>
                  <a:cubicBezTo>
                    <a:pt x="4665529" y="427534"/>
                    <a:pt x="4683753" y="449452"/>
                    <a:pt x="4707724" y="468087"/>
                  </a:cubicBezTo>
                  <a:cubicBezTo>
                    <a:pt x="4727918" y="483766"/>
                    <a:pt x="4712157" y="519476"/>
                    <a:pt x="4748195" y="515618"/>
                  </a:cubicBezTo>
                  <a:lnTo>
                    <a:pt x="4743598" y="515618"/>
                  </a:lnTo>
                  <a:cubicBezTo>
                    <a:pt x="4772741" y="508476"/>
                    <a:pt x="4804757" y="514551"/>
                    <a:pt x="4805495" y="547715"/>
                  </a:cubicBezTo>
                  <a:cubicBezTo>
                    <a:pt x="4821338" y="549357"/>
                    <a:pt x="4838003" y="529163"/>
                    <a:pt x="4842354" y="558798"/>
                  </a:cubicBezTo>
                  <a:cubicBezTo>
                    <a:pt x="4843503" y="566843"/>
                    <a:pt x="4837511" y="576365"/>
                    <a:pt x="4842764" y="583507"/>
                  </a:cubicBezTo>
                  <a:cubicBezTo>
                    <a:pt x="4847772" y="590403"/>
                    <a:pt x="4855571" y="586545"/>
                    <a:pt x="4861974" y="591552"/>
                  </a:cubicBezTo>
                  <a:cubicBezTo>
                    <a:pt x="4870922" y="598284"/>
                    <a:pt x="4876504" y="625374"/>
                    <a:pt x="4892840" y="609366"/>
                  </a:cubicBezTo>
                  <a:cubicBezTo>
                    <a:pt x="4909259" y="593276"/>
                    <a:pt x="4882086" y="589254"/>
                    <a:pt x="4876258" y="581619"/>
                  </a:cubicBezTo>
                  <a:cubicBezTo>
                    <a:pt x="4864273" y="566022"/>
                    <a:pt x="4897766" y="571522"/>
                    <a:pt x="4907124" y="573903"/>
                  </a:cubicBezTo>
                  <a:cubicBezTo>
                    <a:pt x="4922722" y="577761"/>
                    <a:pt x="4938976" y="581783"/>
                    <a:pt x="4953424" y="589254"/>
                  </a:cubicBezTo>
                  <a:cubicBezTo>
                    <a:pt x="4962454" y="593933"/>
                    <a:pt x="4968282" y="600911"/>
                    <a:pt x="4976573" y="606657"/>
                  </a:cubicBezTo>
                  <a:cubicBezTo>
                    <a:pt x="4984618" y="612239"/>
                    <a:pt x="4994388" y="613799"/>
                    <a:pt x="5002432" y="618971"/>
                  </a:cubicBezTo>
                  <a:cubicBezTo>
                    <a:pt x="5023612" y="632434"/>
                    <a:pt x="5007933" y="635389"/>
                    <a:pt x="4994962" y="642531"/>
                  </a:cubicBezTo>
                  <a:cubicBezTo>
                    <a:pt x="4979528" y="651069"/>
                    <a:pt x="4977723" y="671591"/>
                    <a:pt x="4965327" y="679308"/>
                  </a:cubicBezTo>
                  <a:cubicBezTo>
                    <a:pt x="4954983" y="685629"/>
                    <a:pt x="4952275" y="676435"/>
                    <a:pt x="4945297" y="673069"/>
                  </a:cubicBezTo>
                  <a:cubicBezTo>
                    <a:pt x="4935610" y="668472"/>
                    <a:pt x="4933722" y="665270"/>
                    <a:pt x="4921079" y="668718"/>
                  </a:cubicBezTo>
                  <a:cubicBezTo>
                    <a:pt x="4922147" y="677010"/>
                    <a:pt x="4928057" y="681442"/>
                    <a:pt x="4928797" y="690144"/>
                  </a:cubicBezTo>
                  <a:cubicBezTo>
                    <a:pt x="4929124" y="694331"/>
                    <a:pt x="4924855" y="700652"/>
                    <a:pt x="4926005" y="707055"/>
                  </a:cubicBezTo>
                  <a:cubicBezTo>
                    <a:pt x="4927729" y="716660"/>
                    <a:pt x="4947021" y="729876"/>
                    <a:pt x="4933804" y="738332"/>
                  </a:cubicBezTo>
                  <a:cubicBezTo>
                    <a:pt x="4928057" y="742026"/>
                    <a:pt x="4908109" y="726675"/>
                    <a:pt x="4899489" y="724048"/>
                  </a:cubicBezTo>
                  <a:cubicBezTo>
                    <a:pt x="4882743" y="719040"/>
                    <a:pt x="4879705" y="712883"/>
                    <a:pt x="4877653" y="694987"/>
                  </a:cubicBezTo>
                  <a:cubicBezTo>
                    <a:pt x="4869690" y="694577"/>
                    <a:pt x="4861399" y="694987"/>
                    <a:pt x="4853436" y="694495"/>
                  </a:cubicBezTo>
                  <a:cubicBezTo>
                    <a:pt x="4851055" y="686040"/>
                    <a:pt x="4836444" y="683577"/>
                    <a:pt x="4828562" y="678980"/>
                  </a:cubicBezTo>
                  <a:cubicBezTo>
                    <a:pt x="4822981" y="675696"/>
                    <a:pt x="4816577" y="672495"/>
                    <a:pt x="4811816" y="668144"/>
                  </a:cubicBezTo>
                  <a:cubicBezTo>
                    <a:pt x="4809189" y="665845"/>
                    <a:pt x="4809435" y="658129"/>
                    <a:pt x="4805495" y="656405"/>
                  </a:cubicBezTo>
                  <a:cubicBezTo>
                    <a:pt x="4792853" y="650904"/>
                    <a:pt x="4778158" y="670032"/>
                    <a:pt x="4765188" y="661166"/>
                  </a:cubicBezTo>
                  <a:cubicBezTo>
                    <a:pt x="4759524" y="657308"/>
                    <a:pt x="4765352" y="651315"/>
                    <a:pt x="4761740" y="647210"/>
                  </a:cubicBezTo>
                  <a:cubicBezTo>
                    <a:pt x="4757143" y="642039"/>
                    <a:pt x="4748934" y="639083"/>
                    <a:pt x="4742448" y="637277"/>
                  </a:cubicBezTo>
                  <a:cubicBezTo>
                    <a:pt x="4745321" y="626687"/>
                    <a:pt x="4759770" y="615277"/>
                    <a:pt x="4744994" y="608627"/>
                  </a:cubicBezTo>
                  <a:cubicBezTo>
                    <a:pt x="4734732" y="604030"/>
                    <a:pt x="4709941" y="618150"/>
                    <a:pt x="4705426" y="628247"/>
                  </a:cubicBezTo>
                  <a:cubicBezTo>
                    <a:pt x="4698940" y="642942"/>
                    <a:pt x="4718150" y="658457"/>
                    <a:pt x="4717574" y="673315"/>
                  </a:cubicBezTo>
                  <a:cubicBezTo>
                    <a:pt x="4716836" y="691458"/>
                    <a:pt x="4705918" y="685875"/>
                    <a:pt x="4691306" y="685301"/>
                  </a:cubicBezTo>
                  <a:cubicBezTo>
                    <a:pt x="4670372" y="684480"/>
                    <a:pt x="4594520" y="670442"/>
                    <a:pt x="4598707" y="695808"/>
                  </a:cubicBezTo>
                  <a:cubicBezTo>
                    <a:pt x="4599774" y="701965"/>
                    <a:pt x="4615535" y="718548"/>
                    <a:pt x="4623416" y="720600"/>
                  </a:cubicBezTo>
                  <a:cubicBezTo>
                    <a:pt x="4638028" y="724540"/>
                    <a:pt x="4651737" y="709928"/>
                    <a:pt x="4666350" y="716496"/>
                  </a:cubicBezTo>
                  <a:cubicBezTo>
                    <a:pt x="4666678" y="734884"/>
                    <a:pt x="4670618" y="736772"/>
                    <a:pt x="4680552" y="750071"/>
                  </a:cubicBezTo>
                  <a:cubicBezTo>
                    <a:pt x="4682111" y="752123"/>
                    <a:pt x="4679813" y="757049"/>
                    <a:pt x="4681537" y="759758"/>
                  </a:cubicBezTo>
                  <a:cubicBezTo>
                    <a:pt x="4683589" y="762959"/>
                    <a:pt x="4687530" y="763862"/>
                    <a:pt x="4689746" y="767228"/>
                  </a:cubicBezTo>
                  <a:cubicBezTo>
                    <a:pt x="4692373" y="771250"/>
                    <a:pt x="4695410" y="779049"/>
                    <a:pt x="4698940" y="782579"/>
                  </a:cubicBezTo>
                  <a:cubicBezTo>
                    <a:pt x="4708463" y="792348"/>
                    <a:pt x="4722501" y="794072"/>
                    <a:pt x="4719053" y="811804"/>
                  </a:cubicBezTo>
                  <a:cubicBezTo>
                    <a:pt x="4715851" y="828797"/>
                    <a:pt x="4700172" y="821573"/>
                    <a:pt x="4688433" y="813363"/>
                  </a:cubicBezTo>
                  <a:cubicBezTo>
                    <a:pt x="4704441" y="799490"/>
                    <a:pt x="4681209" y="792430"/>
                    <a:pt x="4668238" y="794811"/>
                  </a:cubicBezTo>
                  <a:cubicBezTo>
                    <a:pt x="4645991" y="798669"/>
                    <a:pt x="4619311" y="815744"/>
                    <a:pt x="4601826" y="830028"/>
                  </a:cubicBezTo>
                  <a:cubicBezTo>
                    <a:pt x="4589676" y="839879"/>
                    <a:pt x="4586475" y="854655"/>
                    <a:pt x="4571370" y="862865"/>
                  </a:cubicBezTo>
                  <a:cubicBezTo>
                    <a:pt x="4554295" y="872223"/>
                    <a:pt x="4531720" y="871402"/>
                    <a:pt x="4516615" y="885932"/>
                  </a:cubicBezTo>
                  <a:cubicBezTo>
                    <a:pt x="4506436" y="895701"/>
                    <a:pt x="4509391" y="917866"/>
                    <a:pt x="4492398" y="921478"/>
                  </a:cubicBezTo>
                  <a:cubicBezTo>
                    <a:pt x="4478278" y="924433"/>
                    <a:pt x="4469413" y="911463"/>
                    <a:pt x="4462024" y="904157"/>
                  </a:cubicBezTo>
                  <a:cubicBezTo>
                    <a:pt x="4453076" y="895373"/>
                    <a:pt x="4440106" y="887410"/>
                    <a:pt x="4426068" y="892417"/>
                  </a:cubicBezTo>
                  <a:cubicBezTo>
                    <a:pt x="4409896" y="898246"/>
                    <a:pt x="4409404" y="918194"/>
                    <a:pt x="4387732" y="916552"/>
                  </a:cubicBezTo>
                  <a:cubicBezTo>
                    <a:pt x="4387157" y="903500"/>
                    <a:pt x="4395530" y="889873"/>
                    <a:pt x="4393396" y="878462"/>
                  </a:cubicBezTo>
                  <a:cubicBezTo>
                    <a:pt x="4384448" y="878051"/>
                    <a:pt x="4364171" y="918769"/>
                    <a:pt x="4345454" y="910642"/>
                  </a:cubicBezTo>
                  <a:cubicBezTo>
                    <a:pt x="4331745" y="904731"/>
                    <a:pt x="4329283" y="898246"/>
                    <a:pt x="4311961" y="905634"/>
                  </a:cubicBezTo>
                  <a:cubicBezTo>
                    <a:pt x="4295461" y="912612"/>
                    <a:pt x="4296774" y="922627"/>
                    <a:pt x="4293409" y="938306"/>
                  </a:cubicBezTo>
                  <a:cubicBezTo>
                    <a:pt x="4289468" y="956695"/>
                    <a:pt x="4281998" y="960143"/>
                    <a:pt x="4272229" y="974181"/>
                  </a:cubicBezTo>
                  <a:cubicBezTo>
                    <a:pt x="4263773" y="986412"/>
                    <a:pt x="4261065" y="1003898"/>
                    <a:pt x="4277647" y="1007756"/>
                  </a:cubicBezTo>
                  <a:cubicBezTo>
                    <a:pt x="4286841" y="1009890"/>
                    <a:pt x="4296364" y="1002009"/>
                    <a:pt x="4304327" y="1009069"/>
                  </a:cubicBezTo>
                  <a:cubicBezTo>
                    <a:pt x="4310648" y="1014652"/>
                    <a:pt x="4308842" y="1029838"/>
                    <a:pt x="4308842" y="1037391"/>
                  </a:cubicBezTo>
                  <a:cubicBezTo>
                    <a:pt x="4308842" y="1048145"/>
                    <a:pt x="4310648" y="1050854"/>
                    <a:pt x="4313767" y="1058981"/>
                  </a:cubicBezTo>
                  <a:cubicBezTo>
                    <a:pt x="4316722" y="1066615"/>
                    <a:pt x="4321812" y="1069407"/>
                    <a:pt x="4320745" y="1079996"/>
                  </a:cubicBezTo>
                  <a:cubicBezTo>
                    <a:pt x="4318364" y="1105609"/>
                    <a:pt x="4312782" y="1088041"/>
                    <a:pt x="4299401" y="1083116"/>
                  </a:cubicBezTo>
                  <a:cubicBezTo>
                    <a:pt x="4284543" y="1100027"/>
                    <a:pt x="4301207" y="1130975"/>
                    <a:pt x="4286841" y="1143207"/>
                  </a:cubicBezTo>
                  <a:cubicBezTo>
                    <a:pt x="4279371" y="1149446"/>
                    <a:pt x="4266072" y="1146408"/>
                    <a:pt x="4257863" y="1154289"/>
                  </a:cubicBezTo>
                  <a:cubicBezTo>
                    <a:pt x="4247602" y="1164140"/>
                    <a:pt x="4252691" y="1171364"/>
                    <a:pt x="4248341" y="1183432"/>
                  </a:cubicBezTo>
                  <a:cubicBezTo>
                    <a:pt x="4219772" y="1180723"/>
                    <a:pt x="4236848" y="1209126"/>
                    <a:pt x="4231676" y="1222343"/>
                  </a:cubicBezTo>
                  <a:cubicBezTo>
                    <a:pt x="4229377" y="1228171"/>
                    <a:pt x="4219526" y="1236052"/>
                    <a:pt x="4215832" y="1242291"/>
                  </a:cubicBezTo>
                  <a:cubicBezTo>
                    <a:pt x="4211974" y="1248858"/>
                    <a:pt x="4209347" y="1258381"/>
                    <a:pt x="4202779" y="1262814"/>
                  </a:cubicBezTo>
                  <a:cubicBezTo>
                    <a:pt x="4183652" y="1275867"/>
                    <a:pt x="4178563" y="1249515"/>
                    <a:pt x="4171174" y="1236134"/>
                  </a:cubicBezTo>
                  <a:cubicBezTo>
                    <a:pt x="4166905" y="1228418"/>
                    <a:pt x="4158861" y="1221686"/>
                    <a:pt x="4157547" y="1212984"/>
                  </a:cubicBezTo>
                  <a:cubicBezTo>
                    <a:pt x="4156398" y="1205022"/>
                    <a:pt x="4161734" y="1195663"/>
                    <a:pt x="4160666" y="1186715"/>
                  </a:cubicBezTo>
                  <a:cubicBezTo>
                    <a:pt x="4158614" y="1169640"/>
                    <a:pt x="4149174" y="1163976"/>
                    <a:pt x="4137517" y="1153222"/>
                  </a:cubicBezTo>
                  <a:cubicBezTo>
                    <a:pt x="4127173" y="1143617"/>
                    <a:pt x="4119375" y="1129251"/>
                    <a:pt x="4114039" y="1115788"/>
                  </a:cubicBezTo>
                  <a:cubicBezTo>
                    <a:pt x="4107636" y="1099370"/>
                    <a:pt x="4104762" y="1050608"/>
                    <a:pt x="4115845" y="1035503"/>
                  </a:cubicBezTo>
                  <a:cubicBezTo>
                    <a:pt x="4120770" y="1028771"/>
                    <a:pt x="4131032" y="1029182"/>
                    <a:pt x="4129800" y="1018592"/>
                  </a:cubicBezTo>
                  <a:cubicBezTo>
                    <a:pt x="4129061" y="1012025"/>
                    <a:pt x="4117897" y="1009972"/>
                    <a:pt x="4117240" y="1004801"/>
                  </a:cubicBezTo>
                  <a:cubicBezTo>
                    <a:pt x="4114942" y="985509"/>
                    <a:pt x="4138748" y="1000614"/>
                    <a:pt x="4146629" y="998315"/>
                  </a:cubicBezTo>
                  <a:cubicBezTo>
                    <a:pt x="4158943" y="994785"/>
                    <a:pt x="4170682" y="978121"/>
                    <a:pt x="4183652" y="972374"/>
                  </a:cubicBezTo>
                  <a:cubicBezTo>
                    <a:pt x="4199578" y="965397"/>
                    <a:pt x="4205160" y="963509"/>
                    <a:pt x="4209921" y="946187"/>
                  </a:cubicBezTo>
                  <a:cubicBezTo>
                    <a:pt x="4215175" y="927060"/>
                    <a:pt x="4218787" y="927553"/>
                    <a:pt x="4231922" y="914172"/>
                  </a:cubicBezTo>
                  <a:cubicBezTo>
                    <a:pt x="4241773" y="904157"/>
                    <a:pt x="4235206" y="889134"/>
                    <a:pt x="4246945" y="879775"/>
                  </a:cubicBezTo>
                  <a:cubicBezTo>
                    <a:pt x="4258684" y="870499"/>
                    <a:pt x="4280274" y="881581"/>
                    <a:pt x="4290207" y="869021"/>
                  </a:cubicBezTo>
                  <a:cubicBezTo>
                    <a:pt x="4293409" y="864999"/>
                    <a:pt x="4292752" y="854245"/>
                    <a:pt x="4294722" y="848827"/>
                  </a:cubicBezTo>
                  <a:cubicBezTo>
                    <a:pt x="4296774" y="843163"/>
                    <a:pt x="4300714" y="839468"/>
                    <a:pt x="4302439" y="833476"/>
                  </a:cubicBezTo>
                  <a:cubicBezTo>
                    <a:pt x="4304491" y="826334"/>
                    <a:pt x="4308595" y="801624"/>
                    <a:pt x="4305558" y="794893"/>
                  </a:cubicBezTo>
                  <a:cubicBezTo>
                    <a:pt x="4301454" y="785945"/>
                    <a:pt x="4280766" y="785699"/>
                    <a:pt x="4273214" y="793661"/>
                  </a:cubicBezTo>
                  <a:cubicBezTo>
                    <a:pt x="4260408" y="806960"/>
                    <a:pt x="4280766" y="818125"/>
                    <a:pt x="4274774" y="829289"/>
                  </a:cubicBezTo>
                  <a:cubicBezTo>
                    <a:pt x="4267139" y="843573"/>
                    <a:pt x="4244400" y="830356"/>
                    <a:pt x="4232989" y="835446"/>
                  </a:cubicBezTo>
                  <a:cubicBezTo>
                    <a:pt x="4218459" y="841931"/>
                    <a:pt x="4220019" y="859006"/>
                    <a:pt x="4203765" y="859745"/>
                  </a:cubicBezTo>
                  <a:cubicBezTo>
                    <a:pt x="4185212" y="860566"/>
                    <a:pt x="4189317" y="849073"/>
                    <a:pt x="4189891" y="835036"/>
                  </a:cubicBezTo>
                  <a:cubicBezTo>
                    <a:pt x="4190137" y="829289"/>
                    <a:pt x="4195145" y="800721"/>
                    <a:pt x="4191862" y="797520"/>
                  </a:cubicBezTo>
                  <a:cubicBezTo>
                    <a:pt x="4184309" y="790049"/>
                    <a:pt x="4160092" y="807945"/>
                    <a:pt x="4153278" y="810736"/>
                  </a:cubicBezTo>
                  <a:cubicBezTo>
                    <a:pt x="4140308" y="815990"/>
                    <a:pt x="4124792" y="811311"/>
                    <a:pt x="4114203" y="821080"/>
                  </a:cubicBezTo>
                  <a:cubicBezTo>
                    <a:pt x="4102956" y="831506"/>
                    <a:pt x="4110263" y="847021"/>
                    <a:pt x="4101971" y="858185"/>
                  </a:cubicBezTo>
                  <a:cubicBezTo>
                    <a:pt x="4097785" y="863768"/>
                    <a:pt x="4089986" y="863850"/>
                    <a:pt x="4085061" y="868611"/>
                  </a:cubicBezTo>
                  <a:cubicBezTo>
                    <a:pt x="4078329" y="875096"/>
                    <a:pt x="4081777" y="874193"/>
                    <a:pt x="4078904" y="882895"/>
                  </a:cubicBezTo>
                  <a:cubicBezTo>
                    <a:pt x="4076277" y="891022"/>
                    <a:pt x="4079478" y="891761"/>
                    <a:pt x="4072911" y="898000"/>
                  </a:cubicBezTo>
                  <a:cubicBezTo>
                    <a:pt x="4067657" y="902925"/>
                    <a:pt x="4055097" y="903746"/>
                    <a:pt x="4049761" y="908836"/>
                  </a:cubicBezTo>
                  <a:cubicBezTo>
                    <a:pt x="4058299" y="911791"/>
                    <a:pt x="4075374" y="915731"/>
                    <a:pt x="4075620" y="925911"/>
                  </a:cubicBezTo>
                  <a:cubicBezTo>
                    <a:pt x="4053291" y="927553"/>
                    <a:pt x="4032029" y="934612"/>
                    <a:pt x="4009618" y="935433"/>
                  </a:cubicBezTo>
                  <a:cubicBezTo>
                    <a:pt x="4004775" y="935598"/>
                    <a:pt x="3978095" y="935433"/>
                    <a:pt x="3973991" y="932396"/>
                  </a:cubicBezTo>
                  <a:cubicBezTo>
                    <a:pt x="3962826" y="923940"/>
                    <a:pt x="3982446" y="922381"/>
                    <a:pt x="3984581" y="912530"/>
                  </a:cubicBezTo>
                  <a:cubicBezTo>
                    <a:pt x="3977274" y="912858"/>
                    <a:pt x="3969147" y="916306"/>
                    <a:pt x="3961677" y="914993"/>
                  </a:cubicBezTo>
                  <a:cubicBezTo>
                    <a:pt x="3950184" y="912940"/>
                    <a:pt x="3940579" y="899149"/>
                    <a:pt x="3928020" y="903007"/>
                  </a:cubicBezTo>
                  <a:cubicBezTo>
                    <a:pt x="3911683" y="908015"/>
                    <a:pt x="3921452" y="928456"/>
                    <a:pt x="3896825" y="930754"/>
                  </a:cubicBezTo>
                  <a:cubicBezTo>
                    <a:pt x="3886645" y="931739"/>
                    <a:pt x="3868668" y="933299"/>
                    <a:pt x="3859802" y="929276"/>
                  </a:cubicBezTo>
                  <a:cubicBezTo>
                    <a:pt x="3848801" y="924269"/>
                    <a:pt x="3849704" y="916142"/>
                    <a:pt x="3833860" y="918605"/>
                  </a:cubicBezTo>
                  <a:cubicBezTo>
                    <a:pt x="3837390" y="925993"/>
                    <a:pt x="3837883" y="938799"/>
                    <a:pt x="3824338" y="935351"/>
                  </a:cubicBezTo>
                  <a:cubicBezTo>
                    <a:pt x="3812927" y="932396"/>
                    <a:pt x="3821136" y="919672"/>
                    <a:pt x="3819494" y="909328"/>
                  </a:cubicBezTo>
                  <a:cubicBezTo>
                    <a:pt x="3783457" y="907440"/>
                    <a:pt x="3752426" y="911463"/>
                    <a:pt x="3724186" y="934202"/>
                  </a:cubicBezTo>
                  <a:cubicBezTo>
                    <a:pt x="3712201" y="943807"/>
                    <a:pt x="3708918" y="958337"/>
                    <a:pt x="3697507" y="967613"/>
                  </a:cubicBezTo>
                  <a:cubicBezTo>
                    <a:pt x="3689544" y="974098"/>
                    <a:pt x="3682320" y="970651"/>
                    <a:pt x="3674603" y="975412"/>
                  </a:cubicBezTo>
                  <a:cubicBezTo>
                    <a:pt x="3666558" y="980337"/>
                    <a:pt x="3667379" y="987972"/>
                    <a:pt x="3665081" y="996673"/>
                  </a:cubicBezTo>
                  <a:cubicBezTo>
                    <a:pt x="3660483" y="1013913"/>
                    <a:pt x="3660237" y="1031070"/>
                    <a:pt x="3646939" y="1042973"/>
                  </a:cubicBezTo>
                  <a:cubicBezTo>
                    <a:pt x="3634050" y="1054630"/>
                    <a:pt x="3617960" y="1064645"/>
                    <a:pt x="3602281" y="1071459"/>
                  </a:cubicBezTo>
                  <a:cubicBezTo>
                    <a:pt x="3590131" y="1076713"/>
                    <a:pt x="3565996" y="1087631"/>
                    <a:pt x="3571414" y="1106594"/>
                  </a:cubicBezTo>
                  <a:cubicBezTo>
                    <a:pt x="3574287" y="1116773"/>
                    <a:pt x="3580034" y="1113408"/>
                    <a:pt x="3589885" y="1114393"/>
                  </a:cubicBezTo>
                  <a:cubicBezTo>
                    <a:pt x="3603594" y="1115706"/>
                    <a:pt x="3603348" y="1114557"/>
                    <a:pt x="3608684" y="1125229"/>
                  </a:cubicBezTo>
                  <a:cubicBezTo>
                    <a:pt x="3610490" y="1128759"/>
                    <a:pt x="3617468" y="1164633"/>
                    <a:pt x="3628468" y="1146901"/>
                  </a:cubicBezTo>
                  <a:cubicBezTo>
                    <a:pt x="3632162" y="1140990"/>
                    <a:pt x="3619274" y="1134833"/>
                    <a:pt x="3624856" y="1127856"/>
                  </a:cubicBezTo>
                  <a:cubicBezTo>
                    <a:pt x="3627401" y="1124654"/>
                    <a:pt x="3639878" y="1126871"/>
                    <a:pt x="3643573" y="1127035"/>
                  </a:cubicBezTo>
                  <a:cubicBezTo>
                    <a:pt x="3643901" y="1133438"/>
                    <a:pt x="3643655" y="1140251"/>
                    <a:pt x="3644065" y="1146655"/>
                  </a:cubicBezTo>
                  <a:cubicBezTo>
                    <a:pt x="3660155" y="1140087"/>
                    <a:pt x="3666312" y="1156506"/>
                    <a:pt x="3682156" y="1152729"/>
                  </a:cubicBezTo>
                  <a:cubicBezTo>
                    <a:pt x="3682730" y="1141729"/>
                    <a:pt x="3679118" y="1131221"/>
                    <a:pt x="3688477" y="1126378"/>
                  </a:cubicBezTo>
                  <a:cubicBezTo>
                    <a:pt x="3702596" y="1119072"/>
                    <a:pt x="3718030" y="1137625"/>
                    <a:pt x="3725993" y="1146819"/>
                  </a:cubicBezTo>
                  <a:cubicBezTo>
                    <a:pt x="3734202" y="1156341"/>
                    <a:pt x="3749799" y="1165289"/>
                    <a:pt x="3755217" y="1175797"/>
                  </a:cubicBezTo>
                  <a:cubicBezTo>
                    <a:pt x="3758501" y="1181954"/>
                    <a:pt x="3755956" y="1188193"/>
                    <a:pt x="3758255" y="1194268"/>
                  </a:cubicBezTo>
                  <a:cubicBezTo>
                    <a:pt x="3760307" y="1199686"/>
                    <a:pt x="3766874" y="1203380"/>
                    <a:pt x="3769172" y="1208387"/>
                  </a:cubicBezTo>
                  <a:cubicBezTo>
                    <a:pt x="3775329" y="1222179"/>
                    <a:pt x="3767695" y="1232276"/>
                    <a:pt x="3767202" y="1245821"/>
                  </a:cubicBezTo>
                  <a:cubicBezTo>
                    <a:pt x="3765889" y="1280299"/>
                    <a:pt x="3780255" y="1313136"/>
                    <a:pt x="3773359" y="1347286"/>
                  </a:cubicBezTo>
                  <a:cubicBezTo>
                    <a:pt x="3771553" y="1356316"/>
                    <a:pt x="3772292" y="1373720"/>
                    <a:pt x="3767695" y="1381518"/>
                  </a:cubicBezTo>
                  <a:cubicBezTo>
                    <a:pt x="3763098" y="1389399"/>
                    <a:pt x="3736747" y="1410086"/>
                    <a:pt x="3750291" y="1418213"/>
                  </a:cubicBezTo>
                  <a:cubicBezTo>
                    <a:pt x="3750291" y="1418213"/>
                    <a:pt x="3742329" y="1438982"/>
                    <a:pt x="3737978" y="1449079"/>
                  </a:cubicBezTo>
                  <a:cubicBezTo>
                    <a:pt x="3733545" y="1459423"/>
                    <a:pt x="3726157" y="1469931"/>
                    <a:pt x="3721067" y="1479946"/>
                  </a:cubicBezTo>
                  <a:cubicBezTo>
                    <a:pt x="3715157" y="1491439"/>
                    <a:pt x="3703664" y="1496610"/>
                    <a:pt x="3697917" y="1507693"/>
                  </a:cubicBezTo>
                  <a:cubicBezTo>
                    <a:pt x="3692992" y="1517462"/>
                    <a:pt x="3697999" y="1531089"/>
                    <a:pt x="3692089" y="1540447"/>
                  </a:cubicBezTo>
                  <a:cubicBezTo>
                    <a:pt x="3685521" y="1550873"/>
                    <a:pt x="3673372" y="1551201"/>
                    <a:pt x="3662454" y="1549477"/>
                  </a:cubicBezTo>
                  <a:cubicBezTo>
                    <a:pt x="3648909" y="1547343"/>
                    <a:pt x="3642505" y="1535522"/>
                    <a:pt x="3631588" y="1532320"/>
                  </a:cubicBezTo>
                  <a:cubicBezTo>
                    <a:pt x="3617632" y="1528216"/>
                    <a:pt x="3609669" y="1538559"/>
                    <a:pt x="3608848" y="1547425"/>
                  </a:cubicBezTo>
                  <a:cubicBezTo>
                    <a:pt x="3608191" y="1554567"/>
                    <a:pt x="3615662" y="1554321"/>
                    <a:pt x="3610080" y="1563269"/>
                  </a:cubicBezTo>
                  <a:cubicBezTo>
                    <a:pt x="3607206" y="1567784"/>
                    <a:pt x="3596534" y="1570985"/>
                    <a:pt x="3591773" y="1572791"/>
                  </a:cubicBezTo>
                  <a:cubicBezTo>
                    <a:pt x="3591609" y="1573202"/>
                    <a:pt x="3591527" y="1573530"/>
                    <a:pt x="3591363" y="1573940"/>
                  </a:cubicBezTo>
                  <a:cubicBezTo>
                    <a:pt x="3584467" y="1585926"/>
                    <a:pt x="3595631" y="1603904"/>
                    <a:pt x="3585780" y="1617613"/>
                  </a:cubicBezTo>
                  <a:cubicBezTo>
                    <a:pt x="3579131" y="1626889"/>
                    <a:pt x="3538413" y="1640270"/>
                    <a:pt x="3554093" y="1657427"/>
                  </a:cubicBezTo>
                  <a:cubicBezTo>
                    <a:pt x="3563698" y="1667935"/>
                    <a:pt x="3572071" y="1657181"/>
                    <a:pt x="3580362" y="1674338"/>
                  </a:cubicBezTo>
                  <a:cubicBezTo>
                    <a:pt x="3586519" y="1687062"/>
                    <a:pt x="3591609" y="1696092"/>
                    <a:pt x="3600721" y="1708324"/>
                  </a:cubicBezTo>
                  <a:cubicBezTo>
                    <a:pt x="3609094" y="1719489"/>
                    <a:pt x="3616318" y="1732787"/>
                    <a:pt x="3616154" y="1746907"/>
                  </a:cubicBezTo>
                  <a:cubicBezTo>
                    <a:pt x="3616154" y="1754952"/>
                    <a:pt x="3613035" y="1760452"/>
                    <a:pt x="3614184" y="1768579"/>
                  </a:cubicBezTo>
                  <a:cubicBezTo>
                    <a:pt x="3614923" y="1773915"/>
                    <a:pt x="3622311" y="1778512"/>
                    <a:pt x="3619356" y="1785490"/>
                  </a:cubicBezTo>
                  <a:cubicBezTo>
                    <a:pt x="3614512" y="1797229"/>
                    <a:pt x="3609915" y="1785490"/>
                    <a:pt x="3604169" y="1790416"/>
                  </a:cubicBezTo>
                  <a:cubicBezTo>
                    <a:pt x="3596945" y="1796490"/>
                    <a:pt x="3604169" y="1797311"/>
                    <a:pt x="3600803" y="1803961"/>
                  </a:cubicBezTo>
                  <a:cubicBezTo>
                    <a:pt x="3595057" y="1815207"/>
                    <a:pt x="3579377" y="1826125"/>
                    <a:pt x="3565504" y="1823663"/>
                  </a:cubicBezTo>
                  <a:cubicBezTo>
                    <a:pt x="3565011" y="1815371"/>
                    <a:pt x="3560168" y="1810118"/>
                    <a:pt x="3557869" y="1802237"/>
                  </a:cubicBezTo>
                  <a:cubicBezTo>
                    <a:pt x="3555653" y="1794028"/>
                    <a:pt x="3557377" y="1788610"/>
                    <a:pt x="3557459" y="1780482"/>
                  </a:cubicBezTo>
                  <a:cubicBezTo>
                    <a:pt x="3557623" y="1770632"/>
                    <a:pt x="3561810" y="1774161"/>
                    <a:pt x="3554504" y="1765542"/>
                  </a:cubicBezTo>
                  <a:cubicBezTo>
                    <a:pt x="3550235" y="1760616"/>
                    <a:pt x="3539235" y="1759549"/>
                    <a:pt x="3536279" y="1752489"/>
                  </a:cubicBezTo>
                  <a:cubicBezTo>
                    <a:pt x="3528316" y="1733362"/>
                    <a:pt x="3554257" y="1742064"/>
                    <a:pt x="3547854" y="1727041"/>
                  </a:cubicBezTo>
                  <a:cubicBezTo>
                    <a:pt x="3545720" y="1721951"/>
                    <a:pt x="3527085" y="1708160"/>
                    <a:pt x="3521995" y="1706190"/>
                  </a:cubicBezTo>
                  <a:cubicBezTo>
                    <a:pt x="3511980" y="1702331"/>
                    <a:pt x="3485875" y="1711197"/>
                    <a:pt x="3485218" y="1698719"/>
                  </a:cubicBezTo>
                  <a:cubicBezTo>
                    <a:pt x="3484972" y="1693384"/>
                    <a:pt x="3495480" y="1690264"/>
                    <a:pt x="3495398" y="1682137"/>
                  </a:cubicBezTo>
                  <a:cubicBezTo>
                    <a:pt x="3495398" y="1677786"/>
                    <a:pt x="3489651" y="1671958"/>
                    <a:pt x="3487599" y="1668017"/>
                  </a:cubicBezTo>
                  <a:cubicBezTo>
                    <a:pt x="3479800" y="1652256"/>
                    <a:pt x="3481935" y="1645442"/>
                    <a:pt x="3464449" y="1647412"/>
                  </a:cubicBezTo>
                  <a:cubicBezTo>
                    <a:pt x="3453039" y="1648726"/>
                    <a:pt x="3433665" y="1648972"/>
                    <a:pt x="3423157" y="1653898"/>
                  </a:cubicBezTo>
                  <a:cubicBezTo>
                    <a:pt x="3411008" y="1659562"/>
                    <a:pt x="3400500" y="1676226"/>
                    <a:pt x="3384739" y="1669495"/>
                  </a:cubicBezTo>
                  <a:cubicBezTo>
                    <a:pt x="3392866" y="1653405"/>
                    <a:pt x="3377104" y="1648808"/>
                    <a:pt x="3380305" y="1635427"/>
                  </a:cubicBezTo>
                  <a:cubicBezTo>
                    <a:pt x="3382029" y="1627710"/>
                    <a:pt x="3409612" y="1611538"/>
                    <a:pt x="3395082" y="1599881"/>
                  </a:cubicBezTo>
                  <a:cubicBezTo>
                    <a:pt x="3379731" y="1587486"/>
                    <a:pt x="3368566" y="1620076"/>
                    <a:pt x="3362656" y="1624755"/>
                  </a:cubicBezTo>
                  <a:cubicBezTo>
                    <a:pt x="3349029" y="1635345"/>
                    <a:pt x="3341887" y="1617449"/>
                    <a:pt x="3336797" y="1640106"/>
                  </a:cubicBezTo>
                  <a:cubicBezTo>
                    <a:pt x="3331954" y="1662107"/>
                    <a:pt x="3332364" y="1654718"/>
                    <a:pt x="3310528" y="1658577"/>
                  </a:cubicBezTo>
                  <a:cubicBezTo>
                    <a:pt x="3292632" y="1661778"/>
                    <a:pt x="3291401" y="1671711"/>
                    <a:pt x="3307490" y="1679838"/>
                  </a:cubicBezTo>
                  <a:cubicBezTo>
                    <a:pt x="3314797" y="1683450"/>
                    <a:pt x="3322185" y="1679018"/>
                    <a:pt x="3324565" y="1689525"/>
                  </a:cubicBezTo>
                  <a:cubicBezTo>
                    <a:pt x="3325058" y="1691742"/>
                    <a:pt x="3318244" y="1698555"/>
                    <a:pt x="3318326" y="1703317"/>
                  </a:cubicBezTo>
                  <a:cubicBezTo>
                    <a:pt x="3318655" y="1717765"/>
                    <a:pt x="3335648" y="1727944"/>
                    <a:pt x="3349193" y="1726466"/>
                  </a:cubicBezTo>
                  <a:cubicBezTo>
                    <a:pt x="3366843" y="1724496"/>
                    <a:pt x="3369962" y="1704548"/>
                    <a:pt x="3384410" y="1699787"/>
                  </a:cubicBezTo>
                  <a:cubicBezTo>
                    <a:pt x="3390485" y="1697734"/>
                    <a:pt x="3396888" y="1702988"/>
                    <a:pt x="3403209" y="1704794"/>
                  </a:cubicBezTo>
                  <a:cubicBezTo>
                    <a:pt x="3409776" y="1706682"/>
                    <a:pt x="3416426" y="1706190"/>
                    <a:pt x="3423239" y="1707914"/>
                  </a:cubicBezTo>
                  <a:cubicBezTo>
                    <a:pt x="3438016" y="1711608"/>
                    <a:pt x="3452300" y="1727123"/>
                    <a:pt x="3434076" y="1734183"/>
                  </a:cubicBezTo>
                  <a:cubicBezTo>
                    <a:pt x="3424225" y="1737877"/>
                    <a:pt x="3407888" y="1731310"/>
                    <a:pt x="3410679" y="1750848"/>
                  </a:cubicBezTo>
                  <a:cubicBezTo>
                    <a:pt x="3399925" y="1756348"/>
                    <a:pt x="3381044" y="1761519"/>
                    <a:pt x="3376940" y="1774326"/>
                  </a:cubicBezTo>
                  <a:cubicBezTo>
                    <a:pt x="3375790" y="1777938"/>
                    <a:pt x="3377104" y="1787050"/>
                    <a:pt x="3375955" y="1791565"/>
                  </a:cubicBezTo>
                  <a:cubicBezTo>
                    <a:pt x="3373410" y="1801416"/>
                    <a:pt x="3367417" y="1796080"/>
                    <a:pt x="3373656" y="1806670"/>
                  </a:cubicBezTo>
                  <a:cubicBezTo>
                    <a:pt x="3379074" y="1816110"/>
                    <a:pt x="3398201" y="1823909"/>
                    <a:pt x="3406329" y="1830066"/>
                  </a:cubicBezTo>
                  <a:cubicBezTo>
                    <a:pt x="3418232" y="1839014"/>
                    <a:pt x="3438754" y="1868403"/>
                    <a:pt x="3438754" y="1868403"/>
                  </a:cubicBezTo>
                  <a:cubicBezTo>
                    <a:pt x="3453285" y="1864544"/>
                    <a:pt x="3465024" y="1886298"/>
                    <a:pt x="3449262" y="1894261"/>
                  </a:cubicBezTo>
                  <a:cubicBezTo>
                    <a:pt x="3436374" y="1900747"/>
                    <a:pt x="3417493" y="1894754"/>
                    <a:pt x="3440314" y="1910433"/>
                  </a:cubicBezTo>
                  <a:cubicBezTo>
                    <a:pt x="3447703" y="1915441"/>
                    <a:pt x="3473151" y="1927673"/>
                    <a:pt x="3455747" y="1934732"/>
                  </a:cubicBezTo>
                  <a:cubicBezTo>
                    <a:pt x="3442120" y="1940233"/>
                    <a:pt x="3430299" y="1922254"/>
                    <a:pt x="3414209" y="1928986"/>
                  </a:cubicBezTo>
                  <a:cubicBezTo>
                    <a:pt x="3424717" y="1941382"/>
                    <a:pt x="3399925" y="1960591"/>
                    <a:pt x="3424881" y="1961002"/>
                  </a:cubicBezTo>
                  <a:cubicBezTo>
                    <a:pt x="3438098" y="1961166"/>
                    <a:pt x="3434239" y="1952628"/>
                    <a:pt x="3443023" y="1948524"/>
                  </a:cubicBezTo>
                  <a:cubicBezTo>
                    <a:pt x="3447703" y="1946307"/>
                    <a:pt x="3459196" y="1947046"/>
                    <a:pt x="3465024" y="1948524"/>
                  </a:cubicBezTo>
                  <a:cubicBezTo>
                    <a:pt x="3480703" y="1952628"/>
                    <a:pt x="3492606" y="1969129"/>
                    <a:pt x="3486696" y="1985629"/>
                  </a:cubicBezTo>
                  <a:cubicBezTo>
                    <a:pt x="3481032" y="2001309"/>
                    <a:pt x="3460263" y="2002294"/>
                    <a:pt x="3448277" y="2010338"/>
                  </a:cubicBezTo>
                  <a:cubicBezTo>
                    <a:pt x="3458703" y="2034720"/>
                    <a:pt x="3452135" y="2041533"/>
                    <a:pt x="3437605" y="2060086"/>
                  </a:cubicBezTo>
                  <a:cubicBezTo>
                    <a:pt x="3430464" y="2069198"/>
                    <a:pt x="3420859" y="2083072"/>
                    <a:pt x="3415605" y="2093661"/>
                  </a:cubicBezTo>
                  <a:cubicBezTo>
                    <a:pt x="3412321" y="2100393"/>
                    <a:pt x="3410105" y="2103923"/>
                    <a:pt x="3411008" y="2112132"/>
                  </a:cubicBezTo>
                  <a:cubicBezTo>
                    <a:pt x="3411664" y="2118371"/>
                    <a:pt x="3418642" y="2117960"/>
                    <a:pt x="3416098" y="2124856"/>
                  </a:cubicBezTo>
                  <a:cubicBezTo>
                    <a:pt x="3413634" y="2131670"/>
                    <a:pt x="3389992" y="2142506"/>
                    <a:pt x="3383343" y="2144886"/>
                  </a:cubicBezTo>
                  <a:cubicBezTo>
                    <a:pt x="3377350" y="2147021"/>
                    <a:pt x="3370536" y="2145461"/>
                    <a:pt x="3364790" y="2147431"/>
                  </a:cubicBezTo>
                  <a:cubicBezTo>
                    <a:pt x="3359208" y="2149401"/>
                    <a:pt x="3354939" y="2155066"/>
                    <a:pt x="3349439" y="2157200"/>
                  </a:cubicBezTo>
                  <a:cubicBezTo>
                    <a:pt x="3335894" y="2162372"/>
                    <a:pt x="3322923" y="2153834"/>
                    <a:pt x="3312334" y="2164424"/>
                  </a:cubicBezTo>
                  <a:cubicBezTo>
                    <a:pt x="3308722" y="2168036"/>
                    <a:pt x="3309214" y="2176656"/>
                    <a:pt x="3303140" y="2181089"/>
                  </a:cubicBezTo>
                  <a:cubicBezTo>
                    <a:pt x="3296654" y="2186014"/>
                    <a:pt x="3292386" y="2185111"/>
                    <a:pt x="3284997" y="2187246"/>
                  </a:cubicBezTo>
                  <a:cubicBezTo>
                    <a:pt x="3279497" y="2188805"/>
                    <a:pt x="3269893" y="2187246"/>
                    <a:pt x="3266445" y="2193649"/>
                  </a:cubicBezTo>
                  <a:cubicBezTo>
                    <a:pt x="3263407" y="2199149"/>
                    <a:pt x="3271781" y="2204239"/>
                    <a:pt x="3268989" y="2210724"/>
                  </a:cubicBezTo>
                  <a:cubicBezTo>
                    <a:pt x="3263982" y="2222216"/>
                    <a:pt x="3245347" y="2219425"/>
                    <a:pt x="3235660" y="2216634"/>
                  </a:cubicBezTo>
                  <a:cubicBezTo>
                    <a:pt x="3240832" y="2200380"/>
                    <a:pt x="3235168" y="2197835"/>
                    <a:pt x="3220063" y="2190283"/>
                  </a:cubicBezTo>
                  <a:cubicBezTo>
                    <a:pt x="3205451" y="2182977"/>
                    <a:pt x="3193712" y="2178790"/>
                    <a:pt x="3179838" y="2191022"/>
                  </a:cubicBezTo>
                  <a:cubicBezTo>
                    <a:pt x="3170234" y="2199559"/>
                    <a:pt x="3166704" y="2212366"/>
                    <a:pt x="3158577" y="2222955"/>
                  </a:cubicBezTo>
                  <a:cubicBezTo>
                    <a:pt x="3150532" y="2233627"/>
                    <a:pt x="3134442" y="2246598"/>
                    <a:pt x="3133539" y="2259979"/>
                  </a:cubicBezTo>
                  <a:cubicBezTo>
                    <a:pt x="3132061" y="2280419"/>
                    <a:pt x="3152256" y="2273442"/>
                    <a:pt x="3160957" y="2286248"/>
                  </a:cubicBezTo>
                  <a:cubicBezTo>
                    <a:pt x="3164569" y="2291584"/>
                    <a:pt x="3163584" y="2299629"/>
                    <a:pt x="3166293" y="2304718"/>
                  </a:cubicBezTo>
                  <a:cubicBezTo>
                    <a:pt x="3170891" y="2313420"/>
                    <a:pt x="3172696" y="2311286"/>
                    <a:pt x="3179838" y="2317032"/>
                  </a:cubicBezTo>
                  <a:cubicBezTo>
                    <a:pt x="3188950" y="2324584"/>
                    <a:pt x="3197652" y="2332219"/>
                    <a:pt x="3207585" y="2340182"/>
                  </a:cubicBezTo>
                  <a:cubicBezTo>
                    <a:pt x="3213085" y="2344533"/>
                    <a:pt x="3215384" y="2350690"/>
                    <a:pt x="3221787" y="2354548"/>
                  </a:cubicBezTo>
                  <a:cubicBezTo>
                    <a:pt x="3228436" y="2358570"/>
                    <a:pt x="3237713" y="2357667"/>
                    <a:pt x="3244362" y="2362265"/>
                  </a:cubicBezTo>
                  <a:cubicBezTo>
                    <a:pt x="3258318" y="2372033"/>
                    <a:pt x="3255198" y="2386481"/>
                    <a:pt x="3258482" y="2400519"/>
                  </a:cubicBezTo>
                  <a:cubicBezTo>
                    <a:pt x="3262422" y="2417102"/>
                    <a:pt x="3267594" y="2427856"/>
                    <a:pt x="3261191" y="2445177"/>
                  </a:cubicBezTo>
                  <a:cubicBezTo>
                    <a:pt x="3256430" y="2458311"/>
                    <a:pt x="3249944" y="2487043"/>
                    <a:pt x="3238041" y="2494596"/>
                  </a:cubicBezTo>
                  <a:cubicBezTo>
                    <a:pt x="3226959" y="2501738"/>
                    <a:pt x="3210622" y="2491559"/>
                    <a:pt x="3203234" y="2505350"/>
                  </a:cubicBezTo>
                  <a:cubicBezTo>
                    <a:pt x="3195436" y="2519798"/>
                    <a:pt x="3206025" y="2523328"/>
                    <a:pt x="3189443" y="2535067"/>
                  </a:cubicBezTo>
                  <a:cubicBezTo>
                    <a:pt x="3182630" y="2539910"/>
                    <a:pt x="3166457" y="2554523"/>
                    <a:pt x="3157838" y="2549023"/>
                  </a:cubicBezTo>
                  <a:cubicBezTo>
                    <a:pt x="3151188" y="2544754"/>
                    <a:pt x="3152830" y="2520619"/>
                    <a:pt x="3152173" y="2513067"/>
                  </a:cubicBezTo>
                  <a:cubicBezTo>
                    <a:pt x="3150449" y="2494514"/>
                    <a:pt x="3146919" y="2494350"/>
                    <a:pt x="3129270" y="2495909"/>
                  </a:cubicBezTo>
                  <a:cubicBezTo>
                    <a:pt x="3130337" y="2473745"/>
                    <a:pt x="3107434" y="2465453"/>
                    <a:pt x="3094792" y="2449938"/>
                  </a:cubicBezTo>
                  <a:cubicBezTo>
                    <a:pt x="3086665" y="2439923"/>
                    <a:pt x="3081164" y="2432535"/>
                    <a:pt x="3067373" y="2429744"/>
                  </a:cubicBezTo>
                  <a:cubicBezTo>
                    <a:pt x="3060888" y="2428430"/>
                    <a:pt x="3048574" y="2433109"/>
                    <a:pt x="3042992" y="2429497"/>
                  </a:cubicBezTo>
                  <a:cubicBezTo>
                    <a:pt x="3038066" y="2426214"/>
                    <a:pt x="3037902" y="2414721"/>
                    <a:pt x="3033387" y="2409878"/>
                  </a:cubicBezTo>
                  <a:cubicBezTo>
                    <a:pt x="3023372" y="2414146"/>
                    <a:pt x="3018693" y="2421206"/>
                    <a:pt x="3017954" y="2431714"/>
                  </a:cubicBezTo>
                  <a:cubicBezTo>
                    <a:pt x="3017215" y="2441893"/>
                    <a:pt x="3023372" y="2445587"/>
                    <a:pt x="3025589" y="2454289"/>
                  </a:cubicBezTo>
                  <a:cubicBezTo>
                    <a:pt x="3028133" y="2464386"/>
                    <a:pt x="3025260" y="2473088"/>
                    <a:pt x="3022223" y="2483185"/>
                  </a:cubicBezTo>
                  <a:cubicBezTo>
                    <a:pt x="3014835" y="2507484"/>
                    <a:pt x="3015491" y="2512246"/>
                    <a:pt x="3031499" y="2528992"/>
                  </a:cubicBezTo>
                  <a:cubicBezTo>
                    <a:pt x="3040857" y="2538679"/>
                    <a:pt x="3044141" y="2551896"/>
                    <a:pt x="3050709" y="2562239"/>
                  </a:cubicBezTo>
                  <a:cubicBezTo>
                    <a:pt x="3057933" y="2573486"/>
                    <a:pt x="3069015" y="2586292"/>
                    <a:pt x="3081164" y="2590397"/>
                  </a:cubicBezTo>
                  <a:cubicBezTo>
                    <a:pt x="3087485" y="2592531"/>
                    <a:pt x="3092739" y="2587934"/>
                    <a:pt x="3097829" y="2593762"/>
                  </a:cubicBezTo>
                  <a:cubicBezTo>
                    <a:pt x="3100948" y="2597292"/>
                    <a:pt x="3097582" y="2606569"/>
                    <a:pt x="3101605" y="2611658"/>
                  </a:cubicBezTo>
                  <a:cubicBezTo>
                    <a:pt x="3109650" y="2621838"/>
                    <a:pt x="3122128" y="2619703"/>
                    <a:pt x="3130501" y="2632017"/>
                  </a:cubicBezTo>
                  <a:cubicBezTo>
                    <a:pt x="3137890" y="2642853"/>
                    <a:pt x="3146673" y="2662473"/>
                    <a:pt x="3149054" y="2675197"/>
                  </a:cubicBezTo>
                  <a:cubicBezTo>
                    <a:pt x="3151845" y="2690138"/>
                    <a:pt x="3147741" y="2698100"/>
                    <a:pt x="3158330" y="2710743"/>
                  </a:cubicBezTo>
                  <a:cubicBezTo>
                    <a:pt x="3166293" y="2720183"/>
                    <a:pt x="3182219" y="2726668"/>
                    <a:pt x="3175077" y="2741363"/>
                  </a:cubicBezTo>
                  <a:cubicBezTo>
                    <a:pt x="3148808" y="2745221"/>
                    <a:pt x="3134442" y="2724041"/>
                    <a:pt x="3111948" y="2716899"/>
                  </a:cubicBezTo>
                  <a:cubicBezTo>
                    <a:pt x="3097911" y="2712466"/>
                    <a:pt x="3099471" y="2711399"/>
                    <a:pt x="3090769" y="2699496"/>
                  </a:cubicBezTo>
                  <a:cubicBezTo>
                    <a:pt x="3081082" y="2686279"/>
                    <a:pt x="3083135" y="2688085"/>
                    <a:pt x="3081164" y="2672160"/>
                  </a:cubicBezTo>
                  <a:cubicBezTo>
                    <a:pt x="3079523" y="2659025"/>
                    <a:pt x="3069672" y="2644823"/>
                    <a:pt x="3065321" y="2632427"/>
                  </a:cubicBezTo>
                  <a:cubicBezTo>
                    <a:pt x="3060806" y="2619539"/>
                    <a:pt x="3055223" y="2607718"/>
                    <a:pt x="3047507" y="2596553"/>
                  </a:cubicBezTo>
                  <a:cubicBezTo>
                    <a:pt x="3039708" y="2585389"/>
                    <a:pt x="3029036" y="2575046"/>
                    <a:pt x="3017872" y="2567247"/>
                  </a:cubicBezTo>
                  <a:cubicBezTo>
                    <a:pt x="2998499" y="2553620"/>
                    <a:pt x="3010484" y="2571269"/>
                    <a:pt x="2993408" y="2571598"/>
                  </a:cubicBezTo>
                  <a:cubicBezTo>
                    <a:pt x="2994312" y="2560680"/>
                    <a:pt x="2989633" y="2552060"/>
                    <a:pt x="2990125" y="2540978"/>
                  </a:cubicBezTo>
                  <a:cubicBezTo>
                    <a:pt x="2990535" y="2531455"/>
                    <a:pt x="2992670" y="2521932"/>
                    <a:pt x="2993162" y="2511671"/>
                  </a:cubicBezTo>
                  <a:cubicBezTo>
                    <a:pt x="2993737" y="2500260"/>
                    <a:pt x="2995543" y="2493529"/>
                    <a:pt x="2989796" y="2482446"/>
                  </a:cubicBezTo>
                  <a:cubicBezTo>
                    <a:pt x="2986595" y="2476207"/>
                    <a:pt x="2970833" y="2457244"/>
                    <a:pt x="2989879" y="2459050"/>
                  </a:cubicBezTo>
                  <a:cubicBezTo>
                    <a:pt x="2987991" y="2447968"/>
                    <a:pt x="2989633" y="2440333"/>
                    <a:pt x="2980931" y="2431550"/>
                  </a:cubicBezTo>
                  <a:cubicBezTo>
                    <a:pt x="2976252" y="2426788"/>
                    <a:pt x="2965826" y="2425639"/>
                    <a:pt x="2962296" y="2420385"/>
                  </a:cubicBezTo>
                  <a:cubicBezTo>
                    <a:pt x="2959505" y="2416363"/>
                    <a:pt x="2963938" y="2410863"/>
                    <a:pt x="2962542" y="2408318"/>
                  </a:cubicBezTo>
                  <a:cubicBezTo>
                    <a:pt x="2958684" y="2401176"/>
                    <a:pt x="2952691" y="2398056"/>
                    <a:pt x="2950064" y="2391489"/>
                  </a:cubicBezTo>
                  <a:cubicBezTo>
                    <a:pt x="2946781" y="2383198"/>
                    <a:pt x="2948422" y="2375235"/>
                    <a:pt x="2943908" y="2366780"/>
                  </a:cubicBezTo>
                  <a:cubicBezTo>
                    <a:pt x="2939721" y="2358981"/>
                    <a:pt x="2921825" y="2320234"/>
                    <a:pt x="2911563" y="2321876"/>
                  </a:cubicBezTo>
                  <a:cubicBezTo>
                    <a:pt x="2901220" y="2323517"/>
                    <a:pt x="2898922" y="2357011"/>
                    <a:pt x="2895884" y="2365056"/>
                  </a:cubicBezTo>
                  <a:cubicBezTo>
                    <a:pt x="2877742" y="2367847"/>
                    <a:pt x="2878645" y="2353070"/>
                    <a:pt x="2865510" y="2351182"/>
                  </a:cubicBezTo>
                  <a:cubicBezTo>
                    <a:pt x="2865182" y="2348884"/>
                    <a:pt x="2864936" y="2346093"/>
                    <a:pt x="2865264" y="2343630"/>
                  </a:cubicBezTo>
                  <a:lnTo>
                    <a:pt x="2860174" y="2343137"/>
                  </a:lnTo>
                  <a:cubicBezTo>
                    <a:pt x="2861241" y="2342973"/>
                    <a:pt x="2862226" y="2343219"/>
                    <a:pt x="2862965" y="2343958"/>
                  </a:cubicBezTo>
                  <a:cubicBezTo>
                    <a:pt x="2827666" y="2353891"/>
                    <a:pt x="2861159" y="2318264"/>
                    <a:pt x="2862226" y="2307099"/>
                  </a:cubicBezTo>
                  <a:cubicBezTo>
                    <a:pt x="2863376" y="2294457"/>
                    <a:pt x="2851062" y="2296099"/>
                    <a:pt x="2844002" y="2291666"/>
                  </a:cubicBezTo>
                  <a:cubicBezTo>
                    <a:pt x="2835301" y="2286330"/>
                    <a:pt x="2827338" y="2274591"/>
                    <a:pt x="2820031" y="2267039"/>
                  </a:cubicBezTo>
                  <a:cubicBezTo>
                    <a:pt x="2809031" y="2255628"/>
                    <a:pt x="2796635" y="2244874"/>
                    <a:pt x="2784814" y="2234038"/>
                  </a:cubicBezTo>
                  <a:cubicBezTo>
                    <a:pt x="2778740" y="2228455"/>
                    <a:pt x="2772501" y="2225500"/>
                    <a:pt x="2773650" y="2216388"/>
                  </a:cubicBezTo>
                  <a:cubicBezTo>
                    <a:pt x="2774471" y="2209492"/>
                    <a:pt x="2781941" y="2204895"/>
                    <a:pt x="2782023" y="2197917"/>
                  </a:cubicBezTo>
                  <a:cubicBezTo>
                    <a:pt x="2782269" y="2178216"/>
                    <a:pt x="2764948" y="2184044"/>
                    <a:pt x="2752142" y="2185768"/>
                  </a:cubicBezTo>
                  <a:cubicBezTo>
                    <a:pt x="2740896" y="2187328"/>
                    <a:pt x="2728992" y="2184290"/>
                    <a:pt x="2718074" y="2187081"/>
                  </a:cubicBezTo>
                  <a:cubicBezTo>
                    <a:pt x="2709700" y="2189216"/>
                    <a:pt x="2698044" y="2197425"/>
                    <a:pt x="2689670" y="2190693"/>
                  </a:cubicBezTo>
                  <a:cubicBezTo>
                    <a:pt x="2685976" y="2187738"/>
                    <a:pt x="2688357" y="2182895"/>
                    <a:pt x="2682282" y="2180596"/>
                  </a:cubicBezTo>
                  <a:cubicBezTo>
                    <a:pt x="2677931" y="2178872"/>
                    <a:pt x="2672841" y="2181089"/>
                    <a:pt x="2669640" y="2182649"/>
                  </a:cubicBezTo>
                  <a:cubicBezTo>
                    <a:pt x="2665125" y="2184865"/>
                    <a:pt x="2651990" y="2194305"/>
                    <a:pt x="2649281" y="2199067"/>
                  </a:cubicBezTo>
                  <a:cubicBezTo>
                    <a:pt x="2642960" y="2210396"/>
                    <a:pt x="2655274" y="2215896"/>
                    <a:pt x="2653222" y="2226649"/>
                  </a:cubicBezTo>
                  <a:cubicBezTo>
                    <a:pt x="2643946" y="2228866"/>
                    <a:pt x="2637542" y="2237650"/>
                    <a:pt x="2629743" y="2242493"/>
                  </a:cubicBezTo>
                  <a:cubicBezTo>
                    <a:pt x="2621042" y="2247993"/>
                    <a:pt x="2609303" y="2246680"/>
                    <a:pt x="2606019" y="2256613"/>
                  </a:cubicBezTo>
                  <a:cubicBezTo>
                    <a:pt x="2604706" y="2260553"/>
                    <a:pt x="2607497" y="2266135"/>
                    <a:pt x="2606019" y="2269994"/>
                  </a:cubicBezTo>
                  <a:cubicBezTo>
                    <a:pt x="2604213" y="2274755"/>
                    <a:pt x="2602243" y="2273688"/>
                    <a:pt x="2598795" y="2277218"/>
                  </a:cubicBezTo>
                  <a:cubicBezTo>
                    <a:pt x="2591243" y="2284934"/>
                    <a:pt x="2586563" y="2295360"/>
                    <a:pt x="2579258" y="2302995"/>
                  </a:cubicBezTo>
                  <a:cubicBezTo>
                    <a:pt x="2573511" y="2308987"/>
                    <a:pt x="2564727" y="2309151"/>
                    <a:pt x="2559555" y="2315308"/>
                  </a:cubicBezTo>
                  <a:cubicBezTo>
                    <a:pt x="2553234" y="2322778"/>
                    <a:pt x="2556682" y="2333943"/>
                    <a:pt x="2548473" y="2341167"/>
                  </a:cubicBezTo>
                  <a:cubicBezTo>
                    <a:pt x="2540428" y="2348309"/>
                    <a:pt x="2527786" y="2344861"/>
                    <a:pt x="2518428" y="2350608"/>
                  </a:cubicBezTo>
                  <a:cubicBezTo>
                    <a:pt x="2507017" y="2357585"/>
                    <a:pt x="2506771" y="2376466"/>
                    <a:pt x="2506360" y="2389191"/>
                  </a:cubicBezTo>
                  <a:cubicBezTo>
                    <a:pt x="2505457" y="2413161"/>
                    <a:pt x="2520069" y="2436065"/>
                    <a:pt x="2516704" y="2459379"/>
                  </a:cubicBezTo>
                  <a:cubicBezTo>
                    <a:pt x="2515062" y="2470707"/>
                    <a:pt x="2509315" y="2478178"/>
                    <a:pt x="2510547" y="2490409"/>
                  </a:cubicBezTo>
                  <a:cubicBezTo>
                    <a:pt x="2511368" y="2499603"/>
                    <a:pt x="2517525" y="2507813"/>
                    <a:pt x="2514405" y="2516679"/>
                  </a:cubicBezTo>
                  <a:cubicBezTo>
                    <a:pt x="2512763" y="2521194"/>
                    <a:pt x="2507674" y="2523821"/>
                    <a:pt x="2506032" y="2528253"/>
                  </a:cubicBezTo>
                  <a:cubicBezTo>
                    <a:pt x="2504636" y="2532358"/>
                    <a:pt x="2507017" y="2536216"/>
                    <a:pt x="2506360" y="2539582"/>
                  </a:cubicBezTo>
                  <a:cubicBezTo>
                    <a:pt x="2504308" y="2550418"/>
                    <a:pt x="2492651" y="2552717"/>
                    <a:pt x="2484606" y="2560269"/>
                  </a:cubicBezTo>
                  <a:cubicBezTo>
                    <a:pt x="2475740" y="2568560"/>
                    <a:pt x="2480419" y="2575210"/>
                    <a:pt x="2475166" y="2584650"/>
                  </a:cubicBezTo>
                  <a:cubicBezTo>
                    <a:pt x="2467203" y="2599344"/>
                    <a:pt x="2458419" y="2582270"/>
                    <a:pt x="2451605" y="2574553"/>
                  </a:cubicBezTo>
                  <a:cubicBezTo>
                    <a:pt x="2444627" y="2566590"/>
                    <a:pt x="2434859" y="2559612"/>
                    <a:pt x="2429769" y="2550090"/>
                  </a:cubicBezTo>
                  <a:cubicBezTo>
                    <a:pt x="2424022" y="2539254"/>
                    <a:pt x="2431246" y="2536134"/>
                    <a:pt x="2432149" y="2526201"/>
                  </a:cubicBezTo>
                  <a:cubicBezTo>
                    <a:pt x="2432888" y="2517910"/>
                    <a:pt x="2424515" y="2507813"/>
                    <a:pt x="2420000" y="2501492"/>
                  </a:cubicBezTo>
                  <a:cubicBezTo>
                    <a:pt x="2412037" y="2490491"/>
                    <a:pt x="2404074" y="2480640"/>
                    <a:pt x="2397343" y="2468901"/>
                  </a:cubicBezTo>
                  <a:cubicBezTo>
                    <a:pt x="2389873" y="2455931"/>
                    <a:pt x="2382977" y="2442796"/>
                    <a:pt x="2374685" y="2430565"/>
                  </a:cubicBezTo>
                  <a:cubicBezTo>
                    <a:pt x="2370827" y="2424900"/>
                    <a:pt x="2367215" y="2418908"/>
                    <a:pt x="2362946" y="2413407"/>
                  </a:cubicBezTo>
                  <a:cubicBezTo>
                    <a:pt x="2354819" y="2402900"/>
                    <a:pt x="2341110" y="2393213"/>
                    <a:pt x="2336349" y="2380899"/>
                  </a:cubicBezTo>
                  <a:cubicBezTo>
                    <a:pt x="2332819" y="2371787"/>
                    <a:pt x="2335364" y="2362182"/>
                    <a:pt x="2332326" y="2352660"/>
                  </a:cubicBezTo>
                  <a:cubicBezTo>
                    <a:pt x="2327237" y="2336488"/>
                    <a:pt x="2313691" y="2322286"/>
                    <a:pt x="2305565" y="2307345"/>
                  </a:cubicBezTo>
                  <a:cubicBezTo>
                    <a:pt x="2296781" y="2291173"/>
                    <a:pt x="2293579" y="2273852"/>
                    <a:pt x="2284959" y="2257680"/>
                  </a:cubicBezTo>
                  <a:cubicBezTo>
                    <a:pt x="2278720" y="2246023"/>
                    <a:pt x="2268706" y="2235351"/>
                    <a:pt x="2270593" y="2221642"/>
                  </a:cubicBezTo>
                  <a:cubicBezTo>
                    <a:pt x="2271743" y="2213597"/>
                    <a:pt x="2280445" y="2197179"/>
                    <a:pt x="2271661" y="2190940"/>
                  </a:cubicBezTo>
                  <a:cubicBezTo>
                    <a:pt x="2245802" y="2203253"/>
                    <a:pt x="2269526" y="2246351"/>
                    <a:pt x="2229220" y="2236501"/>
                  </a:cubicBezTo>
                  <a:cubicBezTo>
                    <a:pt x="2211898" y="2232314"/>
                    <a:pt x="2210256" y="2213269"/>
                    <a:pt x="2195562" y="2205142"/>
                  </a:cubicBezTo>
                  <a:cubicBezTo>
                    <a:pt x="2182674" y="2197917"/>
                    <a:pt x="2175121" y="2193403"/>
                    <a:pt x="2187517" y="2181745"/>
                  </a:cubicBezTo>
                  <a:cubicBezTo>
                    <a:pt x="2192524" y="2177066"/>
                    <a:pt x="2209682" y="2172141"/>
                    <a:pt x="2207630" y="2164424"/>
                  </a:cubicBezTo>
                  <a:cubicBezTo>
                    <a:pt x="2205331" y="2155558"/>
                    <a:pt x="2191704" y="2159991"/>
                    <a:pt x="2185219" y="2159088"/>
                  </a:cubicBezTo>
                  <a:cubicBezTo>
                    <a:pt x="2174875" y="2157693"/>
                    <a:pt x="2167405" y="2150961"/>
                    <a:pt x="2157718" y="2147760"/>
                  </a:cubicBezTo>
                  <a:cubicBezTo>
                    <a:pt x="2147703" y="2144394"/>
                    <a:pt x="2138755" y="2141274"/>
                    <a:pt x="2129889" y="2135446"/>
                  </a:cubicBezTo>
                  <a:cubicBezTo>
                    <a:pt x="2113307" y="2124364"/>
                    <a:pt x="2096067" y="2108356"/>
                    <a:pt x="2076201" y="2103348"/>
                  </a:cubicBezTo>
                  <a:cubicBezTo>
                    <a:pt x="2066268" y="2100885"/>
                    <a:pt x="2058469" y="2108192"/>
                    <a:pt x="2048454" y="2108766"/>
                  </a:cubicBezTo>
                  <a:cubicBezTo>
                    <a:pt x="2033350" y="2109669"/>
                    <a:pt x="2007491" y="2099244"/>
                    <a:pt x="1994931" y="2105729"/>
                  </a:cubicBezTo>
                  <a:lnTo>
                    <a:pt x="1991811" y="2107781"/>
                  </a:lnTo>
                  <a:cubicBezTo>
                    <a:pt x="1966034" y="2119438"/>
                    <a:pt x="1938370" y="2108930"/>
                    <a:pt x="1911608" y="2104005"/>
                  </a:cubicBezTo>
                  <a:cubicBezTo>
                    <a:pt x="1894369" y="2100803"/>
                    <a:pt x="1867771" y="2096370"/>
                    <a:pt x="1862271" y="2079049"/>
                  </a:cubicBezTo>
                  <a:cubicBezTo>
                    <a:pt x="1854801" y="2055407"/>
                    <a:pt x="1834031" y="2048839"/>
                    <a:pt x="1811784" y="2063370"/>
                  </a:cubicBezTo>
                  <a:cubicBezTo>
                    <a:pt x="1802344" y="2069444"/>
                    <a:pt x="1792821" y="2077818"/>
                    <a:pt x="1780918" y="2075191"/>
                  </a:cubicBezTo>
                  <a:cubicBezTo>
                    <a:pt x="1770410" y="2072892"/>
                    <a:pt x="1762037" y="2063205"/>
                    <a:pt x="1752350" y="2058773"/>
                  </a:cubicBezTo>
                  <a:cubicBezTo>
                    <a:pt x="1742828" y="2054422"/>
                    <a:pt x="1731335" y="2054996"/>
                    <a:pt x="1727395" y="2045145"/>
                  </a:cubicBezTo>
                  <a:cubicBezTo>
                    <a:pt x="1725588" y="2040712"/>
                    <a:pt x="1727723" y="2035294"/>
                    <a:pt x="1725178" y="2030533"/>
                  </a:cubicBezTo>
                  <a:cubicBezTo>
                    <a:pt x="1722223" y="2025033"/>
                    <a:pt x="1716476" y="2021339"/>
                    <a:pt x="1713029" y="2016085"/>
                  </a:cubicBezTo>
                  <a:cubicBezTo>
                    <a:pt x="1708349" y="2008779"/>
                    <a:pt x="1706379" y="2000898"/>
                    <a:pt x="1699648" y="1994741"/>
                  </a:cubicBezTo>
                  <a:cubicBezTo>
                    <a:pt x="1692834" y="1988502"/>
                    <a:pt x="1682162" y="1983905"/>
                    <a:pt x="1673625" y="1980293"/>
                  </a:cubicBezTo>
                  <a:cubicBezTo>
                    <a:pt x="1661065" y="1974957"/>
                    <a:pt x="1649243" y="1970032"/>
                    <a:pt x="1639721" y="1980293"/>
                  </a:cubicBezTo>
                  <a:cubicBezTo>
                    <a:pt x="1633235" y="1987189"/>
                    <a:pt x="1628146" y="1999338"/>
                    <a:pt x="1630609" y="2009107"/>
                  </a:cubicBezTo>
                  <a:cubicBezTo>
                    <a:pt x="1633482" y="2020354"/>
                    <a:pt x="1645631" y="2021585"/>
                    <a:pt x="1648095" y="2032749"/>
                  </a:cubicBezTo>
                  <a:cubicBezTo>
                    <a:pt x="1650393" y="2043093"/>
                    <a:pt x="1646453" y="2049578"/>
                    <a:pt x="1655565" y="2057213"/>
                  </a:cubicBezTo>
                  <a:cubicBezTo>
                    <a:pt x="1661639" y="2062220"/>
                    <a:pt x="1677647" y="2063288"/>
                    <a:pt x="1681916" y="2070019"/>
                  </a:cubicBezTo>
                  <a:cubicBezTo>
                    <a:pt x="1685446" y="2075519"/>
                    <a:pt x="1681424" y="2086191"/>
                    <a:pt x="1684871" y="2092758"/>
                  </a:cubicBezTo>
                  <a:cubicBezTo>
                    <a:pt x="1689633" y="2101788"/>
                    <a:pt x="1691767" y="2106878"/>
                    <a:pt x="1694640" y="2117222"/>
                  </a:cubicBezTo>
                  <a:cubicBezTo>
                    <a:pt x="1697349" y="2127073"/>
                    <a:pt x="1700633" y="2137334"/>
                    <a:pt x="1710894" y="2130356"/>
                  </a:cubicBezTo>
                  <a:cubicBezTo>
                    <a:pt x="1719514" y="2124446"/>
                    <a:pt x="1717626" y="2113035"/>
                    <a:pt x="1727066" y="2106221"/>
                  </a:cubicBezTo>
                  <a:cubicBezTo>
                    <a:pt x="1735357" y="2113610"/>
                    <a:pt x="1737410" y="2123296"/>
                    <a:pt x="1735768" y="2133722"/>
                  </a:cubicBezTo>
                  <a:cubicBezTo>
                    <a:pt x="1734783" y="2140207"/>
                    <a:pt x="1727312" y="2149976"/>
                    <a:pt x="1730596" y="2156461"/>
                  </a:cubicBezTo>
                  <a:cubicBezTo>
                    <a:pt x="1735357" y="2165984"/>
                    <a:pt x="1741843" y="2157939"/>
                    <a:pt x="1748903" y="2156215"/>
                  </a:cubicBezTo>
                  <a:cubicBezTo>
                    <a:pt x="1756127" y="2154409"/>
                    <a:pt x="1764089" y="2156790"/>
                    <a:pt x="1771395" y="2155312"/>
                  </a:cubicBezTo>
                  <a:cubicBezTo>
                    <a:pt x="1781739" y="2153178"/>
                    <a:pt x="1793150" y="2144148"/>
                    <a:pt x="1800374" y="2136513"/>
                  </a:cubicBezTo>
                  <a:cubicBezTo>
                    <a:pt x="1809404" y="2127073"/>
                    <a:pt x="1812934" y="2113856"/>
                    <a:pt x="1826972" y="2111886"/>
                  </a:cubicBezTo>
                  <a:cubicBezTo>
                    <a:pt x="1827300" y="2105811"/>
                    <a:pt x="1825330" y="2093743"/>
                    <a:pt x="1831158" y="2090131"/>
                  </a:cubicBezTo>
                  <a:cubicBezTo>
                    <a:pt x="1840681" y="2084385"/>
                    <a:pt x="1842158" y="2094728"/>
                    <a:pt x="1843472" y="2100721"/>
                  </a:cubicBezTo>
                  <a:cubicBezTo>
                    <a:pt x="1845360" y="2108848"/>
                    <a:pt x="1846427" y="2117222"/>
                    <a:pt x="1848890" y="2125431"/>
                  </a:cubicBezTo>
                  <a:cubicBezTo>
                    <a:pt x="1850942" y="2132409"/>
                    <a:pt x="1857509" y="2149648"/>
                    <a:pt x="1864323" y="2153013"/>
                  </a:cubicBezTo>
                  <a:cubicBezTo>
                    <a:pt x="1871055" y="2156297"/>
                    <a:pt x="1881809" y="2151043"/>
                    <a:pt x="1889853" y="2154491"/>
                  </a:cubicBezTo>
                  <a:cubicBezTo>
                    <a:pt x="1898637" y="2158185"/>
                    <a:pt x="1903481" y="2166558"/>
                    <a:pt x="1910130" y="2172715"/>
                  </a:cubicBezTo>
                  <a:cubicBezTo>
                    <a:pt x="1924250" y="2185850"/>
                    <a:pt x="1942967" y="2194962"/>
                    <a:pt x="1935086" y="2216142"/>
                  </a:cubicBezTo>
                  <a:cubicBezTo>
                    <a:pt x="1931474" y="2225828"/>
                    <a:pt x="1928519" y="2241508"/>
                    <a:pt x="1922936" y="2249799"/>
                  </a:cubicBezTo>
                  <a:cubicBezTo>
                    <a:pt x="1918339" y="2256695"/>
                    <a:pt x="1910376" y="2258419"/>
                    <a:pt x="1905451" y="2265233"/>
                  </a:cubicBezTo>
                  <a:cubicBezTo>
                    <a:pt x="1893958" y="2281076"/>
                    <a:pt x="1889197" y="2301763"/>
                    <a:pt x="1876391" y="2317443"/>
                  </a:cubicBezTo>
                  <a:cubicBezTo>
                    <a:pt x="1869577" y="2325898"/>
                    <a:pt x="1863584" y="2334682"/>
                    <a:pt x="1857181" y="2343383"/>
                  </a:cubicBezTo>
                  <a:cubicBezTo>
                    <a:pt x="1851189" y="2351593"/>
                    <a:pt x="1841338" y="2355205"/>
                    <a:pt x="1832226" y="2360130"/>
                  </a:cubicBezTo>
                  <a:cubicBezTo>
                    <a:pt x="1821800" y="2365712"/>
                    <a:pt x="1810635" y="2370638"/>
                    <a:pt x="1800620" y="2377369"/>
                  </a:cubicBezTo>
                  <a:cubicBezTo>
                    <a:pt x="1787321" y="2386317"/>
                    <a:pt x="1797829" y="2386235"/>
                    <a:pt x="1795120" y="2398795"/>
                  </a:cubicBezTo>
                  <a:cubicBezTo>
                    <a:pt x="1783134" y="2400601"/>
                    <a:pt x="1777799" y="2407415"/>
                    <a:pt x="1767537" y="2412012"/>
                  </a:cubicBezTo>
                  <a:cubicBezTo>
                    <a:pt x="1757358" y="2416609"/>
                    <a:pt x="1746111" y="2415213"/>
                    <a:pt x="1735686" y="2419236"/>
                  </a:cubicBezTo>
                  <a:cubicBezTo>
                    <a:pt x="1723208" y="2423997"/>
                    <a:pt x="1715163" y="2434669"/>
                    <a:pt x="1704491" y="2441893"/>
                  </a:cubicBezTo>
                  <a:cubicBezTo>
                    <a:pt x="1684625" y="2455274"/>
                    <a:pt x="1656221" y="2464222"/>
                    <a:pt x="1632825" y="2467670"/>
                  </a:cubicBezTo>
                  <a:cubicBezTo>
                    <a:pt x="1619198" y="2469640"/>
                    <a:pt x="1617474" y="2470297"/>
                    <a:pt x="1608116" y="2480230"/>
                  </a:cubicBezTo>
                  <a:cubicBezTo>
                    <a:pt x="1597936" y="2491148"/>
                    <a:pt x="1587347" y="2498126"/>
                    <a:pt x="1577250" y="2485402"/>
                  </a:cubicBezTo>
                  <a:cubicBezTo>
                    <a:pt x="1565182" y="2470133"/>
                    <a:pt x="1554510" y="2452565"/>
                    <a:pt x="1548518" y="2434915"/>
                  </a:cubicBezTo>
                  <a:cubicBezTo>
                    <a:pt x="1545316" y="2425393"/>
                    <a:pt x="1540144" y="2420303"/>
                    <a:pt x="1541211" y="2409221"/>
                  </a:cubicBezTo>
                  <a:cubicBezTo>
                    <a:pt x="1542196" y="2399534"/>
                    <a:pt x="1544002" y="2393952"/>
                    <a:pt x="1538913" y="2384511"/>
                  </a:cubicBezTo>
                  <a:cubicBezTo>
                    <a:pt x="1529718" y="2367518"/>
                    <a:pt x="1517897" y="2349787"/>
                    <a:pt x="1506240" y="2334107"/>
                  </a:cubicBezTo>
                  <a:cubicBezTo>
                    <a:pt x="1498031" y="2323189"/>
                    <a:pt x="1491135" y="2311450"/>
                    <a:pt x="1480792" y="2302174"/>
                  </a:cubicBezTo>
                  <a:cubicBezTo>
                    <a:pt x="1469956" y="2292405"/>
                    <a:pt x="1455426" y="2290681"/>
                    <a:pt x="1444507" y="2282390"/>
                  </a:cubicBezTo>
                  <a:cubicBezTo>
                    <a:pt x="1437119" y="2276807"/>
                    <a:pt x="1437858" y="2268680"/>
                    <a:pt x="1437283" y="2259732"/>
                  </a:cubicBezTo>
                  <a:cubicBezTo>
                    <a:pt x="1436380" y="2244217"/>
                    <a:pt x="1429567" y="2234530"/>
                    <a:pt x="1425709" y="2219918"/>
                  </a:cubicBezTo>
                  <a:cubicBezTo>
                    <a:pt x="1422179" y="2206701"/>
                    <a:pt x="1420372" y="2191104"/>
                    <a:pt x="1405432" y="2185850"/>
                  </a:cubicBezTo>
                  <a:cubicBezTo>
                    <a:pt x="1393365" y="2181745"/>
                    <a:pt x="1391312" y="2186999"/>
                    <a:pt x="1385976" y="2173536"/>
                  </a:cubicBezTo>
                  <a:cubicBezTo>
                    <a:pt x="1378506" y="2154984"/>
                    <a:pt x="1364058" y="2140207"/>
                    <a:pt x="1349938" y="2126252"/>
                  </a:cubicBezTo>
                  <a:cubicBezTo>
                    <a:pt x="1345752" y="2122065"/>
                    <a:pt x="1339266" y="2118946"/>
                    <a:pt x="1336311" y="2113938"/>
                  </a:cubicBezTo>
                  <a:cubicBezTo>
                    <a:pt x="1333520" y="2109259"/>
                    <a:pt x="1334505" y="2103430"/>
                    <a:pt x="1332535" y="2098505"/>
                  </a:cubicBezTo>
                  <a:cubicBezTo>
                    <a:pt x="1328676" y="2088654"/>
                    <a:pt x="1320714" y="2082415"/>
                    <a:pt x="1312012" y="2077161"/>
                  </a:cubicBezTo>
                  <a:cubicBezTo>
                    <a:pt x="1301751" y="2071168"/>
                    <a:pt x="1297400" y="2070019"/>
                    <a:pt x="1296579" y="2057377"/>
                  </a:cubicBezTo>
                  <a:cubicBezTo>
                    <a:pt x="1295758" y="2044488"/>
                    <a:pt x="1299534" y="2032011"/>
                    <a:pt x="1298467" y="2019369"/>
                  </a:cubicBezTo>
                  <a:cubicBezTo>
                    <a:pt x="1274168" y="2031600"/>
                    <a:pt x="1277780" y="2058198"/>
                    <a:pt x="1276795" y="2082004"/>
                  </a:cubicBezTo>
                  <a:cubicBezTo>
                    <a:pt x="1269981" y="2077079"/>
                    <a:pt x="1274085" y="2071333"/>
                    <a:pt x="1272033" y="2064519"/>
                  </a:cubicBezTo>
                  <a:cubicBezTo>
                    <a:pt x="1269407" y="2055981"/>
                    <a:pt x="1261444" y="2049907"/>
                    <a:pt x="1257503" y="2042026"/>
                  </a:cubicBezTo>
                  <a:cubicBezTo>
                    <a:pt x="1254466" y="2036115"/>
                    <a:pt x="1252578" y="2032667"/>
                    <a:pt x="1248227" y="2027331"/>
                  </a:cubicBezTo>
                  <a:cubicBezTo>
                    <a:pt x="1242973" y="2020764"/>
                    <a:pt x="1236078" y="2012555"/>
                    <a:pt x="1232547" y="2005167"/>
                  </a:cubicBezTo>
                  <a:cubicBezTo>
                    <a:pt x="1231070" y="2002047"/>
                    <a:pt x="1228771" y="1983823"/>
                    <a:pt x="1221629" y="1991540"/>
                  </a:cubicBezTo>
                  <a:cubicBezTo>
                    <a:pt x="1215144" y="1998517"/>
                    <a:pt x="1228771" y="2023391"/>
                    <a:pt x="1232055" y="2029712"/>
                  </a:cubicBezTo>
                  <a:cubicBezTo>
                    <a:pt x="1236078" y="2037511"/>
                    <a:pt x="1238704" y="2041780"/>
                    <a:pt x="1240100" y="2050235"/>
                  </a:cubicBezTo>
                  <a:cubicBezTo>
                    <a:pt x="1241413" y="2058854"/>
                    <a:pt x="1241988" y="2061892"/>
                    <a:pt x="1248309" y="2068706"/>
                  </a:cubicBezTo>
                  <a:cubicBezTo>
                    <a:pt x="1261115" y="2082743"/>
                    <a:pt x="1268996" y="2084960"/>
                    <a:pt x="1272033" y="2104744"/>
                  </a:cubicBezTo>
                  <a:cubicBezTo>
                    <a:pt x="1273757" y="2116319"/>
                    <a:pt x="1280242" y="2120587"/>
                    <a:pt x="1289683" y="2128386"/>
                  </a:cubicBezTo>
                  <a:cubicBezTo>
                    <a:pt x="1299534" y="2136513"/>
                    <a:pt x="1305937" y="2145461"/>
                    <a:pt x="1313900" y="2155148"/>
                  </a:cubicBezTo>
                  <a:cubicBezTo>
                    <a:pt x="1319729" y="2162290"/>
                    <a:pt x="1330072" y="2166723"/>
                    <a:pt x="1323669" y="2175999"/>
                  </a:cubicBezTo>
                  <a:cubicBezTo>
                    <a:pt x="1317348" y="2185111"/>
                    <a:pt x="1305691" y="2180022"/>
                    <a:pt x="1311273" y="2194141"/>
                  </a:cubicBezTo>
                  <a:cubicBezTo>
                    <a:pt x="1320960" y="2218358"/>
                    <a:pt x="1351252" y="2228866"/>
                    <a:pt x="1359379" y="2254807"/>
                  </a:cubicBezTo>
                  <a:cubicBezTo>
                    <a:pt x="1366521" y="2277382"/>
                    <a:pt x="1370461" y="2308084"/>
                    <a:pt x="1388932" y="2323928"/>
                  </a:cubicBezTo>
                  <a:cubicBezTo>
                    <a:pt x="1403544" y="2336406"/>
                    <a:pt x="1417417" y="2333779"/>
                    <a:pt x="1422014" y="2354548"/>
                  </a:cubicBezTo>
                  <a:cubicBezTo>
                    <a:pt x="1426201" y="2373183"/>
                    <a:pt x="1436134" y="2390094"/>
                    <a:pt x="1442291" y="2408072"/>
                  </a:cubicBezTo>
                  <a:cubicBezTo>
                    <a:pt x="1445492" y="2417266"/>
                    <a:pt x="1447217" y="2423505"/>
                    <a:pt x="1457888" y="2426624"/>
                  </a:cubicBezTo>
                  <a:cubicBezTo>
                    <a:pt x="1461829" y="2427773"/>
                    <a:pt x="1468150" y="2426296"/>
                    <a:pt x="1471351" y="2429579"/>
                  </a:cubicBezTo>
                  <a:cubicBezTo>
                    <a:pt x="1475128" y="2433356"/>
                    <a:pt x="1473404" y="2438610"/>
                    <a:pt x="1476441" y="2440990"/>
                  </a:cubicBezTo>
                  <a:lnTo>
                    <a:pt x="1477508" y="2440005"/>
                  </a:lnTo>
                  <a:cubicBezTo>
                    <a:pt x="1482598" y="2439841"/>
                    <a:pt x="1487770" y="2439020"/>
                    <a:pt x="1492777" y="2439102"/>
                  </a:cubicBezTo>
                  <a:cubicBezTo>
                    <a:pt x="1492859" y="2446244"/>
                    <a:pt x="1498770" y="2448132"/>
                    <a:pt x="1503531" y="2452319"/>
                  </a:cubicBezTo>
                  <a:cubicBezTo>
                    <a:pt x="1508128" y="2456423"/>
                    <a:pt x="1510837" y="2459953"/>
                    <a:pt x="1514367" y="2464879"/>
                  </a:cubicBezTo>
                  <a:cubicBezTo>
                    <a:pt x="1520442" y="2473498"/>
                    <a:pt x="1525696" y="2476125"/>
                    <a:pt x="1535219" y="2479081"/>
                  </a:cubicBezTo>
                  <a:cubicBezTo>
                    <a:pt x="1551719" y="2484170"/>
                    <a:pt x="1566496" y="2502723"/>
                    <a:pt x="1549585" y="2517171"/>
                  </a:cubicBezTo>
                  <a:cubicBezTo>
                    <a:pt x="1557794" y="2530224"/>
                    <a:pt x="1572160" y="2542701"/>
                    <a:pt x="1586526" y="2549269"/>
                  </a:cubicBezTo>
                  <a:cubicBezTo>
                    <a:pt x="1593175" y="2552306"/>
                    <a:pt x="1603355" y="2555180"/>
                    <a:pt x="1611153" y="2552881"/>
                  </a:cubicBezTo>
                  <a:cubicBezTo>
                    <a:pt x="1620429" y="2550172"/>
                    <a:pt x="1625519" y="2540074"/>
                    <a:pt x="1634057" y="2536627"/>
                  </a:cubicBezTo>
                  <a:cubicBezTo>
                    <a:pt x="1640214" y="2534082"/>
                    <a:pt x="1649490" y="2537119"/>
                    <a:pt x="1655565" y="2534657"/>
                  </a:cubicBezTo>
                  <a:cubicBezTo>
                    <a:pt x="1660736" y="2532522"/>
                    <a:pt x="1659423" y="2531209"/>
                    <a:pt x="1663199" y="2528500"/>
                  </a:cubicBezTo>
                  <a:cubicBezTo>
                    <a:pt x="1670833" y="2523000"/>
                    <a:pt x="1677155" y="2522425"/>
                    <a:pt x="1687909" y="2523328"/>
                  </a:cubicBezTo>
                  <a:cubicBezTo>
                    <a:pt x="1700387" y="2524477"/>
                    <a:pt x="1707857" y="2524806"/>
                    <a:pt x="1720417" y="2520865"/>
                  </a:cubicBezTo>
                  <a:cubicBezTo>
                    <a:pt x="1736343" y="2515775"/>
                    <a:pt x="1758261" y="2489342"/>
                    <a:pt x="1766881" y="2516514"/>
                  </a:cubicBezTo>
                  <a:cubicBezTo>
                    <a:pt x="1770821" y="2528992"/>
                    <a:pt x="1762529" y="2549761"/>
                    <a:pt x="1760724" y="2562486"/>
                  </a:cubicBezTo>
                  <a:cubicBezTo>
                    <a:pt x="1758671" y="2576934"/>
                    <a:pt x="1753171" y="2588180"/>
                    <a:pt x="1745455" y="2600330"/>
                  </a:cubicBezTo>
                  <a:cubicBezTo>
                    <a:pt x="1740529" y="2608128"/>
                    <a:pt x="1733797" y="2617158"/>
                    <a:pt x="1732895" y="2626270"/>
                  </a:cubicBezTo>
                  <a:cubicBezTo>
                    <a:pt x="1731827" y="2636943"/>
                    <a:pt x="1733551" y="2645398"/>
                    <a:pt x="1728544" y="2656070"/>
                  </a:cubicBezTo>
                  <a:cubicBezTo>
                    <a:pt x="1722962" y="2667891"/>
                    <a:pt x="1713029" y="2679302"/>
                    <a:pt x="1705148" y="2690056"/>
                  </a:cubicBezTo>
                  <a:cubicBezTo>
                    <a:pt x="1694148" y="2705078"/>
                    <a:pt x="1677893" y="2714765"/>
                    <a:pt x="1669438" y="2731183"/>
                  </a:cubicBezTo>
                  <a:cubicBezTo>
                    <a:pt x="1663446" y="2742923"/>
                    <a:pt x="1660326" y="2758520"/>
                    <a:pt x="1651460" y="2768207"/>
                  </a:cubicBezTo>
                  <a:cubicBezTo>
                    <a:pt x="1643251" y="2777155"/>
                    <a:pt x="1631594" y="2782573"/>
                    <a:pt x="1622892" y="2790864"/>
                  </a:cubicBezTo>
                  <a:cubicBezTo>
                    <a:pt x="1617803" y="2795707"/>
                    <a:pt x="1611974" y="2807118"/>
                    <a:pt x="1604422" y="2807282"/>
                  </a:cubicBezTo>
                  <a:lnTo>
                    <a:pt x="1604422" y="2808267"/>
                  </a:lnTo>
                  <a:cubicBezTo>
                    <a:pt x="1588414" y="2817872"/>
                    <a:pt x="1579794" y="2831253"/>
                    <a:pt x="1569615" y="2846029"/>
                  </a:cubicBezTo>
                  <a:cubicBezTo>
                    <a:pt x="1563047" y="2855552"/>
                    <a:pt x="1552622" y="2859492"/>
                    <a:pt x="1547943" y="2869754"/>
                  </a:cubicBezTo>
                  <a:cubicBezTo>
                    <a:pt x="1543920" y="2878702"/>
                    <a:pt x="1542689" y="2888142"/>
                    <a:pt x="1537599" y="2896762"/>
                  </a:cubicBezTo>
                  <a:cubicBezTo>
                    <a:pt x="1533905" y="2903083"/>
                    <a:pt x="1529308" y="2914740"/>
                    <a:pt x="1523479" y="2919665"/>
                  </a:cubicBezTo>
                  <a:cubicBezTo>
                    <a:pt x="1516009" y="2925904"/>
                    <a:pt x="1503778" y="2921061"/>
                    <a:pt x="1501808" y="2930748"/>
                  </a:cubicBezTo>
                  <a:cubicBezTo>
                    <a:pt x="1499673" y="2941420"/>
                    <a:pt x="1510837" y="2952009"/>
                    <a:pt x="1507718" y="2963831"/>
                  </a:cubicBezTo>
                  <a:cubicBezTo>
                    <a:pt x="1504435" y="2976965"/>
                    <a:pt x="1493270" y="2974092"/>
                    <a:pt x="1487852" y="2983861"/>
                  </a:cubicBezTo>
                  <a:cubicBezTo>
                    <a:pt x="1483993" y="2990757"/>
                    <a:pt x="1488837" y="3002003"/>
                    <a:pt x="1491217" y="3008817"/>
                  </a:cubicBezTo>
                  <a:cubicBezTo>
                    <a:pt x="1497867" y="3027616"/>
                    <a:pt x="1505420" y="3044362"/>
                    <a:pt x="1506651" y="3064310"/>
                  </a:cubicBezTo>
                  <a:cubicBezTo>
                    <a:pt x="1507308" y="3074900"/>
                    <a:pt x="1507390" y="3086722"/>
                    <a:pt x="1512479" y="3096162"/>
                  </a:cubicBezTo>
                  <a:cubicBezTo>
                    <a:pt x="1517159" y="3104864"/>
                    <a:pt x="1523069" y="3106752"/>
                    <a:pt x="1524054" y="3117834"/>
                  </a:cubicBezTo>
                  <a:cubicBezTo>
                    <a:pt x="1524464" y="3121857"/>
                    <a:pt x="1522987" y="3127274"/>
                    <a:pt x="1525039" y="3130476"/>
                  </a:cubicBezTo>
                  <a:cubicBezTo>
                    <a:pt x="1526845" y="3133267"/>
                    <a:pt x="1531442" y="3131625"/>
                    <a:pt x="1533413" y="3136305"/>
                  </a:cubicBezTo>
                  <a:cubicBezTo>
                    <a:pt x="1536040" y="3142790"/>
                    <a:pt x="1530950" y="3156089"/>
                    <a:pt x="1531360" y="3163805"/>
                  </a:cubicBezTo>
                  <a:cubicBezTo>
                    <a:pt x="1531935" y="3174805"/>
                    <a:pt x="1533330" y="3186380"/>
                    <a:pt x="1531360" y="3196970"/>
                  </a:cubicBezTo>
                  <a:cubicBezTo>
                    <a:pt x="1529883" y="3205261"/>
                    <a:pt x="1523644" y="3213060"/>
                    <a:pt x="1525203" y="3221680"/>
                  </a:cubicBezTo>
                  <a:cubicBezTo>
                    <a:pt x="1527091" y="3233008"/>
                    <a:pt x="1541950" y="3235882"/>
                    <a:pt x="1544741" y="3246389"/>
                  </a:cubicBezTo>
                  <a:cubicBezTo>
                    <a:pt x="1546711" y="3253942"/>
                    <a:pt x="1541376" y="3253367"/>
                    <a:pt x="1535137" y="3259442"/>
                  </a:cubicBezTo>
                  <a:cubicBezTo>
                    <a:pt x="1530211" y="3264285"/>
                    <a:pt x="1526681" y="3270524"/>
                    <a:pt x="1521838" y="3275367"/>
                  </a:cubicBezTo>
                  <a:cubicBezTo>
                    <a:pt x="1510755" y="3286696"/>
                    <a:pt x="1496061" y="3286450"/>
                    <a:pt x="1483912" y="3294331"/>
                  </a:cubicBezTo>
                  <a:cubicBezTo>
                    <a:pt x="1475784" y="3299585"/>
                    <a:pt x="1474635" y="3310338"/>
                    <a:pt x="1471434" y="3319122"/>
                  </a:cubicBezTo>
                  <a:cubicBezTo>
                    <a:pt x="1460269" y="3323063"/>
                    <a:pt x="1435724" y="3327578"/>
                    <a:pt x="1431455" y="3339891"/>
                  </a:cubicBezTo>
                  <a:lnTo>
                    <a:pt x="1430388" y="3339891"/>
                  </a:lnTo>
                  <a:cubicBezTo>
                    <a:pt x="1431126" y="3345884"/>
                    <a:pt x="1415529" y="3350071"/>
                    <a:pt x="1412163" y="3356556"/>
                  </a:cubicBezTo>
                  <a:cubicBezTo>
                    <a:pt x="1407895" y="3365011"/>
                    <a:pt x="1409701" y="3374534"/>
                    <a:pt x="1405514" y="3382989"/>
                  </a:cubicBezTo>
                  <a:cubicBezTo>
                    <a:pt x="1400835" y="3392512"/>
                    <a:pt x="1386140" y="3392266"/>
                    <a:pt x="1383103" y="3399408"/>
                  </a:cubicBezTo>
                  <a:cubicBezTo>
                    <a:pt x="1380558" y="3405482"/>
                    <a:pt x="1394350" y="3426908"/>
                    <a:pt x="1396238" y="3433476"/>
                  </a:cubicBezTo>
                  <a:cubicBezTo>
                    <a:pt x="1402805" y="3456133"/>
                    <a:pt x="1410932" y="3494305"/>
                    <a:pt x="1389588" y="3510970"/>
                  </a:cubicBezTo>
                  <a:cubicBezTo>
                    <a:pt x="1373991" y="3523119"/>
                    <a:pt x="1349446" y="3522216"/>
                    <a:pt x="1334833" y="3535105"/>
                  </a:cubicBezTo>
                  <a:cubicBezTo>
                    <a:pt x="1328184" y="3541015"/>
                    <a:pt x="1326789" y="3550210"/>
                    <a:pt x="1324818" y="3558747"/>
                  </a:cubicBezTo>
                  <a:cubicBezTo>
                    <a:pt x="1321370" y="3573277"/>
                    <a:pt x="1315050" y="3584278"/>
                    <a:pt x="1309878" y="3598151"/>
                  </a:cubicBezTo>
                  <a:cubicBezTo>
                    <a:pt x="1302325" y="3618181"/>
                    <a:pt x="1305937" y="3636406"/>
                    <a:pt x="1290586" y="3653481"/>
                  </a:cubicBezTo>
                  <a:cubicBezTo>
                    <a:pt x="1279339" y="3665959"/>
                    <a:pt x="1263742" y="3667929"/>
                    <a:pt x="1251510" y="3677123"/>
                  </a:cubicBezTo>
                  <a:cubicBezTo>
                    <a:pt x="1243958" y="3682705"/>
                    <a:pt x="1240675" y="3694773"/>
                    <a:pt x="1234025" y="3702161"/>
                  </a:cubicBezTo>
                  <a:cubicBezTo>
                    <a:pt x="1223271" y="3713982"/>
                    <a:pt x="1211368" y="3723997"/>
                    <a:pt x="1200122" y="3734997"/>
                  </a:cubicBezTo>
                  <a:cubicBezTo>
                    <a:pt x="1179680" y="3755110"/>
                    <a:pt x="1163673" y="3762252"/>
                    <a:pt x="1135597" y="3764797"/>
                  </a:cubicBezTo>
                  <a:cubicBezTo>
                    <a:pt x="1130179" y="3765289"/>
                    <a:pt x="1122709" y="3764550"/>
                    <a:pt x="1118112" y="3768080"/>
                  </a:cubicBezTo>
                  <a:cubicBezTo>
                    <a:pt x="1114254" y="3771036"/>
                    <a:pt x="1114418" y="3775961"/>
                    <a:pt x="1109657" y="3778424"/>
                  </a:cubicBezTo>
                  <a:cubicBezTo>
                    <a:pt x="1095537" y="3785976"/>
                    <a:pt x="1073701" y="3777110"/>
                    <a:pt x="1058185" y="3779409"/>
                  </a:cubicBezTo>
                  <a:cubicBezTo>
                    <a:pt x="1036102" y="3782693"/>
                    <a:pt x="1022393" y="3796895"/>
                    <a:pt x="1004415" y="3807812"/>
                  </a:cubicBezTo>
                  <a:cubicBezTo>
                    <a:pt x="989967" y="3816514"/>
                    <a:pt x="986848" y="3807649"/>
                    <a:pt x="973878" y="3801902"/>
                  </a:cubicBezTo>
                  <a:cubicBezTo>
                    <a:pt x="963534" y="3797305"/>
                    <a:pt x="949414" y="3804036"/>
                    <a:pt x="945063" y="3791558"/>
                  </a:cubicBezTo>
                  <a:cubicBezTo>
                    <a:pt x="943586" y="3787290"/>
                    <a:pt x="946131" y="3781379"/>
                    <a:pt x="945063" y="3776946"/>
                  </a:cubicBezTo>
                  <a:cubicBezTo>
                    <a:pt x="943504" y="3770050"/>
                    <a:pt x="941534" y="3771938"/>
                    <a:pt x="937839" y="3766603"/>
                  </a:cubicBezTo>
                  <a:cubicBezTo>
                    <a:pt x="926428" y="3750102"/>
                    <a:pt x="951384" y="3730565"/>
                    <a:pt x="940959" y="3710124"/>
                  </a:cubicBezTo>
                  <a:cubicBezTo>
                    <a:pt x="933981" y="3696168"/>
                    <a:pt x="919369" y="3694034"/>
                    <a:pt x="913376" y="3678519"/>
                  </a:cubicBezTo>
                  <a:cubicBezTo>
                    <a:pt x="907630" y="3663742"/>
                    <a:pt x="908368" y="3642234"/>
                    <a:pt x="896711" y="3631234"/>
                  </a:cubicBezTo>
                  <a:lnTo>
                    <a:pt x="895726" y="3631234"/>
                  </a:lnTo>
                  <a:cubicBezTo>
                    <a:pt x="882756" y="3614569"/>
                    <a:pt x="867159" y="3605211"/>
                    <a:pt x="864860" y="3582882"/>
                  </a:cubicBezTo>
                  <a:cubicBezTo>
                    <a:pt x="863382" y="3567941"/>
                    <a:pt x="865763" y="3554150"/>
                    <a:pt x="861576" y="3539456"/>
                  </a:cubicBezTo>
                  <a:cubicBezTo>
                    <a:pt x="857225" y="3524022"/>
                    <a:pt x="855748" y="3508836"/>
                    <a:pt x="851725" y="3493402"/>
                  </a:cubicBezTo>
                  <a:cubicBezTo>
                    <a:pt x="844830" y="3466230"/>
                    <a:pt x="832023" y="3440618"/>
                    <a:pt x="826769" y="3413281"/>
                  </a:cubicBezTo>
                  <a:cubicBezTo>
                    <a:pt x="823732" y="3397273"/>
                    <a:pt x="821762" y="3385288"/>
                    <a:pt x="808299" y="3374862"/>
                  </a:cubicBezTo>
                  <a:cubicBezTo>
                    <a:pt x="799351" y="3368049"/>
                    <a:pt x="789993" y="3365258"/>
                    <a:pt x="785560" y="3354586"/>
                  </a:cubicBezTo>
                  <a:cubicBezTo>
                    <a:pt x="784082" y="3350810"/>
                    <a:pt x="785560" y="3346376"/>
                    <a:pt x="782851" y="3343011"/>
                  </a:cubicBezTo>
                  <a:cubicBezTo>
                    <a:pt x="780634" y="3340056"/>
                    <a:pt x="775709" y="3339645"/>
                    <a:pt x="773328" y="3336936"/>
                  </a:cubicBezTo>
                  <a:cubicBezTo>
                    <a:pt x="765037" y="3327660"/>
                    <a:pt x="771112" y="3316742"/>
                    <a:pt x="774067" y="3305988"/>
                  </a:cubicBezTo>
                  <a:cubicBezTo>
                    <a:pt x="782276" y="3276435"/>
                    <a:pt x="783261" y="3248606"/>
                    <a:pt x="803127" y="3224060"/>
                  </a:cubicBezTo>
                  <a:cubicBezTo>
                    <a:pt x="812403" y="3212650"/>
                    <a:pt x="817575" y="3207888"/>
                    <a:pt x="817493" y="3193194"/>
                  </a:cubicBezTo>
                  <a:cubicBezTo>
                    <a:pt x="817493" y="3181947"/>
                    <a:pt x="818478" y="3170372"/>
                    <a:pt x="817493" y="3159208"/>
                  </a:cubicBezTo>
                  <a:cubicBezTo>
                    <a:pt x="816344" y="3146156"/>
                    <a:pt x="810105" y="3135812"/>
                    <a:pt x="806903" y="3123745"/>
                  </a:cubicBezTo>
                  <a:cubicBezTo>
                    <a:pt x="804687" y="3115454"/>
                    <a:pt x="808299" y="3107819"/>
                    <a:pt x="807150" y="3099528"/>
                  </a:cubicBezTo>
                  <a:lnTo>
                    <a:pt x="810187" y="3098461"/>
                  </a:lnTo>
                  <a:cubicBezTo>
                    <a:pt x="823896" y="3101416"/>
                    <a:pt x="801321" y="3062587"/>
                    <a:pt x="797874" y="3058318"/>
                  </a:cubicBezTo>
                  <a:cubicBezTo>
                    <a:pt x="794015" y="3053638"/>
                    <a:pt x="785560" y="3048631"/>
                    <a:pt x="785478" y="3042967"/>
                  </a:cubicBezTo>
                  <a:cubicBezTo>
                    <a:pt x="785478" y="3037056"/>
                    <a:pt x="792537" y="3034265"/>
                    <a:pt x="791470" y="3027698"/>
                  </a:cubicBezTo>
                  <a:cubicBezTo>
                    <a:pt x="779321" y="3023101"/>
                    <a:pt x="767910" y="3024578"/>
                    <a:pt x="759783" y="3013167"/>
                  </a:cubicBezTo>
                  <a:cubicBezTo>
                    <a:pt x="750589" y="3000361"/>
                    <a:pt x="743200" y="2989853"/>
                    <a:pt x="736141" y="2975323"/>
                  </a:cubicBezTo>
                  <a:cubicBezTo>
                    <a:pt x="729656" y="2961860"/>
                    <a:pt x="718080" y="2949054"/>
                    <a:pt x="709379" y="2937069"/>
                  </a:cubicBezTo>
                  <a:cubicBezTo>
                    <a:pt x="702401" y="2927464"/>
                    <a:pt x="690416" y="2918106"/>
                    <a:pt x="687706" y="2906202"/>
                  </a:cubicBezTo>
                  <a:cubicBezTo>
                    <a:pt x="685408" y="2896023"/>
                    <a:pt x="691319" y="2884858"/>
                    <a:pt x="697065" y="2877142"/>
                  </a:cubicBezTo>
                  <a:cubicBezTo>
                    <a:pt x="701991" y="2870328"/>
                    <a:pt x="705438" y="2867537"/>
                    <a:pt x="706341" y="2859164"/>
                  </a:cubicBezTo>
                  <a:cubicBezTo>
                    <a:pt x="706998" y="2853089"/>
                    <a:pt x="706095" y="2847097"/>
                    <a:pt x="707326" y="2841104"/>
                  </a:cubicBezTo>
                  <a:cubicBezTo>
                    <a:pt x="709707" y="2829939"/>
                    <a:pt x="716931" y="2819432"/>
                    <a:pt x="715618" y="2807693"/>
                  </a:cubicBezTo>
                  <a:cubicBezTo>
                    <a:pt x="714222" y="2794722"/>
                    <a:pt x="701909" y="2790125"/>
                    <a:pt x="698050" y="2778714"/>
                  </a:cubicBezTo>
                  <a:cubicBezTo>
                    <a:pt x="695752" y="2771819"/>
                    <a:pt x="698789" y="2759259"/>
                    <a:pt x="691975" y="2754251"/>
                  </a:cubicBezTo>
                  <a:cubicBezTo>
                    <a:pt x="686968" y="2750639"/>
                    <a:pt x="671288" y="2752281"/>
                    <a:pt x="665213" y="2752035"/>
                  </a:cubicBezTo>
                  <a:cubicBezTo>
                    <a:pt x="657661" y="2751706"/>
                    <a:pt x="646989" y="2750475"/>
                    <a:pt x="640750" y="2755318"/>
                  </a:cubicBezTo>
                  <a:cubicBezTo>
                    <a:pt x="633034" y="2761311"/>
                    <a:pt x="631884" y="2772475"/>
                    <a:pt x="618914" y="2763117"/>
                  </a:cubicBezTo>
                  <a:cubicBezTo>
                    <a:pt x="613168" y="2759012"/>
                    <a:pt x="614974" y="2753102"/>
                    <a:pt x="611608" y="2747848"/>
                  </a:cubicBezTo>
                  <a:cubicBezTo>
                    <a:pt x="610294" y="2745714"/>
                    <a:pt x="604302" y="2742430"/>
                    <a:pt x="603563" y="2740706"/>
                  </a:cubicBezTo>
                  <a:cubicBezTo>
                    <a:pt x="602250" y="2737669"/>
                    <a:pt x="605697" y="2732169"/>
                    <a:pt x="604548" y="2728310"/>
                  </a:cubicBezTo>
                  <a:cubicBezTo>
                    <a:pt x="602578" y="2721825"/>
                    <a:pt x="595354" y="2719444"/>
                    <a:pt x="590100" y="2716735"/>
                  </a:cubicBezTo>
                  <a:cubicBezTo>
                    <a:pt x="577376" y="2710168"/>
                    <a:pt x="559398" y="2698183"/>
                    <a:pt x="545853" y="2695309"/>
                  </a:cubicBezTo>
                  <a:cubicBezTo>
                    <a:pt x="533375" y="2692765"/>
                    <a:pt x="532636" y="2703026"/>
                    <a:pt x="524098" y="2707952"/>
                  </a:cubicBezTo>
                  <a:cubicBezTo>
                    <a:pt x="507762" y="2717392"/>
                    <a:pt x="486172" y="2713452"/>
                    <a:pt x="468687" y="2716982"/>
                  </a:cubicBezTo>
                  <a:cubicBezTo>
                    <a:pt x="455142" y="2719609"/>
                    <a:pt x="450380" y="2729295"/>
                    <a:pt x="440201" y="2737586"/>
                  </a:cubicBezTo>
                  <a:cubicBezTo>
                    <a:pt x="427066" y="2748341"/>
                    <a:pt x="416477" y="2757042"/>
                    <a:pt x="398827" y="2752199"/>
                  </a:cubicBezTo>
                  <a:cubicBezTo>
                    <a:pt x="383968" y="2748094"/>
                    <a:pt x="369028" y="2732907"/>
                    <a:pt x="354333" y="2733236"/>
                  </a:cubicBezTo>
                  <a:cubicBezTo>
                    <a:pt x="335288" y="2733646"/>
                    <a:pt x="316571" y="2748012"/>
                    <a:pt x="298101" y="2751952"/>
                  </a:cubicBezTo>
                  <a:cubicBezTo>
                    <a:pt x="287675" y="2754169"/>
                    <a:pt x="276757" y="2752035"/>
                    <a:pt x="266413" y="2754744"/>
                  </a:cubicBezTo>
                  <a:cubicBezTo>
                    <a:pt x="257301" y="2757042"/>
                    <a:pt x="251555" y="2766154"/>
                    <a:pt x="243510" y="2768289"/>
                  </a:cubicBezTo>
                  <a:cubicBezTo>
                    <a:pt x="233248" y="2770998"/>
                    <a:pt x="228487" y="2762624"/>
                    <a:pt x="222987" y="2756057"/>
                  </a:cubicBezTo>
                  <a:cubicBezTo>
                    <a:pt x="214532" y="2746042"/>
                    <a:pt x="207882" y="2739311"/>
                    <a:pt x="196472" y="2732579"/>
                  </a:cubicBezTo>
                  <a:cubicBezTo>
                    <a:pt x="189412" y="2728557"/>
                    <a:pt x="190397" y="2731183"/>
                    <a:pt x="187934" y="2724124"/>
                  </a:cubicBezTo>
                  <a:cubicBezTo>
                    <a:pt x="186374" y="2719526"/>
                    <a:pt x="190643" y="2716817"/>
                    <a:pt x="185964" y="2711728"/>
                  </a:cubicBezTo>
                  <a:cubicBezTo>
                    <a:pt x="179725" y="2704832"/>
                    <a:pt x="165359" y="2707952"/>
                    <a:pt x="157314" y="2707541"/>
                  </a:cubicBezTo>
                  <a:cubicBezTo>
                    <a:pt x="165441" y="2692518"/>
                    <a:pt x="148202" y="2695884"/>
                    <a:pt x="139664" y="2696623"/>
                  </a:cubicBezTo>
                  <a:cubicBezTo>
                    <a:pt x="125955" y="2697854"/>
                    <a:pt x="124231" y="2682011"/>
                    <a:pt x="120947" y="2668630"/>
                  </a:cubicBezTo>
                  <a:cubicBezTo>
                    <a:pt x="116925" y="2652294"/>
                    <a:pt x="111425" y="2634808"/>
                    <a:pt x="100835" y="2621509"/>
                  </a:cubicBezTo>
                  <a:cubicBezTo>
                    <a:pt x="94514" y="2613546"/>
                    <a:pt x="70872" y="2599591"/>
                    <a:pt x="68737" y="2590561"/>
                  </a:cubicBezTo>
                  <a:cubicBezTo>
                    <a:pt x="68081" y="2587770"/>
                    <a:pt x="71775" y="2586949"/>
                    <a:pt x="71693" y="2586292"/>
                  </a:cubicBezTo>
                  <a:cubicBezTo>
                    <a:pt x="70954" y="2580381"/>
                    <a:pt x="69394" y="2573978"/>
                    <a:pt x="68819" y="2567986"/>
                  </a:cubicBezTo>
                  <a:lnTo>
                    <a:pt x="66767" y="2562896"/>
                  </a:lnTo>
                  <a:cubicBezTo>
                    <a:pt x="67424" y="2564374"/>
                    <a:pt x="68081" y="2565194"/>
                    <a:pt x="67588" y="2566672"/>
                  </a:cubicBezTo>
                  <a:cubicBezTo>
                    <a:pt x="59707" y="2554030"/>
                    <a:pt x="40662" y="2563963"/>
                    <a:pt x="30729" y="2552634"/>
                  </a:cubicBezTo>
                  <a:cubicBezTo>
                    <a:pt x="21042" y="2541552"/>
                    <a:pt x="30401" y="2532933"/>
                    <a:pt x="27692" y="2520783"/>
                  </a:cubicBezTo>
                  <a:cubicBezTo>
                    <a:pt x="25229" y="2509865"/>
                    <a:pt x="11109" y="2509044"/>
                    <a:pt x="9221" y="2497387"/>
                  </a:cubicBezTo>
                  <a:cubicBezTo>
                    <a:pt x="5855" y="2477110"/>
                    <a:pt x="21453" y="2488275"/>
                    <a:pt x="29580" y="2478834"/>
                  </a:cubicBezTo>
                  <a:cubicBezTo>
                    <a:pt x="36804" y="2470461"/>
                    <a:pt x="29087" y="2451498"/>
                    <a:pt x="32043" y="2440580"/>
                  </a:cubicBezTo>
                  <a:cubicBezTo>
                    <a:pt x="36640" y="2423751"/>
                    <a:pt x="57737" y="2413736"/>
                    <a:pt x="43371" y="2397400"/>
                  </a:cubicBezTo>
                  <a:cubicBezTo>
                    <a:pt x="37625" y="2390832"/>
                    <a:pt x="34998" y="2390997"/>
                    <a:pt x="33849" y="2382048"/>
                  </a:cubicBezTo>
                  <a:cubicBezTo>
                    <a:pt x="32863" y="2374250"/>
                    <a:pt x="35408" y="2365712"/>
                    <a:pt x="33849" y="2358078"/>
                  </a:cubicBezTo>
                  <a:cubicBezTo>
                    <a:pt x="31057" y="2343958"/>
                    <a:pt x="21206" y="2342234"/>
                    <a:pt x="9878" y="2337555"/>
                  </a:cubicBezTo>
                  <a:cubicBezTo>
                    <a:pt x="-2518" y="2332465"/>
                    <a:pt x="-2190" y="2316375"/>
                    <a:pt x="5034" y="2305129"/>
                  </a:cubicBezTo>
                  <a:cubicBezTo>
                    <a:pt x="9549" y="2297905"/>
                    <a:pt x="18579" y="2294621"/>
                    <a:pt x="20468" y="2286166"/>
                  </a:cubicBezTo>
                  <a:cubicBezTo>
                    <a:pt x="21617" y="2281158"/>
                    <a:pt x="19318" y="2274098"/>
                    <a:pt x="19400" y="2268762"/>
                  </a:cubicBezTo>
                  <a:cubicBezTo>
                    <a:pt x="19811" y="2249142"/>
                    <a:pt x="28512" y="2234941"/>
                    <a:pt x="39923" y="2219672"/>
                  </a:cubicBezTo>
                  <a:cubicBezTo>
                    <a:pt x="48543" y="2208261"/>
                    <a:pt x="60692" y="2195701"/>
                    <a:pt x="66685" y="2182813"/>
                  </a:cubicBezTo>
                  <a:cubicBezTo>
                    <a:pt x="72349" y="2170417"/>
                    <a:pt x="70707" y="2160484"/>
                    <a:pt x="79245" y="2148334"/>
                  </a:cubicBezTo>
                  <a:cubicBezTo>
                    <a:pt x="84663" y="2140453"/>
                    <a:pt x="104939" y="2127319"/>
                    <a:pt x="105843" y="2118781"/>
                  </a:cubicBezTo>
                  <a:cubicBezTo>
                    <a:pt x="106664" y="2110736"/>
                    <a:pt x="93365" y="2103512"/>
                    <a:pt x="106828" y="2095303"/>
                  </a:cubicBezTo>
                  <a:cubicBezTo>
                    <a:pt x="110850" y="2092922"/>
                    <a:pt x="115776" y="2094646"/>
                    <a:pt x="120209" y="2094072"/>
                  </a:cubicBezTo>
                  <a:cubicBezTo>
                    <a:pt x="126694" y="2093333"/>
                    <a:pt x="130059" y="2091363"/>
                    <a:pt x="135888" y="2088161"/>
                  </a:cubicBezTo>
                  <a:cubicBezTo>
                    <a:pt x="148037" y="2081594"/>
                    <a:pt x="154030" y="2075191"/>
                    <a:pt x="163389" y="2065258"/>
                  </a:cubicBezTo>
                  <a:cubicBezTo>
                    <a:pt x="172665" y="2055407"/>
                    <a:pt x="185471" y="2050563"/>
                    <a:pt x="194255" y="2040548"/>
                  </a:cubicBezTo>
                  <a:cubicBezTo>
                    <a:pt x="203285" y="2030369"/>
                    <a:pt x="198113" y="2027988"/>
                    <a:pt x="196225" y="2015921"/>
                  </a:cubicBezTo>
                  <a:cubicBezTo>
                    <a:pt x="194173" y="2002868"/>
                    <a:pt x="198442" y="1990554"/>
                    <a:pt x="200330" y="1978077"/>
                  </a:cubicBezTo>
                  <a:cubicBezTo>
                    <a:pt x="202136" y="1966009"/>
                    <a:pt x="201643" y="1952464"/>
                    <a:pt x="204681" y="1940807"/>
                  </a:cubicBezTo>
                  <a:cubicBezTo>
                    <a:pt x="210181" y="1919053"/>
                    <a:pt x="236204" y="1905344"/>
                    <a:pt x="254921" y="1896806"/>
                  </a:cubicBezTo>
                  <a:cubicBezTo>
                    <a:pt x="264033" y="1892619"/>
                    <a:pt x="265018" y="1884985"/>
                    <a:pt x="271093" y="1875873"/>
                  </a:cubicBezTo>
                  <a:cubicBezTo>
                    <a:pt x="277578" y="1866104"/>
                    <a:pt x="277578" y="1854611"/>
                    <a:pt x="290302" y="1840327"/>
                  </a:cubicBezTo>
                  <a:cubicBezTo>
                    <a:pt x="299004" y="1843775"/>
                    <a:pt x="290959" y="1855186"/>
                    <a:pt x="316571" y="1856499"/>
                  </a:cubicBezTo>
                  <a:cubicBezTo>
                    <a:pt x="326258" y="1856992"/>
                    <a:pt x="343333" y="1853954"/>
                    <a:pt x="352609" y="1853298"/>
                  </a:cubicBezTo>
                  <a:cubicBezTo>
                    <a:pt x="361721" y="1852723"/>
                    <a:pt x="369274" y="1857238"/>
                    <a:pt x="378386" y="185633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4818151-9568-9BEA-2432-15D37F68EBD3}"/>
                </a:ext>
              </a:extLst>
            </p:cNvPr>
            <p:cNvSpPr/>
            <p:nvPr/>
          </p:nvSpPr>
          <p:spPr>
            <a:xfrm>
              <a:off x="5330338" y="1850439"/>
              <a:ext cx="5012822" cy="3811459"/>
            </a:xfrm>
            <a:custGeom>
              <a:avLst/>
              <a:gdLst>
                <a:gd name="connsiteX0" fmla="*/ 376416 w 5012822"/>
                <a:gd name="connsiteY0" fmla="*/ 1855924 h 3811459"/>
                <a:gd name="connsiteX1" fmla="*/ 396446 w 5012822"/>
                <a:gd name="connsiteY1" fmla="*/ 1843611 h 3811459"/>
                <a:gd name="connsiteX2" fmla="*/ 415656 w 5012822"/>
                <a:gd name="connsiteY2" fmla="*/ 1829573 h 3811459"/>
                <a:gd name="connsiteX3" fmla="*/ 439462 w 5012822"/>
                <a:gd name="connsiteY3" fmla="*/ 1821282 h 3811459"/>
                <a:gd name="connsiteX4" fmla="*/ 445947 w 5012822"/>
                <a:gd name="connsiteY4" fmla="*/ 1810610 h 3811459"/>
                <a:gd name="connsiteX5" fmla="*/ 470493 w 5012822"/>
                <a:gd name="connsiteY5" fmla="*/ 1805192 h 3811459"/>
                <a:gd name="connsiteX6" fmla="*/ 527547 w 5012822"/>
                <a:gd name="connsiteY6" fmla="*/ 1796326 h 3811459"/>
                <a:gd name="connsiteX7" fmla="*/ 561450 w 5012822"/>
                <a:gd name="connsiteY7" fmla="*/ 1792140 h 3811459"/>
                <a:gd name="connsiteX8" fmla="*/ 574503 w 5012822"/>
                <a:gd name="connsiteY8" fmla="*/ 1794274 h 3811459"/>
                <a:gd name="connsiteX9" fmla="*/ 598473 w 5012822"/>
                <a:gd name="connsiteY9" fmla="*/ 1788035 h 3811459"/>
                <a:gd name="connsiteX10" fmla="*/ 630982 w 5012822"/>
                <a:gd name="connsiteY10" fmla="*/ 1792632 h 3811459"/>
                <a:gd name="connsiteX11" fmla="*/ 667676 w 5012822"/>
                <a:gd name="connsiteY11" fmla="*/ 1784833 h 3811459"/>
                <a:gd name="connsiteX12" fmla="*/ 679497 w 5012822"/>
                <a:gd name="connsiteY12" fmla="*/ 1790169 h 3811459"/>
                <a:gd name="connsiteX13" fmla="*/ 675557 w 5012822"/>
                <a:gd name="connsiteY13" fmla="*/ 1806423 h 3811459"/>
                <a:gd name="connsiteX14" fmla="*/ 687953 w 5012822"/>
                <a:gd name="connsiteY14" fmla="*/ 1833432 h 3811459"/>
                <a:gd name="connsiteX15" fmla="*/ 698789 w 5012822"/>
                <a:gd name="connsiteY15" fmla="*/ 1856745 h 3811459"/>
                <a:gd name="connsiteX16" fmla="*/ 680319 w 5012822"/>
                <a:gd name="connsiteY16" fmla="*/ 1883589 h 3811459"/>
                <a:gd name="connsiteX17" fmla="*/ 702894 w 5012822"/>
                <a:gd name="connsiteY17" fmla="*/ 1903455 h 3811459"/>
                <a:gd name="connsiteX18" fmla="*/ 733760 w 5012822"/>
                <a:gd name="connsiteY18" fmla="*/ 1921351 h 3811459"/>
                <a:gd name="connsiteX19" fmla="*/ 770619 w 5012822"/>
                <a:gd name="connsiteY19" fmla="*/ 1923650 h 3811459"/>
                <a:gd name="connsiteX20" fmla="*/ 808463 w 5012822"/>
                <a:gd name="connsiteY20" fmla="*/ 1934732 h 3811459"/>
                <a:gd name="connsiteX21" fmla="*/ 818478 w 5012822"/>
                <a:gd name="connsiteY21" fmla="*/ 1952054 h 3811459"/>
                <a:gd name="connsiteX22" fmla="*/ 827754 w 5012822"/>
                <a:gd name="connsiteY22" fmla="*/ 1966091 h 3811459"/>
                <a:gd name="connsiteX23" fmla="*/ 847210 w 5012822"/>
                <a:gd name="connsiteY23" fmla="*/ 1969703 h 3811459"/>
                <a:gd name="connsiteX24" fmla="*/ 873890 w 5012822"/>
                <a:gd name="connsiteY24" fmla="*/ 1979144 h 3811459"/>
                <a:gd name="connsiteX25" fmla="*/ 904921 w 5012822"/>
                <a:gd name="connsiteY25" fmla="*/ 1984726 h 3811459"/>
                <a:gd name="connsiteX26" fmla="*/ 917891 w 5012822"/>
                <a:gd name="connsiteY26" fmla="*/ 1935143 h 3811459"/>
                <a:gd name="connsiteX27" fmla="*/ 996124 w 5012822"/>
                <a:gd name="connsiteY27" fmla="*/ 1928411 h 3811459"/>
                <a:gd name="connsiteX28" fmla="*/ 1006057 w 5012822"/>
                <a:gd name="connsiteY28" fmla="*/ 1943516 h 3811459"/>
                <a:gd name="connsiteX29" fmla="*/ 1022393 w 5012822"/>
                <a:gd name="connsiteY29" fmla="*/ 1940479 h 3811459"/>
                <a:gd name="connsiteX30" fmla="*/ 1042670 w 5012822"/>
                <a:gd name="connsiteY30" fmla="*/ 1946143 h 3811459"/>
                <a:gd name="connsiteX31" fmla="*/ 1071074 w 5012822"/>
                <a:gd name="connsiteY31" fmla="*/ 1952136 h 3811459"/>
                <a:gd name="connsiteX32" fmla="*/ 1111381 w 5012822"/>
                <a:gd name="connsiteY32" fmla="*/ 1958046 h 3811459"/>
                <a:gd name="connsiteX33" fmla="*/ 1154479 w 5012822"/>
                <a:gd name="connsiteY33" fmla="*/ 1957554 h 3811459"/>
                <a:gd name="connsiteX34" fmla="*/ 1164083 w 5012822"/>
                <a:gd name="connsiteY34" fmla="*/ 1938344 h 3811459"/>
                <a:gd name="connsiteX35" fmla="*/ 1181815 w 5012822"/>
                <a:gd name="connsiteY35" fmla="*/ 1936046 h 3811459"/>
                <a:gd name="connsiteX36" fmla="*/ 1219659 w 5012822"/>
                <a:gd name="connsiteY36" fmla="*/ 1949016 h 3811459"/>
                <a:gd name="connsiteX37" fmla="*/ 1250607 w 5012822"/>
                <a:gd name="connsiteY37" fmla="*/ 1942285 h 3811459"/>
                <a:gd name="connsiteX38" fmla="*/ 1269735 w 5012822"/>
                <a:gd name="connsiteY38" fmla="*/ 1899105 h 3811459"/>
                <a:gd name="connsiteX39" fmla="*/ 1266615 w 5012822"/>
                <a:gd name="connsiteY39" fmla="*/ 1871850 h 3811459"/>
                <a:gd name="connsiteX40" fmla="*/ 1278272 w 5012822"/>
                <a:gd name="connsiteY40" fmla="*/ 1858634 h 3811459"/>
                <a:gd name="connsiteX41" fmla="*/ 1289026 w 5012822"/>
                <a:gd name="connsiteY41" fmla="*/ 1833267 h 3811459"/>
                <a:gd name="connsiteX42" fmla="*/ 1288288 w 5012822"/>
                <a:gd name="connsiteY42" fmla="*/ 1790087 h 3811459"/>
                <a:gd name="connsiteX43" fmla="*/ 1280571 w 5012822"/>
                <a:gd name="connsiteY43" fmla="*/ 1775475 h 3811459"/>
                <a:gd name="connsiteX44" fmla="*/ 1257586 w 5012822"/>
                <a:gd name="connsiteY44" fmla="*/ 1786886 h 3811459"/>
                <a:gd name="connsiteX45" fmla="*/ 1203241 w 5012822"/>
                <a:gd name="connsiteY45" fmla="*/ 1792632 h 3811459"/>
                <a:gd name="connsiteX46" fmla="*/ 1174837 w 5012822"/>
                <a:gd name="connsiteY46" fmla="*/ 1782371 h 3811459"/>
                <a:gd name="connsiteX47" fmla="*/ 1154807 w 5012822"/>
                <a:gd name="connsiteY47" fmla="*/ 1794192 h 3811459"/>
                <a:gd name="connsiteX48" fmla="*/ 1130262 w 5012822"/>
                <a:gd name="connsiteY48" fmla="*/ 1795341 h 3811459"/>
                <a:gd name="connsiteX49" fmla="*/ 1101693 w 5012822"/>
                <a:gd name="connsiteY49" fmla="*/ 1792304 h 3811459"/>
                <a:gd name="connsiteX50" fmla="*/ 1079857 w 5012822"/>
                <a:gd name="connsiteY50" fmla="*/ 1786311 h 3811459"/>
                <a:gd name="connsiteX51" fmla="*/ 1086917 w 5012822"/>
                <a:gd name="connsiteY51" fmla="*/ 1780236 h 3811459"/>
                <a:gd name="connsiteX52" fmla="*/ 1076984 w 5012822"/>
                <a:gd name="connsiteY52" fmla="*/ 1771699 h 3811459"/>
                <a:gd name="connsiteX53" fmla="*/ 1066148 w 5012822"/>
                <a:gd name="connsiteY53" fmla="*/ 1761766 h 3811459"/>
                <a:gd name="connsiteX54" fmla="*/ 1066969 w 5012822"/>
                <a:gd name="connsiteY54" fmla="*/ 1756183 h 3811459"/>
                <a:gd name="connsiteX55" fmla="*/ 1063849 w 5012822"/>
                <a:gd name="connsiteY55" fmla="*/ 1752243 h 3811459"/>
                <a:gd name="connsiteX56" fmla="*/ 1058514 w 5012822"/>
                <a:gd name="connsiteY56" fmla="*/ 1744444 h 3811459"/>
                <a:gd name="connsiteX57" fmla="*/ 1048170 w 5012822"/>
                <a:gd name="connsiteY57" fmla="*/ 1737713 h 3811459"/>
                <a:gd name="connsiteX58" fmla="*/ 1062126 w 5012822"/>
                <a:gd name="connsiteY58" fmla="*/ 1730817 h 3811459"/>
                <a:gd name="connsiteX59" fmla="*/ 1057529 w 5012822"/>
                <a:gd name="connsiteY59" fmla="*/ 1715138 h 3811459"/>
                <a:gd name="connsiteX60" fmla="*/ 1051290 w 5012822"/>
                <a:gd name="connsiteY60" fmla="*/ 1706846 h 3811459"/>
                <a:gd name="connsiteX61" fmla="*/ 1055805 w 5012822"/>
                <a:gd name="connsiteY61" fmla="*/ 1701511 h 3811459"/>
                <a:gd name="connsiteX62" fmla="*/ 1041356 w 5012822"/>
                <a:gd name="connsiteY62" fmla="*/ 1695272 h 3811459"/>
                <a:gd name="connsiteX63" fmla="*/ 1071156 w 5012822"/>
                <a:gd name="connsiteY63" fmla="*/ 1673189 h 3811459"/>
                <a:gd name="connsiteX64" fmla="*/ 1101365 w 5012822"/>
                <a:gd name="connsiteY64" fmla="*/ 1672204 h 3811459"/>
                <a:gd name="connsiteX65" fmla="*/ 1121560 w 5012822"/>
                <a:gd name="connsiteY65" fmla="*/ 1658495 h 3811459"/>
                <a:gd name="connsiteX66" fmla="*/ 1115321 w 5012822"/>
                <a:gd name="connsiteY66" fmla="*/ 1642733 h 3811459"/>
                <a:gd name="connsiteX67" fmla="*/ 1143068 w 5012822"/>
                <a:gd name="connsiteY67" fmla="*/ 1635099 h 3811459"/>
                <a:gd name="connsiteX68" fmla="*/ 1165479 w 5012822"/>
                <a:gd name="connsiteY68" fmla="*/ 1637479 h 3811459"/>
                <a:gd name="connsiteX69" fmla="*/ 1181651 w 5012822"/>
                <a:gd name="connsiteY69" fmla="*/ 1622621 h 3811459"/>
                <a:gd name="connsiteX70" fmla="*/ 1218756 w 5012822"/>
                <a:gd name="connsiteY70" fmla="*/ 1613673 h 3811459"/>
                <a:gd name="connsiteX71" fmla="*/ 1241003 w 5012822"/>
                <a:gd name="connsiteY71" fmla="*/ 1605956 h 3811459"/>
                <a:gd name="connsiteX72" fmla="*/ 1265876 w 5012822"/>
                <a:gd name="connsiteY72" fmla="*/ 1616546 h 3811459"/>
                <a:gd name="connsiteX73" fmla="*/ 1267436 w 5012822"/>
                <a:gd name="connsiteY73" fmla="*/ 1616546 h 3811459"/>
                <a:gd name="connsiteX74" fmla="*/ 1337214 w 5012822"/>
                <a:gd name="connsiteY74" fmla="*/ 1617285 h 3811459"/>
                <a:gd name="connsiteX75" fmla="*/ 1381626 w 5012822"/>
                <a:gd name="connsiteY75" fmla="*/ 1618845 h 3811459"/>
                <a:gd name="connsiteX76" fmla="*/ 1408387 w 5012822"/>
                <a:gd name="connsiteY76" fmla="*/ 1597172 h 3811459"/>
                <a:gd name="connsiteX77" fmla="*/ 1386715 w 5012822"/>
                <a:gd name="connsiteY77" fmla="*/ 1580426 h 3811459"/>
                <a:gd name="connsiteX78" fmla="*/ 1381543 w 5012822"/>
                <a:gd name="connsiteY78" fmla="*/ 1560970 h 3811459"/>
                <a:gd name="connsiteX79" fmla="*/ 1327281 w 5012822"/>
                <a:gd name="connsiteY79" fmla="*/ 1535686 h 3811459"/>
                <a:gd name="connsiteX80" fmla="*/ 1313654 w 5012822"/>
                <a:gd name="connsiteY80" fmla="*/ 1515491 h 3811459"/>
                <a:gd name="connsiteX81" fmla="*/ 1302243 w 5012822"/>
                <a:gd name="connsiteY81" fmla="*/ 1510155 h 3811459"/>
                <a:gd name="connsiteX82" fmla="*/ 1294280 w 5012822"/>
                <a:gd name="connsiteY82" fmla="*/ 1501043 h 3811459"/>
                <a:gd name="connsiteX83" fmla="*/ 1277123 w 5012822"/>
                <a:gd name="connsiteY83" fmla="*/ 1487170 h 3811459"/>
                <a:gd name="connsiteX84" fmla="*/ 1272115 w 5012822"/>
                <a:gd name="connsiteY84" fmla="*/ 1477565 h 3811459"/>
                <a:gd name="connsiteX85" fmla="*/ 1291818 w 5012822"/>
                <a:gd name="connsiteY85" fmla="*/ 1469848 h 3811459"/>
                <a:gd name="connsiteX86" fmla="*/ 1299780 w 5012822"/>
                <a:gd name="connsiteY86" fmla="*/ 1447027 h 3811459"/>
                <a:gd name="connsiteX87" fmla="*/ 1297482 w 5012822"/>
                <a:gd name="connsiteY87" fmla="*/ 1425273 h 3811459"/>
                <a:gd name="connsiteX88" fmla="*/ 1322848 w 5012822"/>
                <a:gd name="connsiteY88" fmla="*/ 1426750 h 3811459"/>
                <a:gd name="connsiteX89" fmla="*/ 1320303 w 5012822"/>
                <a:gd name="connsiteY89" fmla="*/ 1419855 h 3811459"/>
                <a:gd name="connsiteX90" fmla="*/ 1324408 w 5012822"/>
                <a:gd name="connsiteY90" fmla="*/ 1412056 h 3811459"/>
                <a:gd name="connsiteX91" fmla="*/ 1318415 w 5012822"/>
                <a:gd name="connsiteY91" fmla="*/ 1403601 h 3811459"/>
                <a:gd name="connsiteX92" fmla="*/ 1274085 w 5012822"/>
                <a:gd name="connsiteY92" fmla="*/ 1422071 h 3811459"/>
                <a:gd name="connsiteX93" fmla="*/ 1242809 w 5012822"/>
                <a:gd name="connsiteY93" fmla="*/ 1431430 h 3811459"/>
                <a:gd name="connsiteX94" fmla="*/ 1243466 w 5012822"/>
                <a:gd name="connsiteY94" fmla="*/ 1442102 h 3811459"/>
                <a:gd name="connsiteX95" fmla="*/ 1222861 w 5012822"/>
                <a:gd name="connsiteY95" fmla="*/ 1447520 h 3811459"/>
                <a:gd name="connsiteX96" fmla="*/ 1206360 w 5012822"/>
                <a:gd name="connsiteY96" fmla="*/ 1456057 h 3811459"/>
                <a:gd name="connsiteX97" fmla="*/ 1218017 w 5012822"/>
                <a:gd name="connsiteY97" fmla="*/ 1460901 h 3811459"/>
                <a:gd name="connsiteX98" fmla="*/ 1225734 w 5012822"/>
                <a:gd name="connsiteY98" fmla="*/ 1467632 h 3811459"/>
                <a:gd name="connsiteX99" fmla="*/ 1228197 w 5012822"/>
                <a:gd name="connsiteY99" fmla="*/ 1474364 h 3811459"/>
                <a:gd name="connsiteX100" fmla="*/ 1237391 w 5012822"/>
                <a:gd name="connsiteY100" fmla="*/ 1478304 h 3811459"/>
                <a:gd name="connsiteX101" fmla="*/ 1249705 w 5012822"/>
                <a:gd name="connsiteY101" fmla="*/ 1483722 h 3811459"/>
                <a:gd name="connsiteX102" fmla="*/ 1259719 w 5012822"/>
                <a:gd name="connsiteY102" fmla="*/ 1486759 h 3811459"/>
                <a:gd name="connsiteX103" fmla="*/ 1263496 w 5012822"/>
                <a:gd name="connsiteY103" fmla="*/ 1499730 h 3811459"/>
                <a:gd name="connsiteX104" fmla="*/ 1221958 w 5012822"/>
                <a:gd name="connsiteY104" fmla="*/ 1500551 h 3811459"/>
                <a:gd name="connsiteX105" fmla="*/ 1189778 w 5012822"/>
                <a:gd name="connsiteY105" fmla="*/ 1518365 h 3811459"/>
                <a:gd name="connsiteX106" fmla="*/ 1190927 w 5012822"/>
                <a:gd name="connsiteY106" fmla="*/ 1499073 h 3811459"/>
                <a:gd name="connsiteX107" fmla="*/ 1188957 w 5012822"/>
                <a:gd name="connsiteY107" fmla="*/ 1485364 h 3811459"/>
                <a:gd name="connsiteX108" fmla="*/ 1162688 w 5012822"/>
                <a:gd name="connsiteY108" fmla="*/ 1486595 h 3811459"/>
                <a:gd name="connsiteX109" fmla="*/ 1177792 w 5012822"/>
                <a:gd name="connsiteY109" fmla="*/ 1473625 h 3811459"/>
                <a:gd name="connsiteX110" fmla="*/ 1194785 w 5012822"/>
                <a:gd name="connsiteY110" fmla="*/ 1465087 h 3811459"/>
                <a:gd name="connsiteX111" fmla="*/ 1171882 w 5012822"/>
                <a:gd name="connsiteY111" fmla="*/ 1455647 h 3811459"/>
                <a:gd name="connsiteX112" fmla="*/ 1163098 w 5012822"/>
                <a:gd name="connsiteY112" fmla="*/ 1444811 h 3811459"/>
                <a:gd name="connsiteX113" fmla="*/ 1167941 w 5012822"/>
                <a:gd name="connsiteY113" fmla="*/ 1433646 h 3811459"/>
                <a:gd name="connsiteX114" fmla="*/ 1157105 w 5012822"/>
                <a:gd name="connsiteY114" fmla="*/ 1430363 h 3811459"/>
                <a:gd name="connsiteX115" fmla="*/ 1128538 w 5012822"/>
                <a:gd name="connsiteY115" fmla="*/ 1442758 h 3811459"/>
                <a:gd name="connsiteX116" fmla="*/ 1130179 w 5012822"/>
                <a:gd name="connsiteY116" fmla="*/ 1452035 h 3811459"/>
                <a:gd name="connsiteX117" fmla="*/ 1128045 w 5012822"/>
                <a:gd name="connsiteY117" fmla="*/ 1462871 h 3811459"/>
                <a:gd name="connsiteX118" fmla="*/ 1126978 w 5012822"/>
                <a:gd name="connsiteY118" fmla="*/ 1472147 h 3811459"/>
                <a:gd name="connsiteX119" fmla="*/ 1119343 w 5012822"/>
                <a:gd name="connsiteY119" fmla="*/ 1479864 h 3811459"/>
                <a:gd name="connsiteX120" fmla="*/ 1114582 w 5012822"/>
                <a:gd name="connsiteY120" fmla="*/ 1498334 h 3811459"/>
                <a:gd name="connsiteX121" fmla="*/ 1108425 w 5012822"/>
                <a:gd name="connsiteY121" fmla="*/ 1517462 h 3811459"/>
                <a:gd name="connsiteX122" fmla="*/ 1090694 w 5012822"/>
                <a:gd name="connsiteY122" fmla="*/ 1519103 h 3811459"/>
                <a:gd name="connsiteX123" fmla="*/ 1089380 w 5012822"/>
                <a:gd name="connsiteY123" fmla="*/ 1558507 h 3811459"/>
                <a:gd name="connsiteX124" fmla="*/ 1073947 w 5012822"/>
                <a:gd name="connsiteY124" fmla="*/ 1593232 h 3811459"/>
                <a:gd name="connsiteX125" fmla="*/ 1089954 w 5012822"/>
                <a:gd name="connsiteY125" fmla="*/ 1628039 h 3811459"/>
                <a:gd name="connsiteX126" fmla="*/ 1097589 w 5012822"/>
                <a:gd name="connsiteY126" fmla="*/ 1642897 h 3811459"/>
                <a:gd name="connsiteX127" fmla="*/ 1060812 w 5012822"/>
                <a:gd name="connsiteY127" fmla="*/ 1659644 h 3811459"/>
                <a:gd name="connsiteX128" fmla="*/ 1041603 w 5012822"/>
                <a:gd name="connsiteY128" fmla="*/ 1657510 h 3811459"/>
                <a:gd name="connsiteX129" fmla="*/ 1025595 w 5012822"/>
                <a:gd name="connsiteY129" fmla="*/ 1648890 h 3811459"/>
                <a:gd name="connsiteX130" fmla="*/ 989721 w 5012822"/>
                <a:gd name="connsiteY130" fmla="*/ 1654718 h 3811459"/>
                <a:gd name="connsiteX131" fmla="*/ 999818 w 5012822"/>
                <a:gd name="connsiteY131" fmla="*/ 1672614 h 3811459"/>
                <a:gd name="connsiteX132" fmla="*/ 985370 w 5012822"/>
                <a:gd name="connsiteY132" fmla="*/ 1681891 h 3811459"/>
                <a:gd name="connsiteX133" fmla="*/ 974370 w 5012822"/>
                <a:gd name="connsiteY133" fmla="*/ 1663420 h 3811459"/>
                <a:gd name="connsiteX134" fmla="*/ 965258 w 5012822"/>
                <a:gd name="connsiteY134" fmla="*/ 1676473 h 3811459"/>
                <a:gd name="connsiteX135" fmla="*/ 981512 w 5012822"/>
                <a:gd name="connsiteY135" fmla="*/ 1702496 h 3811459"/>
                <a:gd name="connsiteX136" fmla="*/ 987587 w 5012822"/>
                <a:gd name="connsiteY136" fmla="*/ 1725892 h 3811459"/>
                <a:gd name="connsiteX137" fmla="*/ 1001542 w 5012822"/>
                <a:gd name="connsiteY137" fmla="*/ 1740504 h 3811459"/>
                <a:gd name="connsiteX138" fmla="*/ 987012 w 5012822"/>
                <a:gd name="connsiteY138" fmla="*/ 1752325 h 3811459"/>
                <a:gd name="connsiteX139" fmla="*/ 982251 w 5012822"/>
                <a:gd name="connsiteY139" fmla="*/ 1782945 h 3811459"/>
                <a:gd name="connsiteX140" fmla="*/ 970676 w 5012822"/>
                <a:gd name="connsiteY140" fmla="*/ 1787707 h 3811459"/>
                <a:gd name="connsiteX141" fmla="*/ 962220 w 5012822"/>
                <a:gd name="connsiteY141" fmla="*/ 1780482 h 3811459"/>
                <a:gd name="connsiteX142" fmla="*/ 953683 w 5012822"/>
                <a:gd name="connsiteY142" fmla="*/ 1780482 h 3811459"/>
                <a:gd name="connsiteX143" fmla="*/ 943586 w 5012822"/>
                <a:gd name="connsiteY143" fmla="*/ 1781221 h 3811459"/>
                <a:gd name="connsiteX144" fmla="*/ 942847 w 5012822"/>
                <a:gd name="connsiteY144" fmla="*/ 1773423 h 3811459"/>
                <a:gd name="connsiteX145" fmla="*/ 941123 w 5012822"/>
                <a:gd name="connsiteY145" fmla="*/ 1765706 h 3811459"/>
                <a:gd name="connsiteX146" fmla="*/ 929876 w 5012822"/>
                <a:gd name="connsiteY146" fmla="*/ 1754131 h 3811459"/>
                <a:gd name="connsiteX147" fmla="*/ 963616 w 5012822"/>
                <a:gd name="connsiteY147" fmla="*/ 1747974 h 3811459"/>
                <a:gd name="connsiteX148" fmla="*/ 960497 w 5012822"/>
                <a:gd name="connsiteY148" fmla="*/ 1737138 h 3811459"/>
                <a:gd name="connsiteX149" fmla="*/ 943011 w 5012822"/>
                <a:gd name="connsiteY149" fmla="*/ 1733198 h 3811459"/>
                <a:gd name="connsiteX150" fmla="*/ 935869 w 5012822"/>
                <a:gd name="connsiteY150" fmla="*/ 1730325 h 3811459"/>
                <a:gd name="connsiteX151" fmla="*/ 928316 w 5012822"/>
                <a:gd name="connsiteY151" fmla="*/ 1725563 h 3811459"/>
                <a:gd name="connsiteX152" fmla="*/ 922734 w 5012822"/>
                <a:gd name="connsiteY152" fmla="*/ 1704220 h 3811459"/>
                <a:gd name="connsiteX153" fmla="*/ 893592 w 5012822"/>
                <a:gd name="connsiteY153" fmla="*/ 1702331 h 3811459"/>
                <a:gd name="connsiteX154" fmla="*/ 894823 w 5012822"/>
                <a:gd name="connsiteY154" fmla="*/ 1685421 h 3811459"/>
                <a:gd name="connsiteX155" fmla="*/ 895562 w 5012822"/>
                <a:gd name="connsiteY155" fmla="*/ 1647905 h 3811459"/>
                <a:gd name="connsiteX156" fmla="*/ 882592 w 5012822"/>
                <a:gd name="connsiteY156" fmla="*/ 1633867 h 3811459"/>
                <a:gd name="connsiteX157" fmla="*/ 879554 w 5012822"/>
                <a:gd name="connsiteY157" fmla="*/ 1615397 h 3811459"/>
                <a:gd name="connsiteX158" fmla="*/ 848688 w 5012822"/>
                <a:gd name="connsiteY158" fmla="*/ 1600128 h 3811459"/>
                <a:gd name="connsiteX159" fmla="*/ 837277 w 5012822"/>
                <a:gd name="connsiteY159" fmla="*/ 1587568 h 3811459"/>
                <a:gd name="connsiteX160" fmla="*/ 831038 w 5012822"/>
                <a:gd name="connsiteY160" fmla="*/ 1571560 h 3811459"/>
                <a:gd name="connsiteX161" fmla="*/ 801649 w 5012822"/>
                <a:gd name="connsiteY161" fmla="*/ 1570657 h 3811459"/>
                <a:gd name="connsiteX162" fmla="*/ 800911 w 5012822"/>
                <a:gd name="connsiteY162" fmla="*/ 1570657 h 3811459"/>
                <a:gd name="connsiteX163" fmla="*/ 781866 w 5012822"/>
                <a:gd name="connsiteY163" fmla="*/ 1558343 h 3811459"/>
                <a:gd name="connsiteX164" fmla="*/ 769470 w 5012822"/>
                <a:gd name="connsiteY164" fmla="*/ 1542910 h 3811459"/>
                <a:gd name="connsiteX165" fmla="*/ 763805 w 5012822"/>
                <a:gd name="connsiteY165" fmla="*/ 1514506 h 3811459"/>
                <a:gd name="connsiteX166" fmla="*/ 749275 w 5012822"/>
                <a:gd name="connsiteY166" fmla="*/ 1524275 h 3811459"/>
                <a:gd name="connsiteX167" fmla="*/ 729245 w 5012822"/>
                <a:gd name="connsiteY167" fmla="*/ 1508021 h 3811459"/>
                <a:gd name="connsiteX168" fmla="*/ 721692 w 5012822"/>
                <a:gd name="connsiteY168" fmla="*/ 1502849 h 3811459"/>
                <a:gd name="connsiteX169" fmla="*/ 720790 w 5012822"/>
                <a:gd name="connsiteY169" fmla="*/ 1493573 h 3811459"/>
                <a:gd name="connsiteX170" fmla="*/ 709214 w 5012822"/>
                <a:gd name="connsiteY170" fmla="*/ 1482737 h 3811459"/>
                <a:gd name="connsiteX171" fmla="*/ 693699 w 5012822"/>
                <a:gd name="connsiteY171" fmla="*/ 1492752 h 3811459"/>
                <a:gd name="connsiteX172" fmla="*/ 707491 w 5012822"/>
                <a:gd name="connsiteY172" fmla="*/ 1515738 h 3811459"/>
                <a:gd name="connsiteX173" fmla="*/ 714797 w 5012822"/>
                <a:gd name="connsiteY173" fmla="*/ 1545947 h 3811459"/>
                <a:gd name="connsiteX174" fmla="*/ 734499 w 5012822"/>
                <a:gd name="connsiteY174" fmla="*/ 1577635 h 3811459"/>
                <a:gd name="connsiteX175" fmla="*/ 766515 w 5012822"/>
                <a:gd name="connsiteY175" fmla="*/ 1610553 h 3811459"/>
                <a:gd name="connsiteX176" fmla="*/ 776366 w 5012822"/>
                <a:gd name="connsiteY176" fmla="*/ 1623031 h 3811459"/>
                <a:gd name="connsiteX177" fmla="*/ 795657 w 5012822"/>
                <a:gd name="connsiteY177" fmla="*/ 1627710 h 3811459"/>
                <a:gd name="connsiteX178" fmla="*/ 810105 w 5012822"/>
                <a:gd name="connsiteY178" fmla="*/ 1634031 h 3811459"/>
                <a:gd name="connsiteX179" fmla="*/ 820366 w 5012822"/>
                <a:gd name="connsiteY179" fmla="*/ 1649054 h 3811459"/>
                <a:gd name="connsiteX180" fmla="*/ 838837 w 5012822"/>
                <a:gd name="connsiteY180" fmla="*/ 1657099 h 3811459"/>
                <a:gd name="connsiteX181" fmla="*/ 848113 w 5012822"/>
                <a:gd name="connsiteY181" fmla="*/ 1671629 h 3811459"/>
                <a:gd name="connsiteX182" fmla="*/ 854270 w 5012822"/>
                <a:gd name="connsiteY182" fmla="*/ 1683040 h 3811459"/>
                <a:gd name="connsiteX183" fmla="*/ 837277 w 5012822"/>
                <a:gd name="connsiteY183" fmla="*/ 1674831 h 3811459"/>
                <a:gd name="connsiteX184" fmla="*/ 824964 w 5012822"/>
                <a:gd name="connsiteY184" fmla="*/ 1680085 h 3811459"/>
                <a:gd name="connsiteX185" fmla="*/ 822665 w 5012822"/>
                <a:gd name="connsiteY185" fmla="*/ 1694533 h 3811459"/>
                <a:gd name="connsiteX186" fmla="*/ 831941 w 5012822"/>
                <a:gd name="connsiteY186" fmla="*/ 1708571 h 3811459"/>
                <a:gd name="connsiteX187" fmla="*/ 826606 w 5012822"/>
                <a:gd name="connsiteY187" fmla="*/ 1724743 h 3811459"/>
                <a:gd name="connsiteX188" fmla="*/ 810433 w 5012822"/>
                <a:gd name="connsiteY188" fmla="*/ 1750191 h 3811459"/>
                <a:gd name="connsiteX189" fmla="*/ 795575 w 5012822"/>
                <a:gd name="connsiteY189" fmla="*/ 1749616 h 3811459"/>
                <a:gd name="connsiteX190" fmla="*/ 804276 w 5012822"/>
                <a:gd name="connsiteY190" fmla="*/ 1737877 h 3811459"/>
                <a:gd name="connsiteX191" fmla="*/ 807396 w 5012822"/>
                <a:gd name="connsiteY191" fmla="*/ 1720145 h 3811459"/>
                <a:gd name="connsiteX192" fmla="*/ 797134 w 5012822"/>
                <a:gd name="connsiteY192" fmla="*/ 1703973 h 3811459"/>
                <a:gd name="connsiteX193" fmla="*/ 780141 w 5012822"/>
                <a:gd name="connsiteY193" fmla="*/ 1670234 h 3811459"/>
                <a:gd name="connsiteX194" fmla="*/ 752559 w 5012822"/>
                <a:gd name="connsiteY194" fmla="*/ 1654636 h 3811459"/>
                <a:gd name="connsiteX195" fmla="*/ 733103 w 5012822"/>
                <a:gd name="connsiteY195" fmla="*/ 1649383 h 3811459"/>
                <a:gd name="connsiteX196" fmla="*/ 723827 w 5012822"/>
                <a:gd name="connsiteY196" fmla="*/ 1637643 h 3811459"/>
                <a:gd name="connsiteX197" fmla="*/ 690662 w 5012822"/>
                <a:gd name="connsiteY197" fmla="*/ 1619337 h 3811459"/>
                <a:gd name="connsiteX198" fmla="*/ 682124 w 5012822"/>
                <a:gd name="connsiteY198" fmla="*/ 1605464 h 3811459"/>
                <a:gd name="connsiteX199" fmla="*/ 670139 w 5012822"/>
                <a:gd name="connsiteY199" fmla="*/ 1595777 h 3811459"/>
                <a:gd name="connsiteX200" fmla="*/ 666938 w 5012822"/>
                <a:gd name="connsiteY200" fmla="*/ 1579769 h 3811459"/>
                <a:gd name="connsiteX201" fmla="*/ 657826 w 5012822"/>
                <a:gd name="connsiteY201" fmla="*/ 1559739 h 3811459"/>
                <a:gd name="connsiteX202" fmla="*/ 624578 w 5012822"/>
                <a:gd name="connsiteY202" fmla="*/ 1543402 h 3811459"/>
                <a:gd name="connsiteX203" fmla="*/ 605205 w 5012822"/>
                <a:gd name="connsiteY203" fmla="*/ 1569672 h 3811459"/>
                <a:gd name="connsiteX204" fmla="*/ 588212 w 5012822"/>
                <a:gd name="connsiteY204" fmla="*/ 1573448 h 3811459"/>
                <a:gd name="connsiteX205" fmla="*/ 576227 w 5012822"/>
                <a:gd name="connsiteY205" fmla="*/ 1582314 h 3811459"/>
                <a:gd name="connsiteX206" fmla="*/ 548233 w 5012822"/>
                <a:gd name="connsiteY206" fmla="*/ 1580754 h 3811459"/>
                <a:gd name="connsiteX207" fmla="*/ 524345 w 5012822"/>
                <a:gd name="connsiteY207" fmla="*/ 1575829 h 3811459"/>
                <a:gd name="connsiteX208" fmla="*/ 500374 w 5012822"/>
                <a:gd name="connsiteY208" fmla="*/ 1588389 h 3811459"/>
                <a:gd name="connsiteX209" fmla="*/ 500374 w 5012822"/>
                <a:gd name="connsiteY209" fmla="*/ 1585351 h 3811459"/>
                <a:gd name="connsiteX210" fmla="*/ 490523 w 5012822"/>
                <a:gd name="connsiteY210" fmla="*/ 1608337 h 3811459"/>
                <a:gd name="connsiteX211" fmla="*/ 503329 w 5012822"/>
                <a:gd name="connsiteY211" fmla="*/ 1629927 h 3811459"/>
                <a:gd name="connsiteX212" fmla="*/ 483545 w 5012822"/>
                <a:gd name="connsiteY212" fmla="*/ 1643061 h 3811459"/>
                <a:gd name="connsiteX213" fmla="*/ 459410 w 5012822"/>
                <a:gd name="connsiteY213" fmla="*/ 1659398 h 3811459"/>
                <a:gd name="connsiteX214" fmla="*/ 436589 w 5012822"/>
                <a:gd name="connsiteY214" fmla="*/ 1675570 h 3811459"/>
                <a:gd name="connsiteX215" fmla="*/ 426163 w 5012822"/>
                <a:gd name="connsiteY215" fmla="*/ 1699540 h 3811459"/>
                <a:gd name="connsiteX216" fmla="*/ 425424 w 5012822"/>
                <a:gd name="connsiteY216" fmla="*/ 1721869 h 3811459"/>
                <a:gd name="connsiteX217" fmla="*/ 431007 w 5012822"/>
                <a:gd name="connsiteY217" fmla="*/ 1741079 h 3811459"/>
                <a:gd name="connsiteX218" fmla="*/ 410730 w 5012822"/>
                <a:gd name="connsiteY218" fmla="*/ 1757004 h 3811459"/>
                <a:gd name="connsiteX219" fmla="*/ 412290 w 5012822"/>
                <a:gd name="connsiteY219" fmla="*/ 1772930 h 3811459"/>
                <a:gd name="connsiteX220" fmla="*/ 395625 w 5012822"/>
                <a:gd name="connsiteY220" fmla="*/ 1788281 h 3811459"/>
                <a:gd name="connsiteX221" fmla="*/ 387662 w 5012822"/>
                <a:gd name="connsiteY221" fmla="*/ 1806341 h 3811459"/>
                <a:gd name="connsiteX222" fmla="*/ 333154 w 5012822"/>
                <a:gd name="connsiteY222" fmla="*/ 1811924 h 3811459"/>
                <a:gd name="connsiteX223" fmla="*/ 310004 w 5012822"/>
                <a:gd name="connsiteY223" fmla="*/ 1821282 h 3811459"/>
                <a:gd name="connsiteX224" fmla="*/ 290138 w 5012822"/>
                <a:gd name="connsiteY224" fmla="*/ 1830394 h 3811459"/>
                <a:gd name="connsiteX225" fmla="*/ 288250 w 5012822"/>
                <a:gd name="connsiteY225" fmla="*/ 1827439 h 3811459"/>
                <a:gd name="connsiteX226" fmla="*/ 277660 w 5012822"/>
                <a:gd name="connsiteY226" fmla="*/ 1814304 h 3811459"/>
                <a:gd name="connsiteX227" fmla="*/ 263786 w 5012822"/>
                <a:gd name="connsiteY227" fmla="*/ 1799692 h 3811459"/>
                <a:gd name="connsiteX228" fmla="*/ 232427 w 5012822"/>
                <a:gd name="connsiteY228" fmla="*/ 1800677 h 3811459"/>
                <a:gd name="connsiteX229" fmla="*/ 213957 w 5012822"/>
                <a:gd name="connsiteY229" fmla="*/ 1803714 h 3811459"/>
                <a:gd name="connsiteX230" fmla="*/ 212397 w 5012822"/>
                <a:gd name="connsiteY230" fmla="*/ 1786804 h 3811459"/>
                <a:gd name="connsiteX231" fmla="*/ 214450 w 5012822"/>
                <a:gd name="connsiteY231" fmla="*/ 1778020 h 3811459"/>
                <a:gd name="connsiteX232" fmla="*/ 215353 w 5012822"/>
                <a:gd name="connsiteY232" fmla="*/ 1768743 h 3811459"/>
                <a:gd name="connsiteX233" fmla="*/ 215106 w 5012822"/>
                <a:gd name="connsiteY233" fmla="*/ 1752654 h 3811459"/>
                <a:gd name="connsiteX234" fmla="*/ 198278 w 5012822"/>
                <a:gd name="connsiteY234" fmla="*/ 1747564 h 3811459"/>
                <a:gd name="connsiteX235" fmla="*/ 201889 w 5012822"/>
                <a:gd name="connsiteY235" fmla="*/ 1733116 h 3811459"/>
                <a:gd name="connsiteX236" fmla="*/ 206815 w 5012822"/>
                <a:gd name="connsiteY236" fmla="*/ 1716533 h 3811459"/>
                <a:gd name="connsiteX237" fmla="*/ 212808 w 5012822"/>
                <a:gd name="connsiteY237" fmla="*/ 1685503 h 3811459"/>
                <a:gd name="connsiteX238" fmla="*/ 216666 w 5012822"/>
                <a:gd name="connsiteY238" fmla="*/ 1669331 h 3811459"/>
                <a:gd name="connsiteX239" fmla="*/ 209770 w 5012822"/>
                <a:gd name="connsiteY239" fmla="*/ 1656196 h 3811459"/>
                <a:gd name="connsiteX240" fmla="*/ 215927 w 5012822"/>
                <a:gd name="connsiteY240" fmla="*/ 1646920 h 3811459"/>
                <a:gd name="connsiteX241" fmla="*/ 211494 w 5012822"/>
                <a:gd name="connsiteY241" fmla="*/ 1642897 h 3811459"/>
                <a:gd name="connsiteX242" fmla="*/ 221099 w 5012822"/>
                <a:gd name="connsiteY242" fmla="*/ 1631979 h 3811459"/>
                <a:gd name="connsiteX243" fmla="*/ 214696 w 5012822"/>
                <a:gd name="connsiteY243" fmla="*/ 1614329 h 3811459"/>
                <a:gd name="connsiteX244" fmla="*/ 205748 w 5012822"/>
                <a:gd name="connsiteY244" fmla="*/ 1596023 h 3811459"/>
                <a:gd name="connsiteX245" fmla="*/ 239898 w 5012822"/>
                <a:gd name="connsiteY245" fmla="*/ 1575418 h 3811459"/>
                <a:gd name="connsiteX246" fmla="*/ 258368 w 5012822"/>
                <a:gd name="connsiteY246" fmla="*/ 1574269 h 3811459"/>
                <a:gd name="connsiteX247" fmla="*/ 264525 w 5012822"/>
                <a:gd name="connsiteY247" fmla="*/ 1581329 h 3811459"/>
                <a:gd name="connsiteX248" fmla="*/ 274540 w 5012822"/>
                <a:gd name="connsiteY248" fmla="*/ 1581493 h 3811459"/>
                <a:gd name="connsiteX249" fmla="*/ 295310 w 5012822"/>
                <a:gd name="connsiteY249" fmla="*/ 1577635 h 3811459"/>
                <a:gd name="connsiteX250" fmla="*/ 302205 w 5012822"/>
                <a:gd name="connsiteY250" fmla="*/ 1583791 h 3811459"/>
                <a:gd name="connsiteX251" fmla="*/ 310907 w 5012822"/>
                <a:gd name="connsiteY251" fmla="*/ 1585351 h 3811459"/>
                <a:gd name="connsiteX252" fmla="*/ 347930 w 5012822"/>
                <a:gd name="connsiteY252" fmla="*/ 1584612 h 3811459"/>
                <a:gd name="connsiteX253" fmla="*/ 387088 w 5012822"/>
                <a:gd name="connsiteY253" fmla="*/ 1573037 h 3811459"/>
                <a:gd name="connsiteX254" fmla="*/ 389386 w 5012822"/>
                <a:gd name="connsiteY254" fmla="*/ 1559903 h 3811459"/>
                <a:gd name="connsiteX255" fmla="*/ 400551 w 5012822"/>
                <a:gd name="connsiteY255" fmla="*/ 1523618 h 3811459"/>
                <a:gd name="connsiteX256" fmla="*/ 405640 w 5012822"/>
                <a:gd name="connsiteY256" fmla="*/ 1498991 h 3811459"/>
                <a:gd name="connsiteX257" fmla="*/ 402439 w 5012822"/>
                <a:gd name="connsiteY257" fmla="*/ 1471162 h 3811459"/>
                <a:gd name="connsiteX258" fmla="*/ 402439 w 5012822"/>
                <a:gd name="connsiteY258" fmla="*/ 1466565 h 3811459"/>
                <a:gd name="connsiteX259" fmla="*/ 365005 w 5012822"/>
                <a:gd name="connsiteY259" fmla="*/ 1434221 h 3811459"/>
                <a:gd name="connsiteX260" fmla="*/ 323385 w 5012822"/>
                <a:gd name="connsiteY260" fmla="*/ 1415422 h 3811459"/>
                <a:gd name="connsiteX261" fmla="*/ 359013 w 5012822"/>
                <a:gd name="connsiteY261" fmla="*/ 1386362 h 3811459"/>
                <a:gd name="connsiteX262" fmla="*/ 384050 w 5012822"/>
                <a:gd name="connsiteY262" fmla="*/ 1384638 h 3811459"/>
                <a:gd name="connsiteX263" fmla="*/ 375020 w 5012822"/>
                <a:gd name="connsiteY263" fmla="*/ 1369122 h 3811459"/>
                <a:gd name="connsiteX264" fmla="*/ 382491 w 5012822"/>
                <a:gd name="connsiteY264" fmla="*/ 1355577 h 3811459"/>
                <a:gd name="connsiteX265" fmla="*/ 394722 w 5012822"/>
                <a:gd name="connsiteY265" fmla="*/ 1363376 h 3811459"/>
                <a:gd name="connsiteX266" fmla="*/ 409991 w 5012822"/>
                <a:gd name="connsiteY266" fmla="*/ 1372570 h 3811459"/>
                <a:gd name="connsiteX267" fmla="*/ 426081 w 5012822"/>
                <a:gd name="connsiteY267" fmla="*/ 1363376 h 3811459"/>
                <a:gd name="connsiteX268" fmla="*/ 439544 w 5012822"/>
                <a:gd name="connsiteY268" fmla="*/ 1344823 h 3811459"/>
                <a:gd name="connsiteX269" fmla="*/ 460067 w 5012822"/>
                <a:gd name="connsiteY269" fmla="*/ 1327830 h 3811459"/>
                <a:gd name="connsiteX270" fmla="*/ 493889 w 5012822"/>
                <a:gd name="connsiteY270" fmla="*/ 1298606 h 3811459"/>
                <a:gd name="connsiteX271" fmla="*/ 522539 w 5012822"/>
                <a:gd name="connsiteY271" fmla="*/ 1263060 h 3811459"/>
                <a:gd name="connsiteX272" fmla="*/ 550285 w 5012822"/>
                <a:gd name="connsiteY272" fmla="*/ 1229485 h 3811459"/>
                <a:gd name="connsiteX273" fmla="*/ 581480 w 5012822"/>
                <a:gd name="connsiteY273" fmla="*/ 1207156 h 3811459"/>
                <a:gd name="connsiteX274" fmla="*/ 615138 w 5012822"/>
                <a:gd name="connsiteY274" fmla="*/ 1199604 h 3811459"/>
                <a:gd name="connsiteX275" fmla="*/ 616862 w 5012822"/>
                <a:gd name="connsiteY275" fmla="*/ 1184417 h 3811459"/>
                <a:gd name="connsiteX276" fmla="*/ 608652 w 5012822"/>
                <a:gd name="connsiteY276" fmla="*/ 1167834 h 3811459"/>
                <a:gd name="connsiteX277" fmla="*/ 612183 w 5012822"/>
                <a:gd name="connsiteY277" fmla="*/ 1138199 h 3811459"/>
                <a:gd name="connsiteX278" fmla="*/ 602496 w 5012822"/>
                <a:gd name="connsiteY278" fmla="*/ 1103803 h 3811459"/>
                <a:gd name="connsiteX279" fmla="*/ 621459 w 5012822"/>
                <a:gd name="connsiteY279" fmla="*/ 1104213 h 3811459"/>
                <a:gd name="connsiteX280" fmla="*/ 628765 w 5012822"/>
                <a:gd name="connsiteY280" fmla="*/ 1088780 h 3811459"/>
                <a:gd name="connsiteX281" fmla="*/ 660370 w 5012822"/>
                <a:gd name="connsiteY281" fmla="*/ 1090258 h 3811459"/>
                <a:gd name="connsiteX282" fmla="*/ 624250 w 5012822"/>
                <a:gd name="connsiteY282" fmla="*/ 1124244 h 3811459"/>
                <a:gd name="connsiteX283" fmla="*/ 630489 w 5012822"/>
                <a:gd name="connsiteY283" fmla="*/ 1144767 h 3811459"/>
                <a:gd name="connsiteX284" fmla="*/ 644362 w 5012822"/>
                <a:gd name="connsiteY284" fmla="*/ 1164386 h 3811459"/>
                <a:gd name="connsiteX285" fmla="*/ 667266 w 5012822"/>
                <a:gd name="connsiteY285" fmla="*/ 1167752 h 3811459"/>
                <a:gd name="connsiteX286" fmla="*/ 676870 w 5012822"/>
                <a:gd name="connsiteY286" fmla="*/ 1178178 h 3811459"/>
                <a:gd name="connsiteX287" fmla="*/ 749604 w 5012822"/>
                <a:gd name="connsiteY287" fmla="*/ 1187208 h 3811459"/>
                <a:gd name="connsiteX288" fmla="*/ 815687 w 5012822"/>
                <a:gd name="connsiteY288" fmla="*/ 1156177 h 3811459"/>
                <a:gd name="connsiteX289" fmla="*/ 841874 w 5012822"/>
                <a:gd name="connsiteY289" fmla="*/ 1172431 h 3811459"/>
                <a:gd name="connsiteX290" fmla="*/ 873233 w 5012822"/>
                <a:gd name="connsiteY290" fmla="*/ 1161185 h 3811459"/>
                <a:gd name="connsiteX291" fmla="*/ 861987 w 5012822"/>
                <a:gd name="connsiteY291" fmla="*/ 1147393 h 3811459"/>
                <a:gd name="connsiteX292" fmla="*/ 874383 w 5012822"/>
                <a:gd name="connsiteY292" fmla="*/ 1131632 h 3811459"/>
                <a:gd name="connsiteX293" fmla="*/ 868554 w 5012822"/>
                <a:gd name="connsiteY293" fmla="*/ 1099616 h 3811459"/>
                <a:gd name="connsiteX294" fmla="*/ 898025 w 5012822"/>
                <a:gd name="connsiteY294" fmla="*/ 1070310 h 3811459"/>
                <a:gd name="connsiteX295" fmla="*/ 924951 w 5012822"/>
                <a:gd name="connsiteY295" fmla="*/ 1042481 h 3811459"/>
                <a:gd name="connsiteX296" fmla="*/ 945309 w 5012822"/>
                <a:gd name="connsiteY296" fmla="*/ 1065712 h 3811459"/>
                <a:gd name="connsiteX297" fmla="*/ 953436 w 5012822"/>
                <a:gd name="connsiteY297" fmla="*/ 1039443 h 3811459"/>
                <a:gd name="connsiteX298" fmla="*/ 953108 w 5012822"/>
                <a:gd name="connsiteY298" fmla="*/ 1019413 h 3811459"/>
                <a:gd name="connsiteX299" fmla="*/ 943750 w 5012822"/>
                <a:gd name="connsiteY299" fmla="*/ 1007017 h 3811459"/>
                <a:gd name="connsiteX300" fmla="*/ 944160 w 5012822"/>
                <a:gd name="connsiteY300" fmla="*/ 976233 h 3811459"/>
                <a:gd name="connsiteX301" fmla="*/ 987012 w 5012822"/>
                <a:gd name="connsiteY301" fmla="*/ 965397 h 3811459"/>
                <a:gd name="connsiteX302" fmla="*/ 1037991 w 5012822"/>
                <a:gd name="connsiteY302" fmla="*/ 949964 h 3811459"/>
                <a:gd name="connsiteX303" fmla="*/ 1070417 w 5012822"/>
                <a:gd name="connsiteY303" fmla="*/ 925254 h 3811459"/>
                <a:gd name="connsiteX304" fmla="*/ 1038237 w 5012822"/>
                <a:gd name="connsiteY304" fmla="*/ 903664 h 3811459"/>
                <a:gd name="connsiteX305" fmla="*/ 1004333 w 5012822"/>
                <a:gd name="connsiteY305" fmla="*/ 903910 h 3811459"/>
                <a:gd name="connsiteX306" fmla="*/ 988654 w 5012822"/>
                <a:gd name="connsiteY306" fmla="*/ 915978 h 3811459"/>
                <a:gd name="connsiteX307" fmla="*/ 963862 w 5012822"/>
                <a:gd name="connsiteY307" fmla="*/ 917127 h 3811459"/>
                <a:gd name="connsiteX308" fmla="*/ 928727 w 5012822"/>
                <a:gd name="connsiteY308" fmla="*/ 934120 h 3811459"/>
                <a:gd name="connsiteX309" fmla="*/ 895644 w 5012822"/>
                <a:gd name="connsiteY309" fmla="*/ 917866 h 3811459"/>
                <a:gd name="connsiteX310" fmla="*/ 886696 w 5012822"/>
                <a:gd name="connsiteY310" fmla="*/ 840371 h 3811459"/>
                <a:gd name="connsiteX311" fmla="*/ 891622 w 5012822"/>
                <a:gd name="connsiteY311" fmla="*/ 800229 h 3811459"/>
                <a:gd name="connsiteX312" fmla="*/ 934473 w 5012822"/>
                <a:gd name="connsiteY312" fmla="*/ 762877 h 3811459"/>
                <a:gd name="connsiteX313" fmla="*/ 957541 w 5012822"/>
                <a:gd name="connsiteY313" fmla="*/ 734309 h 3811459"/>
                <a:gd name="connsiteX314" fmla="*/ 948511 w 5012822"/>
                <a:gd name="connsiteY314" fmla="*/ 705824 h 3811459"/>
                <a:gd name="connsiteX315" fmla="*/ 934473 w 5012822"/>
                <a:gd name="connsiteY315" fmla="*/ 679801 h 3811459"/>
                <a:gd name="connsiteX316" fmla="*/ 914443 w 5012822"/>
                <a:gd name="connsiteY316" fmla="*/ 694167 h 3811459"/>
                <a:gd name="connsiteX317" fmla="*/ 897696 w 5012822"/>
                <a:gd name="connsiteY317" fmla="*/ 700159 h 3811459"/>
                <a:gd name="connsiteX318" fmla="*/ 875778 w 5012822"/>
                <a:gd name="connsiteY318" fmla="*/ 720190 h 3811459"/>
                <a:gd name="connsiteX319" fmla="*/ 877420 w 5012822"/>
                <a:gd name="connsiteY319" fmla="*/ 752287 h 3811459"/>
                <a:gd name="connsiteX320" fmla="*/ 823732 w 5012822"/>
                <a:gd name="connsiteY320" fmla="*/ 810490 h 3811459"/>
                <a:gd name="connsiteX321" fmla="*/ 797134 w 5012822"/>
                <a:gd name="connsiteY321" fmla="*/ 840207 h 3811459"/>
                <a:gd name="connsiteX322" fmla="*/ 794261 w 5012822"/>
                <a:gd name="connsiteY322" fmla="*/ 878790 h 3811459"/>
                <a:gd name="connsiteX323" fmla="*/ 820366 w 5012822"/>
                <a:gd name="connsiteY323" fmla="*/ 898738 h 3811459"/>
                <a:gd name="connsiteX324" fmla="*/ 818642 w 5012822"/>
                <a:gd name="connsiteY324" fmla="*/ 913679 h 3811459"/>
                <a:gd name="connsiteX325" fmla="*/ 827754 w 5012822"/>
                <a:gd name="connsiteY325" fmla="*/ 937568 h 3811459"/>
                <a:gd name="connsiteX326" fmla="*/ 778992 w 5012822"/>
                <a:gd name="connsiteY326" fmla="*/ 957762 h 3811459"/>
                <a:gd name="connsiteX327" fmla="*/ 814292 w 5012822"/>
                <a:gd name="connsiteY327" fmla="*/ 991009 h 3811459"/>
                <a:gd name="connsiteX328" fmla="*/ 788022 w 5012822"/>
                <a:gd name="connsiteY328" fmla="*/ 1033368 h 3811459"/>
                <a:gd name="connsiteX329" fmla="*/ 778746 w 5012822"/>
                <a:gd name="connsiteY329" fmla="*/ 1088616 h 3811459"/>
                <a:gd name="connsiteX330" fmla="*/ 731133 w 5012822"/>
                <a:gd name="connsiteY330" fmla="*/ 1118251 h 3811459"/>
                <a:gd name="connsiteX331" fmla="*/ 726372 w 5012822"/>
                <a:gd name="connsiteY331" fmla="*/ 1138363 h 3811459"/>
                <a:gd name="connsiteX332" fmla="*/ 701826 w 5012822"/>
                <a:gd name="connsiteY332" fmla="*/ 1140744 h 3811459"/>
                <a:gd name="connsiteX333" fmla="*/ 696983 w 5012822"/>
                <a:gd name="connsiteY333" fmla="*/ 1107169 h 3811459"/>
                <a:gd name="connsiteX334" fmla="*/ 715536 w 5012822"/>
                <a:gd name="connsiteY334" fmla="*/ 1085496 h 3811459"/>
                <a:gd name="connsiteX335" fmla="*/ 717095 w 5012822"/>
                <a:gd name="connsiteY335" fmla="*/ 1083937 h 3811459"/>
                <a:gd name="connsiteX336" fmla="*/ 710938 w 5012822"/>
                <a:gd name="connsiteY336" fmla="*/ 1065466 h 3811459"/>
                <a:gd name="connsiteX337" fmla="*/ 703222 w 5012822"/>
                <a:gd name="connsiteY337" fmla="*/ 1046996 h 3811459"/>
                <a:gd name="connsiteX338" fmla="*/ 684341 w 5012822"/>
                <a:gd name="connsiteY338" fmla="*/ 1010383 h 3811459"/>
                <a:gd name="connsiteX339" fmla="*/ 664721 w 5012822"/>
                <a:gd name="connsiteY339" fmla="*/ 977628 h 3811459"/>
                <a:gd name="connsiteX340" fmla="*/ 634101 w 5012822"/>
                <a:gd name="connsiteY340" fmla="*/ 960882 h 3811459"/>
                <a:gd name="connsiteX341" fmla="*/ 649042 w 5012822"/>
                <a:gd name="connsiteY341" fmla="*/ 995935 h 3811459"/>
                <a:gd name="connsiteX342" fmla="*/ 625645 w 5012822"/>
                <a:gd name="connsiteY342" fmla="*/ 1005375 h 3811459"/>
                <a:gd name="connsiteX343" fmla="*/ 611936 w 5012822"/>
                <a:gd name="connsiteY343" fmla="*/ 1020480 h 3811459"/>
                <a:gd name="connsiteX344" fmla="*/ 558249 w 5012822"/>
                <a:gd name="connsiteY344" fmla="*/ 1020891 h 3811459"/>
                <a:gd name="connsiteX345" fmla="*/ 550778 w 5012822"/>
                <a:gd name="connsiteY345" fmla="*/ 979270 h 3811459"/>
                <a:gd name="connsiteX346" fmla="*/ 565637 w 5012822"/>
                <a:gd name="connsiteY346" fmla="*/ 960718 h 3811459"/>
                <a:gd name="connsiteX347" fmla="*/ 539778 w 5012822"/>
                <a:gd name="connsiteY347" fmla="*/ 962113 h 3811459"/>
                <a:gd name="connsiteX348" fmla="*/ 533785 w 5012822"/>
                <a:gd name="connsiteY348" fmla="*/ 929769 h 3811459"/>
                <a:gd name="connsiteX349" fmla="*/ 535017 w 5012822"/>
                <a:gd name="connsiteY349" fmla="*/ 905306 h 3811459"/>
                <a:gd name="connsiteX350" fmla="*/ 542487 w 5012822"/>
                <a:gd name="connsiteY350" fmla="*/ 885686 h 3811459"/>
                <a:gd name="connsiteX351" fmla="*/ 542979 w 5012822"/>
                <a:gd name="connsiteY351" fmla="*/ 867133 h 3811459"/>
                <a:gd name="connsiteX352" fmla="*/ 566293 w 5012822"/>
                <a:gd name="connsiteY352" fmla="*/ 852849 h 3811459"/>
                <a:gd name="connsiteX353" fmla="*/ 535099 w 5012822"/>
                <a:gd name="connsiteY353" fmla="*/ 837416 h 3811459"/>
                <a:gd name="connsiteX354" fmla="*/ 578279 w 5012822"/>
                <a:gd name="connsiteY354" fmla="*/ 820916 h 3811459"/>
                <a:gd name="connsiteX355" fmla="*/ 595354 w 5012822"/>
                <a:gd name="connsiteY355" fmla="*/ 808192 h 3811459"/>
                <a:gd name="connsiteX356" fmla="*/ 604630 w 5012822"/>
                <a:gd name="connsiteY356" fmla="*/ 795714 h 3811459"/>
                <a:gd name="connsiteX357" fmla="*/ 621213 w 5012822"/>
                <a:gd name="connsiteY357" fmla="*/ 792758 h 3811459"/>
                <a:gd name="connsiteX358" fmla="*/ 644773 w 5012822"/>
                <a:gd name="connsiteY358" fmla="*/ 782004 h 3811459"/>
                <a:gd name="connsiteX359" fmla="*/ 620228 w 5012822"/>
                <a:gd name="connsiteY359" fmla="*/ 769362 h 3811459"/>
                <a:gd name="connsiteX360" fmla="*/ 674080 w 5012822"/>
                <a:gd name="connsiteY360" fmla="*/ 763206 h 3811459"/>
                <a:gd name="connsiteX361" fmla="*/ 688281 w 5012822"/>
                <a:gd name="connsiteY361" fmla="*/ 746705 h 3811459"/>
                <a:gd name="connsiteX362" fmla="*/ 710938 w 5012822"/>
                <a:gd name="connsiteY362" fmla="*/ 738660 h 3811459"/>
                <a:gd name="connsiteX363" fmla="*/ 675804 w 5012822"/>
                <a:gd name="connsiteY363" fmla="*/ 726346 h 3811459"/>
                <a:gd name="connsiteX364" fmla="*/ 685983 w 5012822"/>
                <a:gd name="connsiteY364" fmla="*/ 706152 h 3811459"/>
                <a:gd name="connsiteX365" fmla="*/ 706259 w 5012822"/>
                <a:gd name="connsiteY365" fmla="*/ 691458 h 3811459"/>
                <a:gd name="connsiteX366" fmla="*/ 698789 w 5012822"/>
                <a:gd name="connsiteY366" fmla="*/ 688174 h 3811459"/>
                <a:gd name="connsiteX367" fmla="*/ 727767 w 5012822"/>
                <a:gd name="connsiteY367" fmla="*/ 675368 h 3811459"/>
                <a:gd name="connsiteX368" fmla="*/ 715782 w 5012822"/>
                <a:gd name="connsiteY368" fmla="*/ 657308 h 3811459"/>
                <a:gd name="connsiteX369" fmla="*/ 735402 w 5012822"/>
                <a:gd name="connsiteY369" fmla="*/ 643106 h 3811459"/>
                <a:gd name="connsiteX370" fmla="*/ 741805 w 5012822"/>
                <a:gd name="connsiteY370" fmla="*/ 630628 h 3811459"/>
                <a:gd name="connsiteX371" fmla="*/ 742133 w 5012822"/>
                <a:gd name="connsiteY371" fmla="*/ 621352 h 3811459"/>
                <a:gd name="connsiteX372" fmla="*/ 740163 w 5012822"/>
                <a:gd name="connsiteY372" fmla="*/ 600418 h 3811459"/>
                <a:gd name="connsiteX373" fmla="*/ 755678 w 5012822"/>
                <a:gd name="connsiteY373" fmla="*/ 597463 h 3811459"/>
                <a:gd name="connsiteX374" fmla="*/ 757403 w 5012822"/>
                <a:gd name="connsiteY374" fmla="*/ 584985 h 3811459"/>
                <a:gd name="connsiteX375" fmla="*/ 787694 w 5012822"/>
                <a:gd name="connsiteY375" fmla="*/ 579813 h 3811459"/>
                <a:gd name="connsiteX376" fmla="*/ 760522 w 5012822"/>
                <a:gd name="connsiteY376" fmla="*/ 560029 h 3811459"/>
                <a:gd name="connsiteX377" fmla="*/ 778746 w 5012822"/>
                <a:gd name="connsiteY377" fmla="*/ 552313 h 3811459"/>
                <a:gd name="connsiteX378" fmla="*/ 788268 w 5012822"/>
                <a:gd name="connsiteY378" fmla="*/ 538357 h 3811459"/>
                <a:gd name="connsiteX379" fmla="*/ 831120 w 5012822"/>
                <a:gd name="connsiteY379" fmla="*/ 527521 h 3811459"/>
                <a:gd name="connsiteX380" fmla="*/ 846554 w 5012822"/>
                <a:gd name="connsiteY380" fmla="*/ 516685 h 3811459"/>
                <a:gd name="connsiteX381" fmla="*/ 865188 w 5012822"/>
                <a:gd name="connsiteY381" fmla="*/ 508968 h 3811459"/>
                <a:gd name="connsiteX382" fmla="*/ 896137 w 5012822"/>
                <a:gd name="connsiteY382" fmla="*/ 493617 h 3811459"/>
                <a:gd name="connsiteX383" fmla="*/ 916167 w 5012822"/>
                <a:gd name="connsiteY383" fmla="*/ 503304 h 3811459"/>
                <a:gd name="connsiteX384" fmla="*/ 922160 w 5012822"/>
                <a:gd name="connsiteY384" fmla="*/ 481550 h 3811459"/>
                <a:gd name="connsiteX385" fmla="*/ 940302 w 5012822"/>
                <a:gd name="connsiteY385" fmla="*/ 478348 h 3811459"/>
                <a:gd name="connsiteX386" fmla="*/ 931272 w 5012822"/>
                <a:gd name="connsiteY386" fmla="*/ 470221 h 3811459"/>
                <a:gd name="connsiteX387" fmla="*/ 955735 w 5012822"/>
                <a:gd name="connsiteY387" fmla="*/ 462997 h 3811459"/>
                <a:gd name="connsiteX388" fmla="*/ 961810 w 5012822"/>
                <a:gd name="connsiteY388" fmla="*/ 474900 h 3811459"/>
                <a:gd name="connsiteX389" fmla="*/ 974124 w 5012822"/>
                <a:gd name="connsiteY389" fmla="*/ 466117 h 3811459"/>
                <a:gd name="connsiteX390" fmla="*/ 970019 w 5012822"/>
                <a:gd name="connsiteY390" fmla="*/ 481057 h 3811459"/>
                <a:gd name="connsiteX391" fmla="*/ 991445 w 5012822"/>
                <a:gd name="connsiteY391" fmla="*/ 462751 h 3811459"/>
                <a:gd name="connsiteX392" fmla="*/ 1020505 w 5012822"/>
                <a:gd name="connsiteY392" fmla="*/ 471863 h 3811459"/>
                <a:gd name="connsiteX393" fmla="*/ 1010080 w 5012822"/>
                <a:gd name="connsiteY393" fmla="*/ 472356 h 3811459"/>
                <a:gd name="connsiteX394" fmla="*/ 1011639 w 5012822"/>
                <a:gd name="connsiteY394" fmla="*/ 482699 h 3811459"/>
                <a:gd name="connsiteX395" fmla="*/ 1052849 w 5012822"/>
                <a:gd name="connsiteY395" fmla="*/ 472356 h 3811459"/>
                <a:gd name="connsiteX396" fmla="*/ 1051536 w 5012822"/>
                <a:gd name="connsiteY396" fmla="*/ 479908 h 3811459"/>
                <a:gd name="connsiteX397" fmla="*/ 1053096 w 5012822"/>
                <a:gd name="connsiteY397" fmla="*/ 482945 h 3811459"/>
                <a:gd name="connsiteX398" fmla="*/ 1059006 w 5012822"/>
                <a:gd name="connsiteY398" fmla="*/ 483192 h 3811459"/>
                <a:gd name="connsiteX399" fmla="*/ 1027073 w 5012822"/>
                <a:gd name="connsiteY399" fmla="*/ 499938 h 3811459"/>
                <a:gd name="connsiteX400" fmla="*/ 1059252 w 5012822"/>
                <a:gd name="connsiteY400" fmla="*/ 504535 h 3811459"/>
                <a:gd name="connsiteX401" fmla="*/ 1071976 w 5012822"/>
                <a:gd name="connsiteY401" fmla="*/ 510610 h 3811459"/>
                <a:gd name="connsiteX402" fmla="*/ 1084290 w 5012822"/>
                <a:gd name="connsiteY402" fmla="*/ 511103 h 3811459"/>
                <a:gd name="connsiteX403" fmla="*/ 1103664 w 5012822"/>
                <a:gd name="connsiteY403" fmla="*/ 507655 h 3811459"/>
                <a:gd name="connsiteX404" fmla="*/ 1110149 w 5012822"/>
                <a:gd name="connsiteY404" fmla="*/ 521528 h 3811459"/>
                <a:gd name="connsiteX405" fmla="*/ 1128373 w 5012822"/>
                <a:gd name="connsiteY405" fmla="*/ 541312 h 3811459"/>
                <a:gd name="connsiteX406" fmla="*/ 1128866 w 5012822"/>
                <a:gd name="connsiteY406" fmla="*/ 530969 h 3811459"/>
                <a:gd name="connsiteX407" fmla="*/ 1181076 w 5012822"/>
                <a:gd name="connsiteY407" fmla="*/ 552395 h 3811459"/>
                <a:gd name="connsiteX408" fmla="*/ 1242809 w 5012822"/>
                <a:gd name="connsiteY408" fmla="*/ 573656 h 3811459"/>
                <a:gd name="connsiteX409" fmla="*/ 1285989 w 5012822"/>
                <a:gd name="connsiteY409" fmla="*/ 607971 h 3811459"/>
                <a:gd name="connsiteX410" fmla="*/ 1278190 w 5012822"/>
                <a:gd name="connsiteY410" fmla="*/ 660099 h 3811459"/>
                <a:gd name="connsiteX411" fmla="*/ 1240675 w 5012822"/>
                <a:gd name="connsiteY411" fmla="*/ 669785 h 3811459"/>
                <a:gd name="connsiteX412" fmla="*/ 1230331 w 5012822"/>
                <a:gd name="connsiteY412" fmla="*/ 655830 h 3811459"/>
                <a:gd name="connsiteX413" fmla="*/ 1211778 w 5012822"/>
                <a:gd name="connsiteY413" fmla="*/ 657472 h 3811459"/>
                <a:gd name="connsiteX414" fmla="*/ 1173195 w 5012822"/>
                <a:gd name="connsiteY414" fmla="*/ 646636 h 3811459"/>
                <a:gd name="connsiteX415" fmla="*/ 1134612 w 5012822"/>
                <a:gd name="connsiteY415" fmla="*/ 639247 h 3811459"/>
                <a:gd name="connsiteX416" fmla="*/ 1125747 w 5012822"/>
                <a:gd name="connsiteY416" fmla="*/ 604851 h 3811459"/>
                <a:gd name="connsiteX417" fmla="*/ 1125418 w 5012822"/>
                <a:gd name="connsiteY417" fmla="*/ 583425 h 3811459"/>
                <a:gd name="connsiteX418" fmla="*/ 1109985 w 5012822"/>
                <a:gd name="connsiteY418" fmla="*/ 591224 h 3811459"/>
                <a:gd name="connsiteX419" fmla="*/ 1092664 w 5012822"/>
                <a:gd name="connsiteY419" fmla="*/ 595493 h 3811459"/>
                <a:gd name="connsiteX420" fmla="*/ 1074440 w 5012822"/>
                <a:gd name="connsiteY420" fmla="*/ 603209 h 3811459"/>
                <a:gd name="connsiteX421" fmla="*/ 1101940 w 5012822"/>
                <a:gd name="connsiteY421" fmla="*/ 632270 h 3811459"/>
                <a:gd name="connsiteX422" fmla="*/ 1111462 w 5012822"/>
                <a:gd name="connsiteY422" fmla="*/ 650986 h 3811459"/>
                <a:gd name="connsiteX423" fmla="*/ 1128784 w 5012822"/>
                <a:gd name="connsiteY423" fmla="*/ 658703 h 3811459"/>
                <a:gd name="connsiteX424" fmla="*/ 1134941 w 5012822"/>
                <a:gd name="connsiteY424" fmla="*/ 675286 h 3811459"/>
                <a:gd name="connsiteX425" fmla="*/ 1151934 w 5012822"/>
                <a:gd name="connsiteY425" fmla="*/ 687928 h 3811459"/>
                <a:gd name="connsiteX426" fmla="*/ 1154889 w 5012822"/>
                <a:gd name="connsiteY426" fmla="*/ 707712 h 3811459"/>
                <a:gd name="connsiteX427" fmla="*/ 1167038 w 5012822"/>
                <a:gd name="connsiteY427" fmla="*/ 720518 h 3811459"/>
                <a:gd name="connsiteX428" fmla="*/ 1153247 w 5012822"/>
                <a:gd name="connsiteY428" fmla="*/ 737100 h 3811459"/>
                <a:gd name="connsiteX429" fmla="*/ 1188464 w 5012822"/>
                <a:gd name="connsiteY429" fmla="*/ 751713 h 3811459"/>
                <a:gd name="connsiteX430" fmla="*/ 1228361 w 5012822"/>
                <a:gd name="connsiteY430" fmla="*/ 762220 h 3811459"/>
                <a:gd name="connsiteX431" fmla="*/ 1244533 w 5012822"/>
                <a:gd name="connsiteY431" fmla="*/ 740056 h 3811459"/>
                <a:gd name="connsiteX432" fmla="*/ 1225898 w 5012822"/>
                <a:gd name="connsiteY432" fmla="*/ 716085 h 3811459"/>
                <a:gd name="connsiteX433" fmla="*/ 1261115 w 5012822"/>
                <a:gd name="connsiteY433" fmla="*/ 730944 h 3811459"/>
                <a:gd name="connsiteX434" fmla="*/ 1288616 w 5012822"/>
                <a:gd name="connsiteY434" fmla="*/ 715839 h 3811459"/>
                <a:gd name="connsiteX435" fmla="*/ 1279586 w 5012822"/>
                <a:gd name="connsiteY435" fmla="*/ 686778 h 3811459"/>
                <a:gd name="connsiteX436" fmla="*/ 1301586 w 5012822"/>
                <a:gd name="connsiteY436" fmla="*/ 676927 h 3811459"/>
                <a:gd name="connsiteX437" fmla="*/ 1325803 w 5012822"/>
                <a:gd name="connsiteY437" fmla="*/ 655830 h 3811459"/>
                <a:gd name="connsiteX438" fmla="*/ 1368901 w 5012822"/>
                <a:gd name="connsiteY438" fmla="*/ 666091 h 3811459"/>
                <a:gd name="connsiteX439" fmla="*/ 1356834 w 5012822"/>
                <a:gd name="connsiteY439" fmla="*/ 634404 h 3811459"/>
                <a:gd name="connsiteX440" fmla="*/ 1349035 w 5012822"/>
                <a:gd name="connsiteY440" fmla="*/ 601650 h 3811459"/>
                <a:gd name="connsiteX441" fmla="*/ 1375222 w 5012822"/>
                <a:gd name="connsiteY441" fmla="*/ 585067 h 3811459"/>
                <a:gd name="connsiteX442" fmla="*/ 1369394 w 5012822"/>
                <a:gd name="connsiteY442" fmla="*/ 603456 h 3811459"/>
                <a:gd name="connsiteX443" fmla="*/ 1381051 w 5012822"/>
                <a:gd name="connsiteY443" fmla="*/ 627919 h 3811459"/>
                <a:gd name="connsiteX444" fmla="*/ 1424806 w 5012822"/>
                <a:gd name="connsiteY444" fmla="*/ 637606 h 3811459"/>
                <a:gd name="connsiteX445" fmla="*/ 1427679 w 5012822"/>
                <a:gd name="connsiteY445" fmla="*/ 611336 h 3811459"/>
                <a:gd name="connsiteX446" fmla="*/ 1440485 w 5012822"/>
                <a:gd name="connsiteY446" fmla="*/ 602060 h 3811459"/>
                <a:gd name="connsiteX447" fmla="*/ 1443112 w 5012822"/>
                <a:gd name="connsiteY447" fmla="*/ 587776 h 3811459"/>
                <a:gd name="connsiteX448" fmla="*/ 1496800 w 5012822"/>
                <a:gd name="connsiteY448" fmla="*/ 552641 h 3811459"/>
                <a:gd name="connsiteX449" fmla="*/ 1563376 w 5012822"/>
                <a:gd name="connsiteY449" fmla="*/ 520133 h 3811459"/>
                <a:gd name="connsiteX450" fmla="*/ 1560913 w 5012822"/>
                <a:gd name="connsiteY450" fmla="*/ 538768 h 3811459"/>
                <a:gd name="connsiteX451" fmla="*/ 1543510 w 5012822"/>
                <a:gd name="connsiteY451" fmla="*/ 547223 h 3811459"/>
                <a:gd name="connsiteX452" fmla="*/ 1553115 w 5012822"/>
                <a:gd name="connsiteY452" fmla="*/ 569306 h 3811459"/>
                <a:gd name="connsiteX453" fmla="*/ 1580205 w 5012822"/>
                <a:gd name="connsiteY453" fmla="*/ 559619 h 3811459"/>
                <a:gd name="connsiteX454" fmla="*/ 1586936 w 5012822"/>
                <a:gd name="connsiteY454" fmla="*/ 540327 h 3811459"/>
                <a:gd name="connsiteX455" fmla="*/ 1629624 w 5012822"/>
                <a:gd name="connsiteY455" fmla="*/ 542790 h 3811459"/>
                <a:gd name="connsiteX456" fmla="*/ 1631348 w 5012822"/>
                <a:gd name="connsiteY456" fmla="*/ 529163 h 3811459"/>
                <a:gd name="connsiteX457" fmla="*/ 1634385 w 5012822"/>
                <a:gd name="connsiteY457" fmla="*/ 527603 h 3811459"/>
                <a:gd name="connsiteX458" fmla="*/ 1633892 w 5012822"/>
                <a:gd name="connsiteY458" fmla="*/ 527849 h 3811459"/>
                <a:gd name="connsiteX459" fmla="*/ 1678797 w 5012822"/>
                <a:gd name="connsiteY459" fmla="*/ 533678 h 3811459"/>
                <a:gd name="connsiteX460" fmla="*/ 1691439 w 5012822"/>
                <a:gd name="connsiteY460" fmla="*/ 549111 h 3811459"/>
                <a:gd name="connsiteX461" fmla="*/ 1716148 w 5012822"/>
                <a:gd name="connsiteY461" fmla="*/ 541723 h 3811459"/>
                <a:gd name="connsiteX462" fmla="*/ 1719514 w 5012822"/>
                <a:gd name="connsiteY462" fmla="*/ 501252 h 3811459"/>
                <a:gd name="connsiteX463" fmla="*/ 1761134 w 5012822"/>
                <a:gd name="connsiteY463" fmla="*/ 481468 h 3811459"/>
                <a:gd name="connsiteX464" fmla="*/ 1796352 w 5012822"/>
                <a:gd name="connsiteY464" fmla="*/ 493946 h 3811459"/>
                <a:gd name="connsiteX465" fmla="*/ 1827136 w 5012822"/>
                <a:gd name="connsiteY465" fmla="*/ 502483 h 3811459"/>
                <a:gd name="connsiteX466" fmla="*/ 1845606 w 5012822"/>
                <a:gd name="connsiteY466" fmla="*/ 527193 h 3811459"/>
                <a:gd name="connsiteX467" fmla="*/ 1887145 w 5012822"/>
                <a:gd name="connsiteY467" fmla="*/ 535073 h 3811459"/>
                <a:gd name="connsiteX468" fmla="*/ 1870316 w 5012822"/>
                <a:gd name="connsiteY468" fmla="*/ 478184 h 3811459"/>
                <a:gd name="connsiteX469" fmla="*/ 1840927 w 5012822"/>
                <a:gd name="connsiteY469" fmla="*/ 451915 h 3811459"/>
                <a:gd name="connsiteX470" fmla="*/ 1841502 w 5012822"/>
                <a:gd name="connsiteY470" fmla="*/ 428437 h 3811459"/>
                <a:gd name="connsiteX471" fmla="*/ 1825412 w 5012822"/>
                <a:gd name="connsiteY471" fmla="*/ 410048 h 3811459"/>
                <a:gd name="connsiteX472" fmla="*/ 1865390 w 5012822"/>
                <a:gd name="connsiteY472" fmla="*/ 392973 h 3811459"/>
                <a:gd name="connsiteX473" fmla="*/ 1873189 w 5012822"/>
                <a:gd name="connsiteY473" fmla="*/ 354719 h 3811459"/>
                <a:gd name="connsiteX474" fmla="*/ 1865637 w 5012822"/>
                <a:gd name="connsiteY474" fmla="*/ 336002 h 3811459"/>
                <a:gd name="connsiteX475" fmla="*/ 1891988 w 5012822"/>
                <a:gd name="connsiteY475" fmla="*/ 327054 h 3811459"/>
                <a:gd name="connsiteX476" fmla="*/ 1930653 w 5012822"/>
                <a:gd name="connsiteY476" fmla="*/ 337890 h 3811459"/>
                <a:gd name="connsiteX477" fmla="*/ 1954131 w 5012822"/>
                <a:gd name="connsiteY477" fmla="*/ 394533 h 3811459"/>
                <a:gd name="connsiteX478" fmla="*/ 1955280 w 5012822"/>
                <a:gd name="connsiteY478" fmla="*/ 456676 h 3811459"/>
                <a:gd name="connsiteX479" fmla="*/ 1966117 w 5012822"/>
                <a:gd name="connsiteY479" fmla="*/ 498707 h 3811459"/>
                <a:gd name="connsiteX480" fmla="*/ 1989348 w 5012822"/>
                <a:gd name="connsiteY480" fmla="*/ 527603 h 3811459"/>
                <a:gd name="connsiteX481" fmla="*/ 1974161 w 5012822"/>
                <a:gd name="connsiteY481" fmla="*/ 558470 h 3811459"/>
                <a:gd name="connsiteX482" fmla="*/ 1964557 w 5012822"/>
                <a:gd name="connsiteY482" fmla="*/ 575380 h 3811459"/>
                <a:gd name="connsiteX483" fmla="*/ 1951012 w 5012822"/>
                <a:gd name="connsiteY483" fmla="*/ 580306 h 3811459"/>
                <a:gd name="connsiteX484" fmla="*/ 1941735 w 5012822"/>
                <a:gd name="connsiteY484" fmla="*/ 609695 h 3811459"/>
                <a:gd name="connsiteX485" fmla="*/ 1899869 w 5012822"/>
                <a:gd name="connsiteY485" fmla="*/ 617329 h 3811459"/>
                <a:gd name="connsiteX486" fmla="*/ 1954788 w 5012822"/>
                <a:gd name="connsiteY486" fmla="*/ 644501 h 3811459"/>
                <a:gd name="connsiteX487" fmla="*/ 1993781 w 5012822"/>
                <a:gd name="connsiteY487" fmla="*/ 613635 h 3811459"/>
                <a:gd name="connsiteX488" fmla="*/ 2015700 w 5012822"/>
                <a:gd name="connsiteY488" fmla="*/ 593605 h 3811459"/>
                <a:gd name="connsiteX489" fmla="*/ 2037125 w 5012822"/>
                <a:gd name="connsiteY489" fmla="*/ 578582 h 3811459"/>
                <a:gd name="connsiteX490" fmla="*/ 2053790 w 5012822"/>
                <a:gd name="connsiteY490" fmla="*/ 510528 h 3811459"/>
                <a:gd name="connsiteX491" fmla="*/ 2059783 w 5012822"/>
                <a:gd name="connsiteY491" fmla="*/ 526454 h 3811459"/>
                <a:gd name="connsiteX492" fmla="*/ 2077104 w 5012822"/>
                <a:gd name="connsiteY492" fmla="*/ 538439 h 3811459"/>
                <a:gd name="connsiteX493" fmla="*/ 2098694 w 5012822"/>
                <a:gd name="connsiteY493" fmla="*/ 570455 h 3811459"/>
                <a:gd name="connsiteX494" fmla="*/ 2132598 w 5012822"/>
                <a:gd name="connsiteY494" fmla="*/ 566186 h 3811459"/>
                <a:gd name="connsiteX495" fmla="*/ 2103291 w 5012822"/>
                <a:gd name="connsiteY495" fmla="*/ 535648 h 3811459"/>
                <a:gd name="connsiteX496" fmla="*/ 2052313 w 5012822"/>
                <a:gd name="connsiteY496" fmla="*/ 486311 h 3811459"/>
                <a:gd name="connsiteX497" fmla="*/ 2015289 w 5012822"/>
                <a:gd name="connsiteY497" fmla="*/ 490498 h 3811459"/>
                <a:gd name="connsiteX498" fmla="*/ 2004535 w 5012822"/>
                <a:gd name="connsiteY498" fmla="*/ 467348 h 3811459"/>
                <a:gd name="connsiteX499" fmla="*/ 2006341 w 5012822"/>
                <a:gd name="connsiteY499" fmla="*/ 428765 h 3811459"/>
                <a:gd name="connsiteX500" fmla="*/ 2016520 w 5012822"/>
                <a:gd name="connsiteY500" fmla="*/ 411936 h 3811459"/>
                <a:gd name="connsiteX501" fmla="*/ 1999856 w 5012822"/>
                <a:gd name="connsiteY501" fmla="*/ 399458 h 3811459"/>
                <a:gd name="connsiteX502" fmla="*/ 1982781 w 5012822"/>
                <a:gd name="connsiteY502" fmla="*/ 362435 h 3811459"/>
                <a:gd name="connsiteX503" fmla="*/ 2016520 w 5012822"/>
                <a:gd name="connsiteY503" fmla="*/ 337972 h 3811459"/>
                <a:gd name="connsiteX504" fmla="*/ 2004699 w 5012822"/>
                <a:gd name="connsiteY504" fmla="*/ 373189 h 3811459"/>
                <a:gd name="connsiteX505" fmla="*/ 2036797 w 5012822"/>
                <a:gd name="connsiteY505" fmla="*/ 397570 h 3811459"/>
                <a:gd name="connsiteX506" fmla="*/ 2069141 w 5012822"/>
                <a:gd name="connsiteY506" fmla="*/ 411936 h 3811459"/>
                <a:gd name="connsiteX507" fmla="*/ 2087530 w 5012822"/>
                <a:gd name="connsiteY507" fmla="*/ 405615 h 3811459"/>
                <a:gd name="connsiteX508" fmla="*/ 2118150 w 5012822"/>
                <a:gd name="connsiteY508" fmla="*/ 405451 h 3811459"/>
                <a:gd name="connsiteX509" fmla="*/ 2102963 w 5012822"/>
                <a:gd name="connsiteY509" fmla="*/ 379592 h 3811459"/>
                <a:gd name="connsiteX510" fmla="*/ 2063559 w 5012822"/>
                <a:gd name="connsiteY510" fmla="*/ 390346 h 3811459"/>
                <a:gd name="connsiteX511" fmla="*/ 2026289 w 5012822"/>
                <a:gd name="connsiteY511" fmla="*/ 362928 h 3811459"/>
                <a:gd name="connsiteX512" fmla="*/ 2069962 w 5012822"/>
                <a:gd name="connsiteY512" fmla="*/ 361040 h 3811459"/>
                <a:gd name="connsiteX513" fmla="*/ 2066104 w 5012822"/>
                <a:gd name="connsiteY513" fmla="*/ 351927 h 3811459"/>
                <a:gd name="connsiteX514" fmla="*/ 2082850 w 5012822"/>
                <a:gd name="connsiteY514" fmla="*/ 340845 h 3811459"/>
                <a:gd name="connsiteX515" fmla="*/ 2065775 w 5012822"/>
                <a:gd name="connsiteY515" fmla="*/ 323934 h 3811459"/>
                <a:gd name="connsiteX516" fmla="*/ 2106247 w 5012822"/>
                <a:gd name="connsiteY516" fmla="*/ 323524 h 3811459"/>
                <a:gd name="connsiteX517" fmla="*/ 2130710 w 5012822"/>
                <a:gd name="connsiteY517" fmla="*/ 337726 h 3811459"/>
                <a:gd name="connsiteX518" fmla="*/ 2144501 w 5012822"/>
                <a:gd name="connsiteY518" fmla="*/ 356607 h 3811459"/>
                <a:gd name="connsiteX519" fmla="*/ 2196793 w 5012822"/>
                <a:gd name="connsiteY519" fmla="*/ 355047 h 3811459"/>
                <a:gd name="connsiteX520" fmla="*/ 2193920 w 5012822"/>
                <a:gd name="connsiteY520" fmla="*/ 374667 h 3811459"/>
                <a:gd name="connsiteX521" fmla="*/ 2184644 w 5012822"/>
                <a:gd name="connsiteY521" fmla="*/ 394451 h 3811459"/>
                <a:gd name="connsiteX522" fmla="*/ 2175696 w 5012822"/>
                <a:gd name="connsiteY522" fmla="*/ 416451 h 3811459"/>
                <a:gd name="connsiteX523" fmla="*/ 2183002 w 5012822"/>
                <a:gd name="connsiteY523" fmla="*/ 439273 h 3811459"/>
                <a:gd name="connsiteX524" fmla="*/ 2211159 w 5012822"/>
                <a:gd name="connsiteY524" fmla="*/ 465870 h 3811459"/>
                <a:gd name="connsiteX525" fmla="*/ 2238742 w 5012822"/>
                <a:gd name="connsiteY525" fmla="*/ 459713 h 3811459"/>
                <a:gd name="connsiteX526" fmla="*/ 2221585 w 5012822"/>
                <a:gd name="connsiteY526" fmla="*/ 414892 h 3811459"/>
                <a:gd name="connsiteX527" fmla="*/ 2232585 w 5012822"/>
                <a:gd name="connsiteY527" fmla="*/ 402660 h 3811459"/>
                <a:gd name="connsiteX528" fmla="*/ 2228235 w 5012822"/>
                <a:gd name="connsiteY528" fmla="*/ 385339 h 3811459"/>
                <a:gd name="connsiteX529" fmla="*/ 2217398 w 5012822"/>
                <a:gd name="connsiteY529" fmla="*/ 348644 h 3811459"/>
                <a:gd name="connsiteX530" fmla="*/ 2193592 w 5012822"/>
                <a:gd name="connsiteY530" fmla="*/ 334360 h 3811459"/>
                <a:gd name="connsiteX531" fmla="*/ 2175860 w 5012822"/>
                <a:gd name="connsiteY531" fmla="*/ 334360 h 3811459"/>
                <a:gd name="connsiteX532" fmla="*/ 2169375 w 5012822"/>
                <a:gd name="connsiteY532" fmla="*/ 326890 h 3811459"/>
                <a:gd name="connsiteX533" fmla="*/ 2160099 w 5012822"/>
                <a:gd name="connsiteY533" fmla="*/ 328613 h 3811459"/>
                <a:gd name="connsiteX534" fmla="*/ 2135389 w 5012822"/>
                <a:gd name="connsiteY534" fmla="*/ 308583 h 3811459"/>
                <a:gd name="connsiteX535" fmla="*/ 2138837 w 5012822"/>
                <a:gd name="connsiteY535" fmla="*/ 279605 h 3811459"/>
                <a:gd name="connsiteX536" fmla="*/ 2183248 w 5012822"/>
                <a:gd name="connsiteY536" fmla="*/ 256127 h 3811459"/>
                <a:gd name="connsiteX537" fmla="*/ 2226182 w 5012822"/>
                <a:gd name="connsiteY537" fmla="*/ 261873 h 3811459"/>
                <a:gd name="connsiteX538" fmla="*/ 2260414 w 5012822"/>
                <a:gd name="connsiteY538" fmla="*/ 248246 h 3811459"/>
                <a:gd name="connsiteX539" fmla="*/ 2234227 w 5012822"/>
                <a:gd name="connsiteY539" fmla="*/ 262119 h 3811459"/>
                <a:gd name="connsiteX540" fmla="*/ 2258772 w 5012822"/>
                <a:gd name="connsiteY540" fmla="*/ 268358 h 3811459"/>
                <a:gd name="connsiteX541" fmla="*/ 2290788 w 5012822"/>
                <a:gd name="connsiteY541" fmla="*/ 234783 h 3811459"/>
                <a:gd name="connsiteX542" fmla="*/ 2281840 w 5012822"/>
                <a:gd name="connsiteY542" fmla="*/ 227066 h 3811459"/>
                <a:gd name="connsiteX543" fmla="*/ 2280362 w 5012822"/>
                <a:gd name="connsiteY543" fmla="*/ 217462 h 3811459"/>
                <a:gd name="connsiteX544" fmla="*/ 2257377 w 5012822"/>
                <a:gd name="connsiteY544" fmla="*/ 207939 h 3811459"/>
                <a:gd name="connsiteX545" fmla="*/ 2275355 w 5012822"/>
                <a:gd name="connsiteY545" fmla="*/ 174282 h 3811459"/>
                <a:gd name="connsiteX546" fmla="*/ 2315662 w 5012822"/>
                <a:gd name="connsiteY546" fmla="*/ 158520 h 3811459"/>
                <a:gd name="connsiteX547" fmla="*/ 2382156 w 5012822"/>
                <a:gd name="connsiteY547" fmla="*/ 146206 h 3811459"/>
                <a:gd name="connsiteX548" fmla="*/ 2365491 w 5012822"/>
                <a:gd name="connsiteY548" fmla="*/ 129788 h 3811459"/>
                <a:gd name="connsiteX549" fmla="*/ 2403910 w 5012822"/>
                <a:gd name="connsiteY549" fmla="*/ 107870 h 3811459"/>
                <a:gd name="connsiteX550" fmla="*/ 2448814 w 5012822"/>
                <a:gd name="connsiteY550" fmla="*/ 115422 h 3811459"/>
                <a:gd name="connsiteX551" fmla="*/ 2508330 w 5012822"/>
                <a:gd name="connsiteY551" fmla="*/ 113780 h 3811459"/>
                <a:gd name="connsiteX552" fmla="*/ 2521055 w 5012822"/>
                <a:gd name="connsiteY552" fmla="*/ 109511 h 3811459"/>
                <a:gd name="connsiteX553" fmla="*/ 2542234 w 5012822"/>
                <a:gd name="connsiteY553" fmla="*/ 112795 h 3811459"/>
                <a:gd name="connsiteX554" fmla="*/ 2529018 w 5012822"/>
                <a:gd name="connsiteY554" fmla="*/ 75854 h 3811459"/>
                <a:gd name="connsiteX555" fmla="*/ 2567272 w 5012822"/>
                <a:gd name="connsiteY555" fmla="*/ 75526 h 3811459"/>
                <a:gd name="connsiteX556" fmla="*/ 2595101 w 5012822"/>
                <a:gd name="connsiteY556" fmla="*/ 83324 h 3811459"/>
                <a:gd name="connsiteX557" fmla="*/ 2615214 w 5012822"/>
                <a:gd name="connsiteY557" fmla="*/ 72488 h 3811459"/>
                <a:gd name="connsiteX558" fmla="*/ 2593787 w 5012822"/>
                <a:gd name="connsiteY558" fmla="*/ 66085 h 3811459"/>
                <a:gd name="connsiteX559" fmla="*/ 2564399 w 5012822"/>
                <a:gd name="connsiteY559" fmla="*/ 51062 h 3811459"/>
                <a:gd name="connsiteX560" fmla="*/ 2587467 w 5012822"/>
                <a:gd name="connsiteY560" fmla="*/ 20196 h 3811459"/>
                <a:gd name="connsiteX561" fmla="*/ 2628841 w 5012822"/>
                <a:gd name="connsiteY561" fmla="*/ 330 h 3811459"/>
                <a:gd name="connsiteX562" fmla="*/ 2630318 w 5012822"/>
                <a:gd name="connsiteY562" fmla="*/ 33741 h 3811459"/>
                <a:gd name="connsiteX563" fmla="*/ 2623012 w 5012822"/>
                <a:gd name="connsiteY563" fmla="*/ 35793 h 3811459"/>
                <a:gd name="connsiteX564" fmla="*/ 2656423 w 5012822"/>
                <a:gd name="connsiteY564" fmla="*/ 51227 h 3811459"/>
                <a:gd name="connsiteX565" fmla="*/ 2667177 w 5012822"/>
                <a:gd name="connsiteY565" fmla="*/ 72242 h 3811459"/>
                <a:gd name="connsiteX566" fmla="*/ 2689096 w 5012822"/>
                <a:gd name="connsiteY566" fmla="*/ 50898 h 3811459"/>
                <a:gd name="connsiteX567" fmla="*/ 2733835 w 5012822"/>
                <a:gd name="connsiteY567" fmla="*/ 50980 h 3811459"/>
                <a:gd name="connsiteX568" fmla="*/ 2794008 w 5012822"/>
                <a:gd name="connsiteY568" fmla="*/ 45152 h 3811459"/>
                <a:gd name="connsiteX569" fmla="*/ 2815927 w 5012822"/>
                <a:gd name="connsiteY569" fmla="*/ 72570 h 3811459"/>
                <a:gd name="connsiteX570" fmla="*/ 2850652 w 5012822"/>
                <a:gd name="connsiteY570" fmla="*/ 68219 h 3811459"/>
                <a:gd name="connsiteX571" fmla="*/ 2849338 w 5012822"/>
                <a:gd name="connsiteY571" fmla="*/ 101549 h 3811459"/>
                <a:gd name="connsiteX572" fmla="*/ 2809442 w 5012822"/>
                <a:gd name="connsiteY572" fmla="*/ 94325 h 3811459"/>
                <a:gd name="connsiteX573" fmla="*/ 2823151 w 5012822"/>
                <a:gd name="connsiteY573" fmla="*/ 118377 h 3811459"/>
                <a:gd name="connsiteX574" fmla="*/ 2850652 w 5012822"/>
                <a:gd name="connsiteY574" fmla="*/ 131019 h 3811459"/>
                <a:gd name="connsiteX575" fmla="*/ 2838584 w 5012822"/>
                <a:gd name="connsiteY575" fmla="*/ 148012 h 3811459"/>
                <a:gd name="connsiteX576" fmla="*/ 2824711 w 5012822"/>
                <a:gd name="connsiteY576" fmla="*/ 149818 h 3811459"/>
                <a:gd name="connsiteX577" fmla="*/ 2819785 w 5012822"/>
                <a:gd name="connsiteY577" fmla="*/ 159998 h 3811459"/>
                <a:gd name="connsiteX578" fmla="*/ 2792449 w 5012822"/>
                <a:gd name="connsiteY578" fmla="*/ 168043 h 3811459"/>
                <a:gd name="connsiteX579" fmla="*/ 2775374 w 5012822"/>
                <a:gd name="connsiteY579" fmla="*/ 183476 h 3811459"/>
                <a:gd name="connsiteX580" fmla="*/ 2723081 w 5012822"/>
                <a:gd name="connsiteY580" fmla="*/ 198581 h 3811459"/>
                <a:gd name="connsiteX581" fmla="*/ 2685894 w 5012822"/>
                <a:gd name="connsiteY581" fmla="*/ 228626 h 3811459"/>
                <a:gd name="connsiteX582" fmla="*/ 2650349 w 5012822"/>
                <a:gd name="connsiteY582" fmla="*/ 239380 h 3811459"/>
                <a:gd name="connsiteX583" fmla="*/ 2646080 w 5012822"/>
                <a:gd name="connsiteY583" fmla="*/ 271232 h 3811459"/>
                <a:gd name="connsiteX584" fmla="*/ 2698044 w 5012822"/>
                <a:gd name="connsiteY584" fmla="*/ 266552 h 3811459"/>
                <a:gd name="connsiteX585" fmla="*/ 2690656 w 5012822"/>
                <a:gd name="connsiteY585" fmla="*/ 249724 h 3811459"/>
                <a:gd name="connsiteX586" fmla="*/ 2715201 w 5012822"/>
                <a:gd name="connsiteY586" fmla="*/ 248328 h 3811459"/>
                <a:gd name="connsiteX587" fmla="*/ 2752224 w 5012822"/>
                <a:gd name="connsiteY587" fmla="*/ 237164 h 3811459"/>
                <a:gd name="connsiteX588" fmla="*/ 2798523 w 5012822"/>
                <a:gd name="connsiteY588" fmla="*/ 231417 h 3811459"/>
                <a:gd name="connsiteX589" fmla="*/ 2764374 w 5012822"/>
                <a:gd name="connsiteY589" fmla="*/ 212865 h 3811459"/>
                <a:gd name="connsiteX590" fmla="*/ 2817158 w 5012822"/>
                <a:gd name="connsiteY590" fmla="*/ 209745 h 3811459"/>
                <a:gd name="connsiteX591" fmla="*/ 2832509 w 5012822"/>
                <a:gd name="connsiteY591" fmla="*/ 217544 h 3811459"/>
                <a:gd name="connsiteX592" fmla="*/ 2844823 w 5012822"/>
                <a:gd name="connsiteY592" fmla="*/ 205476 h 3811459"/>
                <a:gd name="connsiteX593" fmla="*/ 2848107 w 5012822"/>
                <a:gd name="connsiteY593" fmla="*/ 242500 h 3811459"/>
                <a:gd name="connsiteX594" fmla="*/ 2850980 w 5012822"/>
                <a:gd name="connsiteY594" fmla="*/ 257686 h 3811459"/>
                <a:gd name="connsiteX595" fmla="*/ 2852540 w 5012822"/>
                <a:gd name="connsiteY595" fmla="*/ 256127 h 3811459"/>
                <a:gd name="connsiteX596" fmla="*/ 2892600 w 5012822"/>
                <a:gd name="connsiteY596" fmla="*/ 239134 h 3811459"/>
                <a:gd name="connsiteX597" fmla="*/ 2891123 w 5012822"/>
                <a:gd name="connsiteY597" fmla="*/ 220581 h 3811459"/>
                <a:gd name="connsiteX598" fmla="*/ 2949572 w 5012822"/>
                <a:gd name="connsiteY598" fmla="*/ 220417 h 3811459"/>
                <a:gd name="connsiteX599" fmla="*/ 2950064 w 5012822"/>
                <a:gd name="connsiteY599" fmla="*/ 216312 h 3811459"/>
                <a:gd name="connsiteX600" fmla="*/ 2977565 w 5012822"/>
                <a:gd name="connsiteY600" fmla="*/ 211387 h 3811459"/>
                <a:gd name="connsiteX601" fmla="*/ 2987252 w 5012822"/>
                <a:gd name="connsiteY601" fmla="*/ 230022 h 3811459"/>
                <a:gd name="connsiteX602" fmla="*/ 2995707 w 5012822"/>
                <a:gd name="connsiteY602" fmla="*/ 246850 h 3811459"/>
                <a:gd name="connsiteX603" fmla="*/ 3033551 w 5012822"/>
                <a:gd name="connsiteY603" fmla="*/ 247261 h 3811459"/>
                <a:gd name="connsiteX604" fmla="*/ 3062776 w 5012822"/>
                <a:gd name="connsiteY604" fmla="*/ 239544 h 3811459"/>
                <a:gd name="connsiteX605" fmla="*/ 3091754 w 5012822"/>
                <a:gd name="connsiteY605" fmla="*/ 236507 h 3811459"/>
                <a:gd name="connsiteX606" fmla="*/ 3088553 w 5012822"/>
                <a:gd name="connsiteY606" fmla="*/ 217708 h 3811459"/>
                <a:gd name="connsiteX607" fmla="*/ 3108583 w 5012822"/>
                <a:gd name="connsiteY607" fmla="*/ 204902 h 3811459"/>
                <a:gd name="connsiteX608" fmla="*/ 3095038 w 5012822"/>
                <a:gd name="connsiteY608" fmla="*/ 194722 h 3811459"/>
                <a:gd name="connsiteX609" fmla="*/ 3121389 w 5012822"/>
                <a:gd name="connsiteY609" fmla="*/ 186595 h 3811459"/>
                <a:gd name="connsiteX610" fmla="*/ 3156196 w 5012822"/>
                <a:gd name="connsiteY610" fmla="*/ 202193 h 3811459"/>
                <a:gd name="connsiteX611" fmla="*/ 3218257 w 5012822"/>
                <a:gd name="connsiteY611" fmla="*/ 215656 h 3811459"/>
                <a:gd name="connsiteX612" fmla="*/ 3192070 w 5012822"/>
                <a:gd name="connsiteY612" fmla="*/ 248739 h 3811459"/>
                <a:gd name="connsiteX613" fmla="*/ 3168756 w 5012822"/>
                <a:gd name="connsiteY613" fmla="*/ 268358 h 3811459"/>
                <a:gd name="connsiteX614" fmla="*/ 3193301 w 5012822"/>
                <a:gd name="connsiteY614" fmla="*/ 284038 h 3811459"/>
                <a:gd name="connsiteX615" fmla="*/ 3184025 w 5012822"/>
                <a:gd name="connsiteY615" fmla="*/ 277553 h 3811459"/>
                <a:gd name="connsiteX616" fmla="*/ 3242802 w 5012822"/>
                <a:gd name="connsiteY616" fmla="*/ 289948 h 3811459"/>
                <a:gd name="connsiteX617" fmla="*/ 3270631 w 5012822"/>
                <a:gd name="connsiteY617" fmla="*/ 305300 h 3811459"/>
                <a:gd name="connsiteX618" fmla="*/ 3281796 w 5012822"/>
                <a:gd name="connsiteY618" fmla="*/ 329681 h 3811459"/>
                <a:gd name="connsiteX619" fmla="*/ 3314222 w 5012822"/>
                <a:gd name="connsiteY619" fmla="*/ 337397 h 3811459"/>
                <a:gd name="connsiteX620" fmla="*/ 3348043 w 5012822"/>
                <a:gd name="connsiteY620" fmla="*/ 338218 h 3811459"/>
                <a:gd name="connsiteX621" fmla="*/ 3350999 w 5012822"/>
                <a:gd name="connsiteY621" fmla="*/ 282396 h 3811459"/>
                <a:gd name="connsiteX622" fmla="*/ 3368977 w 5012822"/>
                <a:gd name="connsiteY622" fmla="*/ 291837 h 3811459"/>
                <a:gd name="connsiteX623" fmla="*/ 3369634 w 5012822"/>
                <a:gd name="connsiteY623" fmla="*/ 311128 h 3811459"/>
                <a:gd name="connsiteX624" fmla="*/ 3400253 w 5012822"/>
                <a:gd name="connsiteY624" fmla="*/ 320569 h 3811459"/>
                <a:gd name="connsiteX625" fmla="*/ 3433665 w 5012822"/>
                <a:gd name="connsiteY625" fmla="*/ 317367 h 3811459"/>
                <a:gd name="connsiteX626" fmla="*/ 3428165 w 5012822"/>
                <a:gd name="connsiteY626" fmla="*/ 310225 h 3811459"/>
                <a:gd name="connsiteX627" fmla="*/ 3444419 w 5012822"/>
                <a:gd name="connsiteY627" fmla="*/ 296105 h 3811459"/>
                <a:gd name="connsiteX628" fmla="*/ 3478815 w 5012822"/>
                <a:gd name="connsiteY628" fmla="*/ 306613 h 3811459"/>
                <a:gd name="connsiteX629" fmla="*/ 3523391 w 5012822"/>
                <a:gd name="connsiteY629" fmla="*/ 319337 h 3811459"/>
                <a:gd name="connsiteX630" fmla="*/ 3535458 w 5012822"/>
                <a:gd name="connsiteY630" fmla="*/ 299717 h 3811459"/>
                <a:gd name="connsiteX631" fmla="*/ 3530041 w 5012822"/>
                <a:gd name="connsiteY631" fmla="*/ 288471 h 3811459"/>
                <a:gd name="connsiteX632" fmla="*/ 3534063 w 5012822"/>
                <a:gd name="connsiteY632" fmla="*/ 277963 h 3811459"/>
                <a:gd name="connsiteX633" fmla="*/ 3506316 w 5012822"/>
                <a:gd name="connsiteY633" fmla="*/ 265403 h 3811459"/>
                <a:gd name="connsiteX634" fmla="*/ 3554504 w 5012822"/>
                <a:gd name="connsiteY634" fmla="*/ 246686 h 3811459"/>
                <a:gd name="connsiteX635" fmla="*/ 3563616 w 5012822"/>
                <a:gd name="connsiteY635" fmla="*/ 232977 h 3811459"/>
                <a:gd name="connsiteX636" fmla="*/ 3605564 w 5012822"/>
                <a:gd name="connsiteY636" fmla="*/ 238723 h 3811459"/>
                <a:gd name="connsiteX637" fmla="*/ 3642588 w 5012822"/>
                <a:gd name="connsiteY637" fmla="*/ 248082 h 3811459"/>
                <a:gd name="connsiteX638" fmla="*/ 3685686 w 5012822"/>
                <a:gd name="connsiteY638" fmla="*/ 256127 h 3811459"/>
                <a:gd name="connsiteX639" fmla="*/ 3665655 w 5012822"/>
                <a:gd name="connsiteY639" fmla="*/ 272955 h 3811459"/>
                <a:gd name="connsiteX640" fmla="*/ 3700544 w 5012822"/>
                <a:gd name="connsiteY640" fmla="*/ 273448 h 3811459"/>
                <a:gd name="connsiteX641" fmla="*/ 3680842 w 5012822"/>
                <a:gd name="connsiteY641" fmla="*/ 291590 h 3811459"/>
                <a:gd name="connsiteX642" fmla="*/ 3708507 w 5012822"/>
                <a:gd name="connsiteY642" fmla="*/ 302098 h 3811459"/>
                <a:gd name="connsiteX643" fmla="*/ 3725746 w 5012822"/>
                <a:gd name="connsiteY643" fmla="*/ 273366 h 3811459"/>
                <a:gd name="connsiteX644" fmla="*/ 3786822 w 5012822"/>
                <a:gd name="connsiteY644" fmla="*/ 281247 h 3811459"/>
                <a:gd name="connsiteX645" fmla="*/ 3785837 w 5012822"/>
                <a:gd name="connsiteY645" fmla="*/ 299635 h 3811459"/>
                <a:gd name="connsiteX646" fmla="*/ 3841085 w 5012822"/>
                <a:gd name="connsiteY646" fmla="*/ 314822 h 3811459"/>
                <a:gd name="connsiteX647" fmla="*/ 3888862 w 5012822"/>
                <a:gd name="connsiteY647" fmla="*/ 317531 h 3811459"/>
                <a:gd name="connsiteX648" fmla="*/ 3906101 w 5012822"/>
                <a:gd name="connsiteY648" fmla="*/ 346838 h 3811459"/>
                <a:gd name="connsiteX649" fmla="*/ 3936557 w 5012822"/>
                <a:gd name="connsiteY649" fmla="*/ 323934 h 3811459"/>
                <a:gd name="connsiteX650" fmla="*/ 3977931 w 5012822"/>
                <a:gd name="connsiteY650" fmla="*/ 318188 h 3811459"/>
                <a:gd name="connsiteX651" fmla="*/ 3996730 w 5012822"/>
                <a:gd name="connsiteY651" fmla="*/ 317942 h 3811459"/>
                <a:gd name="connsiteX652" fmla="*/ 4007894 w 5012822"/>
                <a:gd name="connsiteY652" fmla="*/ 305874 h 3811459"/>
                <a:gd name="connsiteX653" fmla="*/ 4053866 w 5012822"/>
                <a:gd name="connsiteY653" fmla="*/ 315150 h 3811459"/>
                <a:gd name="connsiteX654" fmla="*/ 4090971 w 5012822"/>
                <a:gd name="connsiteY654" fmla="*/ 364487 h 3811459"/>
                <a:gd name="connsiteX655" fmla="*/ 4088180 w 5012822"/>
                <a:gd name="connsiteY655" fmla="*/ 380824 h 3811459"/>
                <a:gd name="connsiteX656" fmla="*/ 4101643 w 5012822"/>
                <a:gd name="connsiteY656" fmla="*/ 389197 h 3811459"/>
                <a:gd name="connsiteX657" fmla="*/ 4137106 w 5012822"/>
                <a:gd name="connsiteY657" fmla="*/ 416451 h 3811459"/>
                <a:gd name="connsiteX658" fmla="*/ 4169615 w 5012822"/>
                <a:gd name="connsiteY658" fmla="*/ 404302 h 3811459"/>
                <a:gd name="connsiteX659" fmla="*/ 4208526 w 5012822"/>
                <a:gd name="connsiteY659" fmla="*/ 399705 h 3811459"/>
                <a:gd name="connsiteX660" fmla="*/ 4263445 w 5012822"/>
                <a:gd name="connsiteY660" fmla="*/ 409391 h 3811459"/>
                <a:gd name="connsiteX661" fmla="*/ 4305805 w 5012822"/>
                <a:gd name="connsiteY661" fmla="*/ 403399 h 3811459"/>
                <a:gd name="connsiteX662" fmla="*/ 4328708 w 5012822"/>
                <a:gd name="connsiteY662" fmla="*/ 412183 h 3811459"/>
                <a:gd name="connsiteX663" fmla="*/ 4344059 w 5012822"/>
                <a:gd name="connsiteY663" fmla="*/ 427534 h 3811459"/>
                <a:gd name="connsiteX664" fmla="*/ 4349805 w 5012822"/>
                <a:gd name="connsiteY664" fmla="*/ 435332 h 3811459"/>
                <a:gd name="connsiteX665" fmla="*/ 4362283 w 5012822"/>
                <a:gd name="connsiteY665" fmla="*/ 435497 h 3811459"/>
                <a:gd name="connsiteX666" fmla="*/ 4388635 w 5012822"/>
                <a:gd name="connsiteY666" fmla="*/ 452079 h 3811459"/>
                <a:gd name="connsiteX667" fmla="*/ 4418106 w 5012822"/>
                <a:gd name="connsiteY667" fmla="*/ 429011 h 3811459"/>
                <a:gd name="connsiteX668" fmla="*/ 4408829 w 5012822"/>
                <a:gd name="connsiteY668" fmla="*/ 410130 h 3811459"/>
                <a:gd name="connsiteX669" fmla="*/ 4393314 w 5012822"/>
                <a:gd name="connsiteY669" fmla="*/ 393548 h 3811459"/>
                <a:gd name="connsiteX670" fmla="*/ 4418434 w 5012822"/>
                <a:gd name="connsiteY670" fmla="*/ 384354 h 3811459"/>
                <a:gd name="connsiteX671" fmla="*/ 4490182 w 5012822"/>
                <a:gd name="connsiteY671" fmla="*/ 385913 h 3811459"/>
                <a:gd name="connsiteX672" fmla="*/ 4517272 w 5012822"/>
                <a:gd name="connsiteY672" fmla="*/ 389361 h 3811459"/>
                <a:gd name="connsiteX673" fmla="*/ 4535332 w 5012822"/>
                <a:gd name="connsiteY673" fmla="*/ 382794 h 3811459"/>
                <a:gd name="connsiteX674" fmla="*/ 4579661 w 5012822"/>
                <a:gd name="connsiteY674" fmla="*/ 406436 h 3811459"/>
                <a:gd name="connsiteX675" fmla="*/ 4634088 w 5012822"/>
                <a:gd name="connsiteY675" fmla="*/ 418011 h 3811459"/>
                <a:gd name="connsiteX676" fmla="*/ 4707724 w 5012822"/>
                <a:gd name="connsiteY676" fmla="*/ 468087 h 3811459"/>
                <a:gd name="connsiteX677" fmla="*/ 4748195 w 5012822"/>
                <a:gd name="connsiteY677" fmla="*/ 515618 h 3811459"/>
                <a:gd name="connsiteX678" fmla="*/ 4743598 w 5012822"/>
                <a:gd name="connsiteY678" fmla="*/ 515618 h 3811459"/>
                <a:gd name="connsiteX679" fmla="*/ 4805495 w 5012822"/>
                <a:gd name="connsiteY679" fmla="*/ 547715 h 3811459"/>
                <a:gd name="connsiteX680" fmla="*/ 4842354 w 5012822"/>
                <a:gd name="connsiteY680" fmla="*/ 558798 h 3811459"/>
                <a:gd name="connsiteX681" fmla="*/ 4842764 w 5012822"/>
                <a:gd name="connsiteY681" fmla="*/ 583507 h 3811459"/>
                <a:gd name="connsiteX682" fmla="*/ 4861974 w 5012822"/>
                <a:gd name="connsiteY682" fmla="*/ 591552 h 3811459"/>
                <a:gd name="connsiteX683" fmla="*/ 4892840 w 5012822"/>
                <a:gd name="connsiteY683" fmla="*/ 609366 h 3811459"/>
                <a:gd name="connsiteX684" fmla="*/ 4876258 w 5012822"/>
                <a:gd name="connsiteY684" fmla="*/ 581619 h 3811459"/>
                <a:gd name="connsiteX685" fmla="*/ 4907124 w 5012822"/>
                <a:gd name="connsiteY685" fmla="*/ 573903 h 3811459"/>
                <a:gd name="connsiteX686" fmla="*/ 4953424 w 5012822"/>
                <a:gd name="connsiteY686" fmla="*/ 589254 h 3811459"/>
                <a:gd name="connsiteX687" fmla="*/ 4976573 w 5012822"/>
                <a:gd name="connsiteY687" fmla="*/ 606657 h 3811459"/>
                <a:gd name="connsiteX688" fmla="*/ 5002432 w 5012822"/>
                <a:gd name="connsiteY688" fmla="*/ 618971 h 3811459"/>
                <a:gd name="connsiteX689" fmla="*/ 4994962 w 5012822"/>
                <a:gd name="connsiteY689" fmla="*/ 642531 h 3811459"/>
                <a:gd name="connsiteX690" fmla="*/ 4965327 w 5012822"/>
                <a:gd name="connsiteY690" fmla="*/ 679308 h 3811459"/>
                <a:gd name="connsiteX691" fmla="*/ 4945297 w 5012822"/>
                <a:gd name="connsiteY691" fmla="*/ 673069 h 3811459"/>
                <a:gd name="connsiteX692" fmla="*/ 4921079 w 5012822"/>
                <a:gd name="connsiteY692" fmla="*/ 668718 h 3811459"/>
                <a:gd name="connsiteX693" fmla="*/ 4928797 w 5012822"/>
                <a:gd name="connsiteY693" fmla="*/ 690144 h 3811459"/>
                <a:gd name="connsiteX694" fmla="*/ 4926005 w 5012822"/>
                <a:gd name="connsiteY694" fmla="*/ 707055 h 3811459"/>
                <a:gd name="connsiteX695" fmla="*/ 4933804 w 5012822"/>
                <a:gd name="connsiteY695" fmla="*/ 738332 h 3811459"/>
                <a:gd name="connsiteX696" fmla="*/ 4899489 w 5012822"/>
                <a:gd name="connsiteY696" fmla="*/ 724048 h 3811459"/>
                <a:gd name="connsiteX697" fmla="*/ 4877653 w 5012822"/>
                <a:gd name="connsiteY697" fmla="*/ 694987 h 3811459"/>
                <a:gd name="connsiteX698" fmla="*/ 4853436 w 5012822"/>
                <a:gd name="connsiteY698" fmla="*/ 694495 h 3811459"/>
                <a:gd name="connsiteX699" fmla="*/ 4828562 w 5012822"/>
                <a:gd name="connsiteY699" fmla="*/ 678980 h 3811459"/>
                <a:gd name="connsiteX700" fmla="*/ 4811816 w 5012822"/>
                <a:gd name="connsiteY700" fmla="*/ 668144 h 3811459"/>
                <a:gd name="connsiteX701" fmla="*/ 4805495 w 5012822"/>
                <a:gd name="connsiteY701" fmla="*/ 656405 h 3811459"/>
                <a:gd name="connsiteX702" fmla="*/ 4765188 w 5012822"/>
                <a:gd name="connsiteY702" fmla="*/ 661166 h 3811459"/>
                <a:gd name="connsiteX703" fmla="*/ 4761740 w 5012822"/>
                <a:gd name="connsiteY703" fmla="*/ 647210 h 3811459"/>
                <a:gd name="connsiteX704" fmla="*/ 4742448 w 5012822"/>
                <a:gd name="connsiteY704" fmla="*/ 637277 h 3811459"/>
                <a:gd name="connsiteX705" fmla="*/ 4744994 w 5012822"/>
                <a:gd name="connsiteY705" fmla="*/ 608627 h 3811459"/>
                <a:gd name="connsiteX706" fmla="*/ 4705426 w 5012822"/>
                <a:gd name="connsiteY706" fmla="*/ 628247 h 3811459"/>
                <a:gd name="connsiteX707" fmla="*/ 4717574 w 5012822"/>
                <a:gd name="connsiteY707" fmla="*/ 673315 h 3811459"/>
                <a:gd name="connsiteX708" fmla="*/ 4691306 w 5012822"/>
                <a:gd name="connsiteY708" fmla="*/ 685301 h 3811459"/>
                <a:gd name="connsiteX709" fmla="*/ 4598707 w 5012822"/>
                <a:gd name="connsiteY709" fmla="*/ 695808 h 3811459"/>
                <a:gd name="connsiteX710" fmla="*/ 4623416 w 5012822"/>
                <a:gd name="connsiteY710" fmla="*/ 720600 h 3811459"/>
                <a:gd name="connsiteX711" fmla="*/ 4666350 w 5012822"/>
                <a:gd name="connsiteY711" fmla="*/ 716496 h 3811459"/>
                <a:gd name="connsiteX712" fmla="*/ 4680552 w 5012822"/>
                <a:gd name="connsiteY712" fmla="*/ 750071 h 3811459"/>
                <a:gd name="connsiteX713" fmla="*/ 4681537 w 5012822"/>
                <a:gd name="connsiteY713" fmla="*/ 759758 h 3811459"/>
                <a:gd name="connsiteX714" fmla="*/ 4689746 w 5012822"/>
                <a:gd name="connsiteY714" fmla="*/ 767228 h 3811459"/>
                <a:gd name="connsiteX715" fmla="*/ 4698940 w 5012822"/>
                <a:gd name="connsiteY715" fmla="*/ 782579 h 3811459"/>
                <a:gd name="connsiteX716" fmla="*/ 4719053 w 5012822"/>
                <a:gd name="connsiteY716" fmla="*/ 811804 h 3811459"/>
                <a:gd name="connsiteX717" fmla="*/ 4688433 w 5012822"/>
                <a:gd name="connsiteY717" fmla="*/ 813363 h 3811459"/>
                <a:gd name="connsiteX718" fmla="*/ 4668238 w 5012822"/>
                <a:gd name="connsiteY718" fmla="*/ 794811 h 3811459"/>
                <a:gd name="connsiteX719" fmla="*/ 4601826 w 5012822"/>
                <a:gd name="connsiteY719" fmla="*/ 830028 h 3811459"/>
                <a:gd name="connsiteX720" fmla="*/ 4571370 w 5012822"/>
                <a:gd name="connsiteY720" fmla="*/ 862865 h 3811459"/>
                <a:gd name="connsiteX721" fmla="*/ 4516615 w 5012822"/>
                <a:gd name="connsiteY721" fmla="*/ 885932 h 3811459"/>
                <a:gd name="connsiteX722" fmla="*/ 4492398 w 5012822"/>
                <a:gd name="connsiteY722" fmla="*/ 921478 h 3811459"/>
                <a:gd name="connsiteX723" fmla="*/ 4462024 w 5012822"/>
                <a:gd name="connsiteY723" fmla="*/ 904157 h 3811459"/>
                <a:gd name="connsiteX724" fmla="*/ 4426068 w 5012822"/>
                <a:gd name="connsiteY724" fmla="*/ 892417 h 3811459"/>
                <a:gd name="connsiteX725" fmla="*/ 4387732 w 5012822"/>
                <a:gd name="connsiteY725" fmla="*/ 916552 h 3811459"/>
                <a:gd name="connsiteX726" fmla="*/ 4393396 w 5012822"/>
                <a:gd name="connsiteY726" fmla="*/ 878462 h 3811459"/>
                <a:gd name="connsiteX727" fmla="*/ 4345454 w 5012822"/>
                <a:gd name="connsiteY727" fmla="*/ 910642 h 3811459"/>
                <a:gd name="connsiteX728" fmla="*/ 4311961 w 5012822"/>
                <a:gd name="connsiteY728" fmla="*/ 905634 h 3811459"/>
                <a:gd name="connsiteX729" fmla="*/ 4293409 w 5012822"/>
                <a:gd name="connsiteY729" fmla="*/ 938306 h 3811459"/>
                <a:gd name="connsiteX730" fmla="*/ 4272229 w 5012822"/>
                <a:gd name="connsiteY730" fmla="*/ 974181 h 3811459"/>
                <a:gd name="connsiteX731" fmla="*/ 4277647 w 5012822"/>
                <a:gd name="connsiteY731" fmla="*/ 1007756 h 3811459"/>
                <a:gd name="connsiteX732" fmla="*/ 4304327 w 5012822"/>
                <a:gd name="connsiteY732" fmla="*/ 1009069 h 3811459"/>
                <a:gd name="connsiteX733" fmla="*/ 4308842 w 5012822"/>
                <a:gd name="connsiteY733" fmla="*/ 1037391 h 3811459"/>
                <a:gd name="connsiteX734" fmla="*/ 4313767 w 5012822"/>
                <a:gd name="connsiteY734" fmla="*/ 1058981 h 3811459"/>
                <a:gd name="connsiteX735" fmla="*/ 4320745 w 5012822"/>
                <a:gd name="connsiteY735" fmla="*/ 1079996 h 3811459"/>
                <a:gd name="connsiteX736" fmla="*/ 4299401 w 5012822"/>
                <a:gd name="connsiteY736" fmla="*/ 1083116 h 3811459"/>
                <a:gd name="connsiteX737" fmla="*/ 4286841 w 5012822"/>
                <a:gd name="connsiteY737" fmla="*/ 1143207 h 3811459"/>
                <a:gd name="connsiteX738" fmla="*/ 4257863 w 5012822"/>
                <a:gd name="connsiteY738" fmla="*/ 1154289 h 3811459"/>
                <a:gd name="connsiteX739" fmla="*/ 4248341 w 5012822"/>
                <a:gd name="connsiteY739" fmla="*/ 1183432 h 3811459"/>
                <a:gd name="connsiteX740" fmla="*/ 4231676 w 5012822"/>
                <a:gd name="connsiteY740" fmla="*/ 1222343 h 3811459"/>
                <a:gd name="connsiteX741" fmla="*/ 4215832 w 5012822"/>
                <a:gd name="connsiteY741" fmla="*/ 1242291 h 3811459"/>
                <a:gd name="connsiteX742" fmla="*/ 4202779 w 5012822"/>
                <a:gd name="connsiteY742" fmla="*/ 1262814 h 3811459"/>
                <a:gd name="connsiteX743" fmla="*/ 4171174 w 5012822"/>
                <a:gd name="connsiteY743" fmla="*/ 1236134 h 3811459"/>
                <a:gd name="connsiteX744" fmla="*/ 4157547 w 5012822"/>
                <a:gd name="connsiteY744" fmla="*/ 1212984 h 3811459"/>
                <a:gd name="connsiteX745" fmla="*/ 4160666 w 5012822"/>
                <a:gd name="connsiteY745" fmla="*/ 1186715 h 3811459"/>
                <a:gd name="connsiteX746" fmla="*/ 4137517 w 5012822"/>
                <a:gd name="connsiteY746" fmla="*/ 1153222 h 3811459"/>
                <a:gd name="connsiteX747" fmla="*/ 4114039 w 5012822"/>
                <a:gd name="connsiteY747" fmla="*/ 1115788 h 3811459"/>
                <a:gd name="connsiteX748" fmla="*/ 4115845 w 5012822"/>
                <a:gd name="connsiteY748" fmla="*/ 1035503 h 3811459"/>
                <a:gd name="connsiteX749" fmla="*/ 4129800 w 5012822"/>
                <a:gd name="connsiteY749" fmla="*/ 1018592 h 3811459"/>
                <a:gd name="connsiteX750" fmla="*/ 4117240 w 5012822"/>
                <a:gd name="connsiteY750" fmla="*/ 1004801 h 3811459"/>
                <a:gd name="connsiteX751" fmla="*/ 4146629 w 5012822"/>
                <a:gd name="connsiteY751" fmla="*/ 998315 h 3811459"/>
                <a:gd name="connsiteX752" fmla="*/ 4183652 w 5012822"/>
                <a:gd name="connsiteY752" fmla="*/ 972374 h 3811459"/>
                <a:gd name="connsiteX753" fmla="*/ 4209921 w 5012822"/>
                <a:gd name="connsiteY753" fmla="*/ 946187 h 3811459"/>
                <a:gd name="connsiteX754" fmla="*/ 4231922 w 5012822"/>
                <a:gd name="connsiteY754" fmla="*/ 914172 h 3811459"/>
                <a:gd name="connsiteX755" fmla="*/ 4246945 w 5012822"/>
                <a:gd name="connsiteY755" fmla="*/ 879775 h 3811459"/>
                <a:gd name="connsiteX756" fmla="*/ 4290207 w 5012822"/>
                <a:gd name="connsiteY756" fmla="*/ 869021 h 3811459"/>
                <a:gd name="connsiteX757" fmla="*/ 4294722 w 5012822"/>
                <a:gd name="connsiteY757" fmla="*/ 848827 h 3811459"/>
                <a:gd name="connsiteX758" fmla="*/ 4302439 w 5012822"/>
                <a:gd name="connsiteY758" fmla="*/ 833476 h 3811459"/>
                <a:gd name="connsiteX759" fmla="*/ 4305558 w 5012822"/>
                <a:gd name="connsiteY759" fmla="*/ 794893 h 3811459"/>
                <a:gd name="connsiteX760" fmla="*/ 4273214 w 5012822"/>
                <a:gd name="connsiteY760" fmla="*/ 793661 h 3811459"/>
                <a:gd name="connsiteX761" fmla="*/ 4274774 w 5012822"/>
                <a:gd name="connsiteY761" fmla="*/ 829289 h 3811459"/>
                <a:gd name="connsiteX762" fmla="*/ 4232989 w 5012822"/>
                <a:gd name="connsiteY762" fmla="*/ 835446 h 3811459"/>
                <a:gd name="connsiteX763" fmla="*/ 4203765 w 5012822"/>
                <a:gd name="connsiteY763" fmla="*/ 859745 h 3811459"/>
                <a:gd name="connsiteX764" fmla="*/ 4189891 w 5012822"/>
                <a:gd name="connsiteY764" fmla="*/ 835036 h 3811459"/>
                <a:gd name="connsiteX765" fmla="*/ 4191862 w 5012822"/>
                <a:gd name="connsiteY765" fmla="*/ 797520 h 3811459"/>
                <a:gd name="connsiteX766" fmla="*/ 4153278 w 5012822"/>
                <a:gd name="connsiteY766" fmla="*/ 810736 h 3811459"/>
                <a:gd name="connsiteX767" fmla="*/ 4114203 w 5012822"/>
                <a:gd name="connsiteY767" fmla="*/ 821080 h 3811459"/>
                <a:gd name="connsiteX768" fmla="*/ 4101971 w 5012822"/>
                <a:gd name="connsiteY768" fmla="*/ 858185 h 3811459"/>
                <a:gd name="connsiteX769" fmla="*/ 4085061 w 5012822"/>
                <a:gd name="connsiteY769" fmla="*/ 868611 h 3811459"/>
                <a:gd name="connsiteX770" fmla="*/ 4078904 w 5012822"/>
                <a:gd name="connsiteY770" fmla="*/ 882895 h 3811459"/>
                <a:gd name="connsiteX771" fmla="*/ 4072911 w 5012822"/>
                <a:gd name="connsiteY771" fmla="*/ 898000 h 3811459"/>
                <a:gd name="connsiteX772" fmla="*/ 4049761 w 5012822"/>
                <a:gd name="connsiteY772" fmla="*/ 908836 h 3811459"/>
                <a:gd name="connsiteX773" fmla="*/ 4075620 w 5012822"/>
                <a:gd name="connsiteY773" fmla="*/ 925911 h 3811459"/>
                <a:gd name="connsiteX774" fmla="*/ 4009618 w 5012822"/>
                <a:gd name="connsiteY774" fmla="*/ 935433 h 3811459"/>
                <a:gd name="connsiteX775" fmla="*/ 3973991 w 5012822"/>
                <a:gd name="connsiteY775" fmla="*/ 932396 h 3811459"/>
                <a:gd name="connsiteX776" fmla="*/ 3984581 w 5012822"/>
                <a:gd name="connsiteY776" fmla="*/ 912530 h 3811459"/>
                <a:gd name="connsiteX777" fmla="*/ 3961677 w 5012822"/>
                <a:gd name="connsiteY777" fmla="*/ 914993 h 3811459"/>
                <a:gd name="connsiteX778" fmla="*/ 3928020 w 5012822"/>
                <a:gd name="connsiteY778" fmla="*/ 903007 h 3811459"/>
                <a:gd name="connsiteX779" fmla="*/ 3896825 w 5012822"/>
                <a:gd name="connsiteY779" fmla="*/ 930754 h 3811459"/>
                <a:gd name="connsiteX780" fmla="*/ 3859802 w 5012822"/>
                <a:gd name="connsiteY780" fmla="*/ 929276 h 3811459"/>
                <a:gd name="connsiteX781" fmla="*/ 3833860 w 5012822"/>
                <a:gd name="connsiteY781" fmla="*/ 918605 h 3811459"/>
                <a:gd name="connsiteX782" fmla="*/ 3824338 w 5012822"/>
                <a:gd name="connsiteY782" fmla="*/ 935351 h 3811459"/>
                <a:gd name="connsiteX783" fmla="*/ 3819494 w 5012822"/>
                <a:gd name="connsiteY783" fmla="*/ 909328 h 3811459"/>
                <a:gd name="connsiteX784" fmla="*/ 3724186 w 5012822"/>
                <a:gd name="connsiteY784" fmla="*/ 934202 h 3811459"/>
                <a:gd name="connsiteX785" fmla="*/ 3697507 w 5012822"/>
                <a:gd name="connsiteY785" fmla="*/ 967613 h 3811459"/>
                <a:gd name="connsiteX786" fmla="*/ 3674603 w 5012822"/>
                <a:gd name="connsiteY786" fmla="*/ 975412 h 3811459"/>
                <a:gd name="connsiteX787" fmla="*/ 3665081 w 5012822"/>
                <a:gd name="connsiteY787" fmla="*/ 996673 h 3811459"/>
                <a:gd name="connsiteX788" fmla="*/ 3646939 w 5012822"/>
                <a:gd name="connsiteY788" fmla="*/ 1042973 h 3811459"/>
                <a:gd name="connsiteX789" fmla="*/ 3602281 w 5012822"/>
                <a:gd name="connsiteY789" fmla="*/ 1071459 h 3811459"/>
                <a:gd name="connsiteX790" fmla="*/ 3571414 w 5012822"/>
                <a:gd name="connsiteY790" fmla="*/ 1106594 h 3811459"/>
                <a:gd name="connsiteX791" fmla="*/ 3589885 w 5012822"/>
                <a:gd name="connsiteY791" fmla="*/ 1114393 h 3811459"/>
                <a:gd name="connsiteX792" fmla="*/ 3608684 w 5012822"/>
                <a:gd name="connsiteY792" fmla="*/ 1125229 h 3811459"/>
                <a:gd name="connsiteX793" fmla="*/ 3628468 w 5012822"/>
                <a:gd name="connsiteY793" fmla="*/ 1146901 h 3811459"/>
                <a:gd name="connsiteX794" fmla="*/ 3624856 w 5012822"/>
                <a:gd name="connsiteY794" fmla="*/ 1127856 h 3811459"/>
                <a:gd name="connsiteX795" fmla="*/ 3643573 w 5012822"/>
                <a:gd name="connsiteY795" fmla="*/ 1127035 h 3811459"/>
                <a:gd name="connsiteX796" fmla="*/ 3644065 w 5012822"/>
                <a:gd name="connsiteY796" fmla="*/ 1146655 h 3811459"/>
                <a:gd name="connsiteX797" fmla="*/ 3682156 w 5012822"/>
                <a:gd name="connsiteY797" fmla="*/ 1152729 h 3811459"/>
                <a:gd name="connsiteX798" fmla="*/ 3688477 w 5012822"/>
                <a:gd name="connsiteY798" fmla="*/ 1126378 h 3811459"/>
                <a:gd name="connsiteX799" fmla="*/ 3725993 w 5012822"/>
                <a:gd name="connsiteY799" fmla="*/ 1146819 h 3811459"/>
                <a:gd name="connsiteX800" fmla="*/ 3755217 w 5012822"/>
                <a:gd name="connsiteY800" fmla="*/ 1175797 h 3811459"/>
                <a:gd name="connsiteX801" fmla="*/ 3758255 w 5012822"/>
                <a:gd name="connsiteY801" fmla="*/ 1194268 h 3811459"/>
                <a:gd name="connsiteX802" fmla="*/ 3769172 w 5012822"/>
                <a:gd name="connsiteY802" fmla="*/ 1208387 h 3811459"/>
                <a:gd name="connsiteX803" fmla="*/ 3767202 w 5012822"/>
                <a:gd name="connsiteY803" fmla="*/ 1245821 h 3811459"/>
                <a:gd name="connsiteX804" fmla="*/ 3773359 w 5012822"/>
                <a:gd name="connsiteY804" fmla="*/ 1347286 h 3811459"/>
                <a:gd name="connsiteX805" fmla="*/ 3767695 w 5012822"/>
                <a:gd name="connsiteY805" fmla="*/ 1381518 h 3811459"/>
                <a:gd name="connsiteX806" fmla="*/ 3750291 w 5012822"/>
                <a:gd name="connsiteY806" fmla="*/ 1418213 h 3811459"/>
                <a:gd name="connsiteX807" fmla="*/ 3737978 w 5012822"/>
                <a:gd name="connsiteY807" fmla="*/ 1449079 h 3811459"/>
                <a:gd name="connsiteX808" fmla="*/ 3721067 w 5012822"/>
                <a:gd name="connsiteY808" fmla="*/ 1479946 h 3811459"/>
                <a:gd name="connsiteX809" fmla="*/ 3697917 w 5012822"/>
                <a:gd name="connsiteY809" fmla="*/ 1507693 h 3811459"/>
                <a:gd name="connsiteX810" fmla="*/ 3692089 w 5012822"/>
                <a:gd name="connsiteY810" fmla="*/ 1540447 h 3811459"/>
                <a:gd name="connsiteX811" fmla="*/ 3662454 w 5012822"/>
                <a:gd name="connsiteY811" fmla="*/ 1549477 h 3811459"/>
                <a:gd name="connsiteX812" fmla="*/ 3631588 w 5012822"/>
                <a:gd name="connsiteY812" fmla="*/ 1532320 h 3811459"/>
                <a:gd name="connsiteX813" fmla="*/ 3608848 w 5012822"/>
                <a:gd name="connsiteY813" fmla="*/ 1547425 h 3811459"/>
                <a:gd name="connsiteX814" fmla="*/ 3610080 w 5012822"/>
                <a:gd name="connsiteY814" fmla="*/ 1563269 h 3811459"/>
                <a:gd name="connsiteX815" fmla="*/ 3591773 w 5012822"/>
                <a:gd name="connsiteY815" fmla="*/ 1572791 h 3811459"/>
                <a:gd name="connsiteX816" fmla="*/ 3591363 w 5012822"/>
                <a:gd name="connsiteY816" fmla="*/ 1573940 h 3811459"/>
                <a:gd name="connsiteX817" fmla="*/ 3585780 w 5012822"/>
                <a:gd name="connsiteY817" fmla="*/ 1617613 h 3811459"/>
                <a:gd name="connsiteX818" fmla="*/ 3554093 w 5012822"/>
                <a:gd name="connsiteY818" fmla="*/ 1657427 h 3811459"/>
                <a:gd name="connsiteX819" fmla="*/ 3580362 w 5012822"/>
                <a:gd name="connsiteY819" fmla="*/ 1674338 h 3811459"/>
                <a:gd name="connsiteX820" fmla="*/ 3600721 w 5012822"/>
                <a:gd name="connsiteY820" fmla="*/ 1708324 h 3811459"/>
                <a:gd name="connsiteX821" fmla="*/ 3616154 w 5012822"/>
                <a:gd name="connsiteY821" fmla="*/ 1746907 h 3811459"/>
                <a:gd name="connsiteX822" fmla="*/ 3614184 w 5012822"/>
                <a:gd name="connsiteY822" fmla="*/ 1768579 h 3811459"/>
                <a:gd name="connsiteX823" fmla="*/ 3619356 w 5012822"/>
                <a:gd name="connsiteY823" fmla="*/ 1785490 h 3811459"/>
                <a:gd name="connsiteX824" fmla="*/ 3604169 w 5012822"/>
                <a:gd name="connsiteY824" fmla="*/ 1790416 h 3811459"/>
                <a:gd name="connsiteX825" fmla="*/ 3600803 w 5012822"/>
                <a:gd name="connsiteY825" fmla="*/ 1803961 h 3811459"/>
                <a:gd name="connsiteX826" fmla="*/ 3565504 w 5012822"/>
                <a:gd name="connsiteY826" fmla="*/ 1823663 h 3811459"/>
                <a:gd name="connsiteX827" fmla="*/ 3557869 w 5012822"/>
                <a:gd name="connsiteY827" fmla="*/ 1802237 h 3811459"/>
                <a:gd name="connsiteX828" fmla="*/ 3557459 w 5012822"/>
                <a:gd name="connsiteY828" fmla="*/ 1780482 h 3811459"/>
                <a:gd name="connsiteX829" fmla="*/ 3554504 w 5012822"/>
                <a:gd name="connsiteY829" fmla="*/ 1765542 h 3811459"/>
                <a:gd name="connsiteX830" fmla="*/ 3536279 w 5012822"/>
                <a:gd name="connsiteY830" fmla="*/ 1752489 h 3811459"/>
                <a:gd name="connsiteX831" fmla="*/ 3547854 w 5012822"/>
                <a:gd name="connsiteY831" fmla="*/ 1727041 h 3811459"/>
                <a:gd name="connsiteX832" fmla="*/ 3521995 w 5012822"/>
                <a:gd name="connsiteY832" fmla="*/ 1706190 h 3811459"/>
                <a:gd name="connsiteX833" fmla="*/ 3485218 w 5012822"/>
                <a:gd name="connsiteY833" fmla="*/ 1698719 h 3811459"/>
                <a:gd name="connsiteX834" fmla="*/ 3495398 w 5012822"/>
                <a:gd name="connsiteY834" fmla="*/ 1682137 h 3811459"/>
                <a:gd name="connsiteX835" fmla="*/ 3487599 w 5012822"/>
                <a:gd name="connsiteY835" fmla="*/ 1668017 h 3811459"/>
                <a:gd name="connsiteX836" fmla="*/ 3464449 w 5012822"/>
                <a:gd name="connsiteY836" fmla="*/ 1647412 h 3811459"/>
                <a:gd name="connsiteX837" fmla="*/ 3423157 w 5012822"/>
                <a:gd name="connsiteY837" fmla="*/ 1653898 h 3811459"/>
                <a:gd name="connsiteX838" fmla="*/ 3384739 w 5012822"/>
                <a:gd name="connsiteY838" fmla="*/ 1669495 h 3811459"/>
                <a:gd name="connsiteX839" fmla="*/ 3380305 w 5012822"/>
                <a:gd name="connsiteY839" fmla="*/ 1635427 h 3811459"/>
                <a:gd name="connsiteX840" fmla="*/ 3395082 w 5012822"/>
                <a:gd name="connsiteY840" fmla="*/ 1599881 h 3811459"/>
                <a:gd name="connsiteX841" fmla="*/ 3362656 w 5012822"/>
                <a:gd name="connsiteY841" fmla="*/ 1624755 h 3811459"/>
                <a:gd name="connsiteX842" fmla="*/ 3336797 w 5012822"/>
                <a:gd name="connsiteY842" fmla="*/ 1640106 h 3811459"/>
                <a:gd name="connsiteX843" fmla="*/ 3310528 w 5012822"/>
                <a:gd name="connsiteY843" fmla="*/ 1658577 h 3811459"/>
                <a:gd name="connsiteX844" fmla="*/ 3307490 w 5012822"/>
                <a:gd name="connsiteY844" fmla="*/ 1679838 h 3811459"/>
                <a:gd name="connsiteX845" fmla="*/ 3324565 w 5012822"/>
                <a:gd name="connsiteY845" fmla="*/ 1689525 h 3811459"/>
                <a:gd name="connsiteX846" fmla="*/ 3318326 w 5012822"/>
                <a:gd name="connsiteY846" fmla="*/ 1703317 h 3811459"/>
                <a:gd name="connsiteX847" fmla="*/ 3349193 w 5012822"/>
                <a:gd name="connsiteY847" fmla="*/ 1726466 h 3811459"/>
                <a:gd name="connsiteX848" fmla="*/ 3384410 w 5012822"/>
                <a:gd name="connsiteY848" fmla="*/ 1699787 h 3811459"/>
                <a:gd name="connsiteX849" fmla="*/ 3403209 w 5012822"/>
                <a:gd name="connsiteY849" fmla="*/ 1704794 h 3811459"/>
                <a:gd name="connsiteX850" fmla="*/ 3423239 w 5012822"/>
                <a:gd name="connsiteY850" fmla="*/ 1707914 h 3811459"/>
                <a:gd name="connsiteX851" fmla="*/ 3434076 w 5012822"/>
                <a:gd name="connsiteY851" fmla="*/ 1734183 h 3811459"/>
                <a:gd name="connsiteX852" fmla="*/ 3410679 w 5012822"/>
                <a:gd name="connsiteY852" fmla="*/ 1750848 h 3811459"/>
                <a:gd name="connsiteX853" fmla="*/ 3376940 w 5012822"/>
                <a:gd name="connsiteY853" fmla="*/ 1774326 h 3811459"/>
                <a:gd name="connsiteX854" fmla="*/ 3375955 w 5012822"/>
                <a:gd name="connsiteY854" fmla="*/ 1791565 h 3811459"/>
                <a:gd name="connsiteX855" fmla="*/ 3373656 w 5012822"/>
                <a:gd name="connsiteY855" fmla="*/ 1806670 h 3811459"/>
                <a:gd name="connsiteX856" fmla="*/ 3406329 w 5012822"/>
                <a:gd name="connsiteY856" fmla="*/ 1830066 h 3811459"/>
                <a:gd name="connsiteX857" fmla="*/ 3438754 w 5012822"/>
                <a:gd name="connsiteY857" fmla="*/ 1868403 h 3811459"/>
                <a:gd name="connsiteX858" fmla="*/ 3449262 w 5012822"/>
                <a:gd name="connsiteY858" fmla="*/ 1894261 h 3811459"/>
                <a:gd name="connsiteX859" fmla="*/ 3440314 w 5012822"/>
                <a:gd name="connsiteY859" fmla="*/ 1910433 h 3811459"/>
                <a:gd name="connsiteX860" fmla="*/ 3455747 w 5012822"/>
                <a:gd name="connsiteY860" fmla="*/ 1934732 h 3811459"/>
                <a:gd name="connsiteX861" fmla="*/ 3414209 w 5012822"/>
                <a:gd name="connsiteY861" fmla="*/ 1928986 h 3811459"/>
                <a:gd name="connsiteX862" fmla="*/ 3424881 w 5012822"/>
                <a:gd name="connsiteY862" fmla="*/ 1961002 h 3811459"/>
                <a:gd name="connsiteX863" fmla="*/ 3443023 w 5012822"/>
                <a:gd name="connsiteY863" fmla="*/ 1948524 h 3811459"/>
                <a:gd name="connsiteX864" fmla="*/ 3465024 w 5012822"/>
                <a:gd name="connsiteY864" fmla="*/ 1948524 h 3811459"/>
                <a:gd name="connsiteX865" fmla="*/ 3486696 w 5012822"/>
                <a:gd name="connsiteY865" fmla="*/ 1985629 h 3811459"/>
                <a:gd name="connsiteX866" fmla="*/ 3448277 w 5012822"/>
                <a:gd name="connsiteY866" fmla="*/ 2010338 h 3811459"/>
                <a:gd name="connsiteX867" fmla="*/ 3437605 w 5012822"/>
                <a:gd name="connsiteY867" fmla="*/ 2060086 h 3811459"/>
                <a:gd name="connsiteX868" fmla="*/ 3415605 w 5012822"/>
                <a:gd name="connsiteY868" fmla="*/ 2093661 h 3811459"/>
                <a:gd name="connsiteX869" fmla="*/ 3411008 w 5012822"/>
                <a:gd name="connsiteY869" fmla="*/ 2112132 h 3811459"/>
                <a:gd name="connsiteX870" fmla="*/ 3416098 w 5012822"/>
                <a:gd name="connsiteY870" fmla="*/ 2124856 h 3811459"/>
                <a:gd name="connsiteX871" fmla="*/ 3383343 w 5012822"/>
                <a:gd name="connsiteY871" fmla="*/ 2144886 h 3811459"/>
                <a:gd name="connsiteX872" fmla="*/ 3364790 w 5012822"/>
                <a:gd name="connsiteY872" fmla="*/ 2147431 h 3811459"/>
                <a:gd name="connsiteX873" fmla="*/ 3349439 w 5012822"/>
                <a:gd name="connsiteY873" fmla="*/ 2157200 h 3811459"/>
                <a:gd name="connsiteX874" fmla="*/ 3312334 w 5012822"/>
                <a:gd name="connsiteY874" fmla="*/ 2164424 h 3811459"/>
                <a:gd name="connsiteX875" fmla="*/ 3303140 w 5012822"/>
                <a:gd name="connsiteY875" fmla="*/ 2181089 h 3811459"/>
                <a:gd name="connsiteX876" fmla="*/ 3284997 w 5012822"/>
                <a:gd name="connsiteY876" fmla="*/ 2187246 h 3811459"/>
                <a:gd name="connsiteX877" fmla="*/ 3266445 w 5012822"/>
                <a:gd name="connsiteY877" fmla="*/ 2193649 h 3811459"/>
                <a:gd name="connsiteX878" fmla="*/ 3268989 w 5012822"/>
                <a:gd name="connsiteY878" fmla="*/ 2210724 h 3811459"/>
                <a:gd name="connsiteX879" fmla="*/ 3235660 w 5012822"/>
                <a:gd name="connsiteY879" fmla="*/ 2216634 h 3811459"/>
                <a:gd name="connsiteX880" fmla="*/ 3220063 w 5012822"/>
                <a:gd name="connsiteY880" fmla="*/ 2190283 h 3811459"/>
                <a:gd name="connsiteX881" fmla="*/ 3179838 w 5012822"/>
                <a:gd name="connsiteY881" fmla="*/ 2191022 h 3811459"/>
                <a:gd name="connsiteX882" fmla="*/ 3158577 w 5012822"/>
                <a:gd name="connsiteY882" fmla="*/ 2222955 h 3811459"/>
                <a:gd name="connsiteX883" fmla="*/ 3133539 w 5012822"/>
                <a:gd name="connsiteY883" fmla="*/ 2259979 h 3811459"/>
                <a:gd name="connsiteX884" fmla="*/ 3160957 w 5012822"/>
                <a:gd name="connsiteY884" fmla="*/ 2286248 h 3811459"/>
                <a:gd name="connsiteX885" fmla="*/ 3166293 w 5012822"/>
                <a:gd name="connsiteY885" fmla="*/ 2304718 h 3811459"/>
                <a:gd name="connsiteX886" fmla="*/ 3179838 w 5012822"/>
                <a:gd name="connsiteY886" fmla="*/ 2317032 h 3811459"/>
                <a:gd name="connsiteX887" fmla="*/ 3207585 w 5012822"/>
                <a:gd name="connsiteY887" fmla="*/ 2340182 h 3811459"/>
                <a:gd name="connsiteX888" fmla="*/ 3221787 w 5012822"/>
                <a:gd name="connsiteY888" fmla="*/ 2354548 h 3811459"/>
                <a:gd name="connsiteX889" fmla="*/ 3244362 w 5012822"/>
                <a:gd name="connsiteY889" fmla="*/ 2362265 h 3811459"/>
                <a:gd name="connsiteX890" fmla="*/ 3258482 w 5012822"/>
                <a:gd name="connsiteY890" fmla="*/ 2400519 h 3811459"/>
                <a:gd name="connsiteX891" fmla="*/ 3261191 w 5012822"/>
                <a:gd name="connsiteY891" fmla="*/ 2445177 h 3811459"/>
                <a:gd name="connsiteX892" fmla="*/ 3238041 w 5012822"/>
                <a:gd name="connsiteY892" fmla="*/ 2494596 h 3811459"/>
                <a:gd name="connsiteX893" fmla="*/ 3203234 w 5012822"/>
                <a:gd name="connsiteY893" fmla="*/ 2505350 h 3811459"/>
                <a:gd name="connsiteX894" fmla="*/ 3189443 w 5012822"/>
                <a:gd name="connsiteY894" fmla="*/ 2535067 h 3811459"/>
                <a:gd name="connsiteX895" fmla="*/ 3157838 w 5012822"/>
                <a:gd name="connsiteY895" fmla="*/ 2549023 h 3811459"/>
                <a:gd name="connsiteX896" fmla="*/ 3152173 w 5012822"/>
                <a:gd name="connsiteY896" fmla="*/ 2513067 h 3811459"/>
                <a:gd name="connsiteX897" fmla="*/ 3129270 w 5012822"/>
                <a:gd name="connsiteY897" fmla="*/ 2495909 h 3811459"/>
                <a:gd name="connsiteX898" fmla="*/ 3094792 w 5012822"/>
                <a:gd name="connsiteY898" fmla="*/ 2449938 h 3811459"/>
                <a:gd name="connsiteX899" fmla="*/ 3067373 w 5012822"/>
                <a:gd name="connsiteY899" fmla="*/ 2429744 h 3811459"/>
                <a:gd name="connsiteX900" fmla="*/ 3042992 w 5012822"/>
                <a:gd name="connsiteY900" fmla="*/ 2429497 h 3811459"/>
                <a:gd name="connsiteX901" fmla="*/ 3033387 w 5012822"/>
                <a:gd name="connsiteY901" fmla="*/ 2409878 h 3811459"/>
                <a:gd name="connsiteX902" fmla="*/ 3017954 w 5012822"/>
                <a:gd name="connsiteY902" fmla="*/ 2431714 h 3811459"/>
                <a:gd name="connsiteX903" fmla="*/ 3025589 w 5012822"/>
                <a:gd name="connsiteY903" fmla="*/ 2454289 h 3811459"/>
                <a:gd name="connsiteX904" fmla="*/ 3022223 w 5012822"/>
                <a:gd name="connsiteY904" fmla="*/ 2483185 h 3811459"/>
                <a:gd name="connsiteX905" fmla="*/ 3031499 w 5012822"/>
                <a:gd name="connsiteY905" fmla="*/ 2528992 h 3811459"/>
                <a:gd name="connsiteX906" fmla="*/ 3050709 w 5012822"/>
                <a:gd name="connsiteY906" fmla="*/ 2562239 h 3811459"/>
                <a:gd name="connsiteX907" fmla="*/ 3081164 w 5012822"/>
                <a:gd name="connsiteY907" fmla="*/ 2590397 h 3811459"/>
                <a:gd name="connsiteX908" fmla="*/ 3097829 w 5012822"/>
                <a:gd name="connsiteY908" fmla="*/ 2593762 h 3811459"/>
                <a:gd name="connsiteX909" fmla="*/ 3101605 w 5012822"/>
                <a:gd name="connsiteY909" fmla="*/ 2611658 h 3811459"/>
                <a:gd name="connsiteX910" fmla="*/ 3130501 w 5012822"/>
                <a:gd name="connsiteY910" fmla="*/ 2632017 h 3811459"/>
                <a:gd name="connsiteX911" fmla="*/ 3149054 w 5012822"/>
                <a:gd name="connsiteY911" fmla="*/ 2675197 h 3811459"/>
                <a:gd name="connsiteX912" fmla="*/ 3158330 w 5012822"/>
                <a:gd name="connsiteY912" fmla="*/ 2710743 h 3811459"/>
                <a:gd name="connsiteX913" fmla="*/ 3175077 w 5012822"/>
                <a:gd name="connsiteY913" fmla="*/ 2741363 h 3811459"/>
                <a:gd name="connsiteX914" fmla="*/ 3111948 w 5012822"/>
                <a:gd name="connsiteY914" fmla="*/ 2716899 h 3811459"/>
                <a:gd name="connsiteX915" fmla="*/ 3090769 w 5012822"/>
                <a:gd name="connsiteY915" fmla="*/ 2699496 h 3811459"/>
                <a:gd name="connsiteX916" fmla="*/ 3081164 w 5012822"/>
                <a:gd name="connsiteY916" fmla="*/ 2672160 h 3811459"/>
                <a:gd name="connsiteX917" fmla="*/ 3065321 w 5012822"/>
                <a:gd name="connsiteY917" fmla="*/ 2632427 h 3811459"/>
                <a:gd name="connsiteX918" fmla="*/ 3047507 w 5012822"/>
                <a:gd name="connsiteY918" fmla="*/ 2596553 h 3811459"/>
                <a:gd name="connsiteX919" fmla="*/ 3017872 w 5012822"/>
                <a:gd name="connsiteY919" fmla="*/ 2567247 h 3811459"/>
                <a:gd name="connsiteX920" fmla="*/ 2993408 w 5012822"/>
                <a:gd name="connsiteY920" fmla="*/ 2571598 h 3811459"/>
                <a:gd name="connsiteX921" fmla="*/ 2990125 w 5012822"/>
                <a:gd name="connsiteY921" fmla="*/ 2540978 h 3811459"/>
                <a:gd name="connsiteX922" fmla="*/ 2993162 w 5012822"/>
                <a:gd name="connsiteY922" fmla="*/ 2511671 h 3811459"/>
                <a:gd name="connsiteX923" fmla="*/ 2989796 w 5012822"/>
                <a:gd name="connsiteY923" fmla="*/ 2482446 h 3811459"/>
                <a:gd name="connsiteX924" fmla="*/ 2989879 w 5012822"/>
                <a:gd name="connsiteY924" fmla="*/ 2459050 h 3811459"/>
                <a:gd name="connsiteX925" fmla="*/ 2980931 w 5012822"/>
                <a:gd name="connsiteY925" fmla="*/ 2431550 h 3811459"/>
                <a:gd name="connsiteX926" fmla="*/ 2962296 w 5012822"/>
                <a:gd name="connsiteY926" fmla="*/ 2420385 h 3811459"/>
                <a:gd name="connsiteX927" fmla="*/ 2962542 w 5012822"/>
                <a:gd name="connsiteY927" fmla="*/ 2408318 h 3811459"/>
                <a:gd name="connsiteX928" fmla="*/ 2950064 w 5012822"/>
                <a:gd name="connsiteY928" fmla="*/ 2391489 h 3811459"/>
                <a:gd name="connsiteX929" fmla="*/ 2943908 w 5012822"/>
                <a:gd name="connsiteY929" fmla="*/ 2366780 h 3811459"/>
                <a:gd name="connsiteX930" fmla="*/ 2911563 w 5012822"/>
                <a:gd name="connsiteY930" fmla="*/ 2321876 h 3811459"/>
                <a:gd name="connsiteX931" fmla="*/ 2895884 w 5012822"/>
                <a:gd name="connsiteY931" fmla="*/ 2365056 h 3811459"/>
                <a:gd name="connsiteX932" fmla="*/ 2865510 w 5012822"/>
                <a:gd name="connsiteY932" fmla="*/ 2351182 h 3811459"/>
                <a:gd name="connsiteX933" fmla="*/ 2865264 w 5012822"/>
                <a:gd name="connsiteY933" fmla="*/ 2343630 h 3811459"/>
                <a:gd name="connsiteX934" fmla="*/ 2860174 w 5012822"/>
                <a:gd name="connsiteY934" fmla="*/ 2343137 h 3811459"/>
                <a:gd name="connsiteX935" fmla="*/ 2862965 w 5012822"/>
                <a:gd name="connsiteY935" fmla="*/ 2343958 h 3811459"/>
                <a:gd name="connsiteX936" fmla="*/ 2862226 w 5012822"/>
                <a:gd name="connsiteY936" fmla="*/ 2307099 h 3811459"/>
                <a:gd name="connsiteX937" fmla="*/ 2844002 w 5012822"/>
                <a:gd name="connsiteY937" fmla="*/ 2291666 h 3811459"/>
                <a:gd name="connsiteX938" fmla="*/ 2820031 w 5012822"/>
                <a:gd name="connsiteY938" fmla="*/ 2267039 h 3811459"/>
                <a:gd name="connsiteX939" fmla="*/ 2784814 w 5012822"/>
                <a:gd name="connsiteY939" fmla="*/ 2234038 h 3811459"/>
                <a:gd name="connsiteX940" fmla="*/ 2773650 w 5012822"/>
                <a:gd name="connsiteY940" fmla="*/ 2216388 h 3811459"/>
                <a:gd name="connsiteX941" fmla="*/ 2782023 w 5012822"/>
                <a:gd name="connsiteY941" fmla="*/ 2197917 h 3811459"/>
                <a:gd name="connsiteX942" fmla="*/ 2752142 w 5012822"/>
                <a:gd name="connsiteY942" fmla="*/ 2185768 h 3811459"/>
                <a:gd name="connsiteX943" fmla="*/ 2718074 w 5012822"/>
                <a:gd name="connsiteY943" fmla="*/ 2187081 h 3811459"/>
                <a:gd name="connsiteX944" fmla="*/ 2689670 w 5012822"/>
                <a:gd name="connsiteY944" fmla="*/ 2190693 h 3811459"/>
                <a:gd name="connsiteX945" fmla="*/ 2682282 w 5012822"/>
                <a:gd name="connsiteY945" fmla="*/ 2180596 h 3811459"/>
                <a:gd name="connsiteX946" fmla="*/ 2669640 w 5012822"/>
                <a:gd name="connsiteY946" fmla="*/ 2182649 h 3811459"/>
                <a:gd name="connsiteX947" fmla="*/ 2649281 w 5012822"/>
                <a:gd name="connsiteY947" fmla="*/ 2199067 h 3811459"/>
                <a:gd name="connsiteX948" fmla="*/ 2653222 w 5012822"/>
                <a:gd name="connsiteY948" fmla="*/ 2226649 h 3811459"/>
                <a:gd name="connsiteX949" fmla="*/ 2629743 w 5012822"/>
                <a:gd name="connsiteY949" fmla="*/ 2242493 h 3811459"/>
                <a:gd name="connsiteX950" fmla="*/ 2606019 w 5012822"/>
                <a:gd name="connsiteY950" fmla="*/ 2256613 h 3811459"/>
                <a:gd name="connsiteX951" fmla="*/ 2606019 w 5012822"/>
                <a:gd name="connsiteY951" fmla="*/ 2269994 h 3811459"/>
                <a:gd name="connsiteX952" fmla="*/ 2598795 w 5012822"/>
                <a:gd name="connsiteY952" fmla="*/ 2277218 h 3811459"/>
                <a:gd name="connsiteX953" fmla="*/ 2579258 w 5012822"/>
                <a:gd name="connsiteY953" fmla="*/ 2302995 h 3811459"/>
                <a:gd name="connsiteX954" fmla="*/ 2559555 w 5012822"/>
                <a:gd name="connsiteY954" fmla="*/ 2315308 h 3811459"/>
                <a:gd name="connsiteX955" fmla="*/ 2548473 w 5012822"/>
                <a:gd name="connsiteY955" fmla="*/ 2341167 h 3811459"/>
                <a:gd name="connsiteX956" fmla="*/ 2518428 w 5012822"/>
                <a:gd name="connsiteY956" fmla="*/ 2350608 h 3811459"/>
                <a:gd name="connsiteX957" fmla="*/ 2506360 w 5012822"/>
                <a:gd name="connsiteY957" fmla="*/ 2389191 h 3811459"/>
                <a:gd name="connsiteX958" fmla="*/ 2516704 w 5012822"/>
                <a:gd name="connsiteY958" fmla="*/ 2459379 h 3811459"/>
                <a:gd name="connsiteX959" fmla="*/ 2510547 w 5012822"/>
                <a:gd name="connsiteY959" fmla="*/ 2490409 h 3811459"/>
                <a:gd name="connsiteX960" fmla="*/ 2514405 w 5012822"/>
                <a:gd name="connsiteY960" fmla="*/ 2516679 h 3811459"/>
                <a:gd name="connsiteX961" fmla="*/ 2506032 w 5012822"/>
                <a:gd name="connsiteY961" fmla="*/ 2528253 h 3811459"/>
                <a:gd name="connsiteX962" fmla="*/ 2506360 w 5012822"/>
                <a:gd name="connsiteY962" fmla="*/ 2539582 h 3811459"/>
                <a:gd name="connsiteX963" fmla="*/ 2484606 w 5012822"/>
                <a:gd name="connsiteY963" fmla="*/ 2560269 h 3811459"/>
                <a:gd name="connsiteX964" fmla="*/ 2475166 w 5012822"/>
                <a:gd name="connsiteY964" fmla="*/ 2584650 h 3811459"/>
                <a:gd name="connsiteX965" fmla="*/ 2451605 w 5012822"/>
                <a:gd name="connsiteY965" fmla="*/ 2574553 h 3811459"/>
                <a:gd name="connsiteX966" fmla="*/ 2429769 w 5012822"/>
                <a:gd name="connsiteY966" fmla="*/ 2550090 h 3811459"/>
                <a:gd name="connsiteX967" fmla="*/ 2432149 w 5012822"/>
                <a:gd name="connsiteY967" fmla="*/ 2526201 h 3811459"/>
                <a:gd name="connsiteX968" fmla="*/ 2420000 w 5012822"/>
                <a:gd name="connsiteY968" fmla="*/ 2501492 h 3811459"/>
                <a:gd name="connsiteX969" fmla="*/ 2397343 w 5012822"/>
                <a:gd name="connsiteY969" fmla="*/ 2468901 h 3811459"/>
                <a:gd name="connsiteX970" fmla="*/ 2374685 w 5012822"/>
                <a:gd name="connsiteY970" fmla="*/ 2430565 h 3811459"/>
                <a:gd name="connsiteX971" fmla="*/ 2362946 w 5012822"/>
                <a:gd name="connsiteY971" fmla="*/ 2413407 h 3811459"/>
                <a:gd name="connsiteX972" fmla="*/ 2336349 w 5012822"/>
                <a:gd name="connsiteY972" fmla="*/ 2380899 h 3811459"/>
                <a:gd name="connsiteX973" fmla="*/ 2332326 w 5012822"/>
                <a:gd name="connsiteY973" fmla="*/ 2352660 h 3811459"/>
                <a:gd name="connsiteX974" fmla="*/ 2305565 w 5012822"/>
                <a:gd name="connsiteY974" fmla="*/ 2307345 h 3811459"/>
                <a:gd name="connsiteX975" fmla="*/ 2284959 w 5012822"/>
                <a:gd name="connsiteY975" fmla="*/ 2257680 h 3811459"/>
                <a:gd name="connsiteX976" fmla="*/ 2270593 w 5012822"/>
                <a:gd name="connsiteY976" fmla="*/ 2221642 h 3811459"/>
                <a:gd name="connsiteX977" fmla="*/ 2271661 w 5012822"/>
                <a:gd name="connsiteY977" fmla="*/ 2190940 h 3811459"/>
                <a:gd name="connsiteX978" fmla="*/ 2229220 w 5012822"/>
                <a:gd name="connsiteY978" fmla="*/ 2236501 h 3811459"/>
                <a:gd name="connsiteX979" fmla="*/ 2195562 w 5012822"/>
                <a:gd name="connsiteY979" fmla="*/ 2205142 h 3811459"/>
                <a:gd name="connsiteX980" fmla="*/ 2187517 w 5012822"/>
                <a:gd name="connsiteY980" fmla="*/ 2181745 h 3811459"/>
                <a:gd name="connsiteX981" fmla="*/ 2207630 w 5012822"/>
                <a:gd name="connsiteY981" fmla="*/ 2164424 h 3811459"/>
                <a:gd name="connsiteX982" fmla="*/ 2185219 w 5012822"/>
                <a:gd name="connsiteY982" fmla="*/ 2159088 h 3811459"/>
                <a:gd name="connsiteX983" fmla="*/ 2157718 w 5012822"/>
                <a:gd name="connsiteY983" fmla="*/ 2147760 h 3811459"/>
                <a:gd name="connsiteX984" fmla="*/ 2129889 w 5012822"/>
                <a:gd name="connsiteY984" fmla="*/ 2135446 h 3811459"/>
                <a:gd name="connsiteX985" fmla="*/ 2076201 w 5012822"/>
                <a:gd name="connsiteY985" fmla="*/ 2103348 h 3811459"/>
                <a:gd name="connsiteX986" fmla="*/ 2048454 w 5012822"/>
                <a:gd name="connsiteY986" fmla="*/ 2108766 h 3811459"/>
                <a:gd name="connsiteX987" fmla="*/ 1994931 w 5012822"/>
                <a:gd name="connsiteY987" fmla="*/ 2105729 h 3811459"/>
                <a:gd name="connsiteX988" fmla="*/ 1991811 w 5012822"/>
                <a:gd name="connsiteY988" fmla="*/ 2107781 h 3811459"/>
                <a:gd name="connsiteX989" fmla="*/ 1911608 w 5012822"/>
                <a:gd name="connsiteY989" fmla="*/ 2104005 h 3811459"/>
                <a:gd name="connsiteX990" fmla="*/ 1862271 w 5012822"/>
                <a:gd name="connsiteY990" fmla="*/ 2079049 h 3811459"/>
                <a:gd name="connsiteX991" fmla="*/ 1811784 w 5012822"/>
                <a:gd name="connsiteY991" fmla="*/ 2063370 h 3811459"/>
                <a:gd name="connsiteX992" fmla="*/ 1780918 w 5012822"/>
                <a:gd name="connsiteY992" fmla="*/ 2075191 h 3811459"/>
                <a:gd name="connsiteX993" fmla="*/ 1752350 w 5012822"/>
                <a:gd name="connsiteY993" fmla="*/ 2058773 h 3811459"/>
                <a:gd name="connsiteX994" fmla="*/ 1727395 w 5012822"/>
                <a:gd name="connsiteY994" fmla="*/ 2045145 h 3811459"/>
                <a:gd name="connsiteX995" fmla="*/ 1725178 w 5012822"/>
                <a:gd name="connsiteY995" fmla="*/ 2030533 h 3811459"/>
                <a:gd name="connsiteX996" fmla="*/ 1713029 w 5012822"/>
                <a:gd name="connsiteY996" fmla="*/ 2016085 h 3811459"/>
                <a:gd name="connsiteX997" fmla="*/ 1699648 w 5012822"/>
                <a:gd name="connsiteY997" fmla="*/ 1994741 h 3811459"/>
                <a:gd name="connsiteX998" fmla="*/ 1673625 w 5012822"/>
                <a:gd name="connsiteY998" fmla="*/ 1980293 h 3811459"/>
                <a:gd name="connsiteX999" fmla="*/ 1639721 w 5012822"/>
                <a:gd name="connsiteY999" fmla="*/ 1980293 h 3811459"/>
                <a:gd name="connsiteX1000" fmla="*/ 1630609 w 5012822"/>
                <a:gd name="connsiteY1000" fmla="*/ 2009107 h 3811459"/>
                <a:gd name="connsiteX1001" fmla="*/ 1648095 w 5012822"/>
                <a:gd name="connsiteY1001" fmla="*/ 2032749 h 3811459"/>
                <a:gd name="connsiteX1002" fmla="*/ 1655565 w 5012822"/>
                <a:gd name="connsiteY1002" fmla="*/ 2057213 h 3811459"/>
                <a:gd name="connsiteX1003" fmla="*/ 1681916 w 5012822"/>
                <a:gd name="connsiteY1003" fmla="*/ 2070019 h 3811459"/>
                <a:gd name="connsiteX1004" fmla="*/ 1684871 w 5012822"/>
                <a:gd name="connsiteY1004" fmla="*/ 2092758 h 3811459"/>
                <a:gd name="connsiteX1005" fmla="*/ 1694640 w 5012822"/>
                <a:gd name="connsiteY1005" fmla="*/ 2117222 h 3811459"/>
                <a:gd name="connsiteX1006" fmla="*/ 1710894 w 5012822"/>
                <a:gd name="connsiteY1006" fmla="*/ 2130356 h 3811459"/>
                <a:gd name="connsiteX1007" fmla="*/ 1727066 w 5012822"/>
                <a:gd name="connsiteY1007" fmla="*/ 2106221 h 3811459"/>
                <a:gd name="connsiteX1008" fmla="*/ 1735768 w 5012822"/>
                <a:gd name="connsiteY1008" fmla="*/ 2133722 h 3811459"/>
                <a:gd name="connsiteX1009" fmla="*/ 1730596 w 5012822"/>
                <a:gd name="connsiteY1009" fmla="*/ 2156461 h 3811459"/>
                <a:gd name="connsiteX1010" fmla="*/ 1748903 w 5012822"/>
                <a:gd name="connsiteY1010" fmla="*/ 2156215 h 3811459"/>
                <a:gd name="connsiteX1011" fmla="*/ 1771395 w 5012822"/>
                <a:gd name="connsiteY1011" fmla="*/ 2155312 h 3811459"/>
                <a:gd name="connsiteX1012" fmla="*/ 1800374 w 5012822"/>
                <a:gd name="connsiteY1012" fmla="*/ 2136513 h 3811459"/>
                <a:gd name="connsiteX1013" fmla="*/ 1826972 w 5012822"/>
                <a:gd name="connsiteY1013" fmla="*/ 2111886 h 3811459"/>
                <a:gd name="connsiteX1014" fmla="*/ 1831158 w 5012822"/>
                <a:gd name="connsiteY1014" fmla="*/ 2090131 h 3811459"/>
                <a:gd name="connsiteX1015" fmla="*/ 1843472 w 5012822"/>
                <a:gd name="connsiteY1015" fmla="*/ 2100721 h 3811459"/>
                <a:gd name="connsiteX1016" fmla="*/ 1848890 w 5012822"/>
                <a:gd name="connsiteY1016" fmla="*/ 2125431 h 3811459"/>
                <a:gd name="connsiteX1017" fmla="*/ 1864323 w 5012822"/>
                <a:gd name="connsiteY1017" fmla="*/ 2153013 h 3811459"/>
                <a:gd name="connsiteX1018" fmla="*/ 1889853 w 5012822"/>
                <a:gd name="connsiteY1018" fmla="*/ 2154491 h 3811459"/>
                <a:gd name="connsiteX1019" fmla="*/ 1910130 w 5012822"/>
                <a:gd name="connsiteY1019" fmla="*/ 2172715 h 3811459"/>
                <a:gd name="connsiteX1020" fmla="*/ 1935086 w 5012822"/>
                <a:gd name="connsiteY1020" fmla="*/ 2216142 h 3811459"/>
                <a:gd name="connsiteX1021" fmla="*/ 1922936 w 5012822"/>
                <a:gd name="connsiteY1021" fmla="*/ 2249799 h 3811459"/>
                <a:gd name="connsiteX1022" fmla="*/ 1905451 w 5012822"/>
                <a:gd name="connsiteY1022" fmla="*/ 2265233 h 3811459"/>
                <a:gd name="connsiteX1023" fmla="*/ 1876391 w 5012822"/>
                <a:gd name="connsiteY1023" fmla="*/ 2317443 h 3811459"/>
                <a:gd name="connsiteX1024" fmla="*/ 1857181 w 5012822"/>
                <a:gd name="connsiteY1024" fmla="*/ 2343383 h 3811459"/>
                <a:gd name="connsiteX1025" fmla="*/ 1832226 w 5012822"/>
                <a:gd name="connsiteY1025" fmla="*/ 2360130 h 3811459"/>
                <a:gd name="connsiteX1026" fmla="*/ 1800620 w 5012822"/>
                <a:gd name="connsiteY1026" fmla="*/ 2377369 h 3811459"/>
                <a:gd name="connsiteX1027" fmla="*/ 1795120 w 5012822"/>
                <a:gd name="connsiteY1027" fmla="*/ 2398795 h 3811459"/>
                <a:gd name="connsiteX1028" fmla="*/ 1767537 w 5012822"/>
                <a:gd name="connsiteY1028" fmla="*/ 2412012 h 3811459"/>
                <a:gd name="connsiteX1029" fmla="*/ 1735686 w 5012822"/>
                <a:gd name="connsiteY1029" fmla="*/ 2419236 h 3811459"/>
                <a:gd name="connsiteX1030" fmla="*/ 1704491 w 5012822"/>
                <a:gd name="connsiteY1030" fmla="*/ 2441893 h 3811459"/>
                <a:gd name="connsiteX1031" fmla="*/ 1632825 w 5012822"/>
                <a:gd name="connsiteY1031" fmla="*/ 2467670 h 3811459"/>
                <a:gd name="connsiteX1032" fmla="*/ 1608116 w 5012822"/>
                <a:gd name="connsiteY1032" fmla="*/ 2480230 h 3811459"/>
                <a:gd name="connsiteX1033" fmla="*/ 1577250 w 5012822"/>
                <a:gd name="connsiteY1033" fmla="*/ 2485402 h 3811459"/>
                <a:gd name="connsiteX1034" fmla="*/ 1548518 w 5012822"/>
                <a:gd name="connsiteY1034" fmla="*/ 2434915 h 3811459"/>
                <a:gd name="connsiteX1035" fmla="*/ 1541211 w 5012822"/>
                <a:gd name="connsiteY1035" fmla="*/ 2409221 h 3811459"/>
                <a:gd name="connsiteX1036" fmla="*/ 1538913 w 5012822"/>
                <a:gd name="connsiteY1036" fmla="*/ 2384511 h 3811459"/>
                <a:gd name="connsiteX1037" fmla="*/ 1506240 w 5012822"/>
                <a:gd name="connsiteY1037" fmla="*/ 2334107 h 3811459"/>
                <a:gd name="connsiteX1038" fmla="*/ 1480792 w 5012822"/>
                <a:gd name="connsiteY1038" fmla="*/ 2302174 h 3811459"/>
                <a:gd name="connsiteX1039" fmla="*/ 1444507 w 5012822"/>
                <a:gd name="connsiteY1039" fmla="*/ 2282390 h 3811459"/>
                <a:gd name="connsiteX1040" fmla="*/ 1437283 w 5012822"/>
                <a:gd name="connsiteY1040" fmla="*/ 2259732 h 3811459"/>
                <a:gd name="connsiteX1041" fmla="*/ 1425709 w 5012822"/>
                <a:gd name="connsiteY1041" fmla="*/ 2219918 h 3811459"/>
                <a:gd name="connsiteX1042" fmla="*/ 1405432 w 5012822"/>
                <a:gd name="connsiteY1042" fmla="*/ 2185850 h 3811459"/>
                <a:gd name="connsiteX1043" fmla="*/ 1385976 w 5012822"/>
                <a:gd name="connsiteY1043" fmla="*/ 2173536 h 3811459"/>
                <a:gd name="connsiteX1044" fmla="*/ 1349938 w 5012822"/>
                <a:gd name="connsiteY1044" fmla="*/ 2126252 h 3811459"/>
                <a:gd name="connsiteX1045" fmla="*/ 1336311 w 5012822"/>
                <a:gd name="connsiteY1045" fmla="*/ 2113938 h 3811459"/>
                <a:gd name="connsiteX1046" fmla="*/ 1332535 w 5012822"/>
                <a:gd name="connsiteY1046" fmla="*/ 2098505 h 3811459"/>
                <a:gd name="connsiteX1047" fmla="*/ 1312012 w 5012822"/>
                <a:gd name="connsiteY1047" fmla="*/ 2077161 h 3811459"/>
                <a:gd name="connsiteX1048" fmla="*/ 1296579 w 5012822"/>
                <a:gd name="connsiteY1048" fmla="*/ 2057377 h 3811459"/>
                <a:gd name="connsiteX1049" fmla="*/ 1298467 w 5012822"/>
                <a:gd name="connsiteY1049" fmla="*/ 2019369 h 3811459"/>
                <a:gd name="connsiteX1050" fmla="*/ 1276795 w 5012822"/>
                <a:gd name="connsiteY1050" fmla="*/ 2082004 h 3811459"/>
                <a:gd name="connsiteX1051" fmla="*/ 1272033 w 5012822"/>
                <a:gd name="connsiteY1051" fmla="*/ 2064519 h 3811459"/>
                <a:gd name="connsiteX1052" fmla="*/ 1257503 w 5012822"/>
                <a:gd name="connsiteY1052" fmla="*/ 2042026 h 3811459"/>
                <a:gd name="connsiteX1053" fmla="*/ 1248227 w 5012822"/>
                <a:gd name="connsiteY1053" fmla="*/ 2027331 h 3811459"/>
                <a:gd name="connsiteX1054" fmla="*/ 1232547 w 5012822"/>
                <a:gd name="connsiteY1054" fmla="*/ 2005167 h 3811459"/>
                <a:gd name="connsiteX1055" fmla="*/ 1221629 w 5012822"/>
                <a:gd name="connsiteY1055" fmla="*/ 1991540 h 3811459"/>
                <a:gd name="connsiteX1056" fmla="*/ 1232055 w 5012822"/>
                <a:gd name="connsiteY1056" fmla="*/ 2029712 h 3811459"/>
                <a:gd name="connsiteX1057" fmla="*/ 1240100 w 5012822"/>
                <a:gd name="connsiteY1057" fmla="*/ 2050235 h 3811459"/>
                <a:gd name="connsiteX1058" fmla="*/ 1248309 w 5012822"/>
                <a:gd name="connsiteY1058" fmla="*/ 2068706 h 3811459"/>
                <a:gd name="connsiteX1059" fmla="*/ 1272033 w 5012822"/>
                <a:gd name="connsiteY1059" fmla="*/ 2104744 h 3811459"/>
                <a:gd name="connsiteX1060" fmla="*/ 1289683 w 5012822"/>
                <a:gd name="connsiteY1060" fmla="*/ 2128386 h 3811459"/>
                <a:gd name="connsiteX1061" fmla="*/ 1313900 w 5012822"/>
                <a:gd name="connsiteY1061" fmla="*/ 2155148 h 3811459"/>
                <a:gd name="connsiteX1062" fmla="*/ 1323669 w 5012822"/>
                <a:gd name="connsiteY1062" fmla="*/ 2175999 h 3811459"/>
                <a:gd name="connsiteX1063" fmla="*/ 1311273 w 5012822"/>
                <a:gd name="connsiteY1063" fmla="*/ 2194141 h 3811459"/>
                <a:gd name="connsiteX1064" fmla="*/ 1359379 w 5012822"/>
                <a:gd name="connsiteY1064" fmla="*/ 2254807 h 3811459"/>
                <a:gd name="connsiteX1065" fmla="*/ 1388932 w 5012822"/>
                <a:gd name="connsiteY1065" fmla="*/ 2323928 h 3811459"/>
                <a:gd name="connsiteX1066" fmla="*/ 1422014 w 5012822"/>
                <a:gd name="connsiteY1066" fmla="*/ 2354548 h 3811459"/>
                <a:gd name="connsiteX1067" fmla="*/ 1442291 w 5012822"/>
                <a:gd name="connsiteY1067" fmla="*/ 2408072 h 3811459"/>
                <a:gd name="connsiteX1068" fmla="*/ 1457888 w 5012822"/>
                <a:gd name="connsiteY1068" fmla="*/ 2426624 h 3811459"/>
                <a:gd name="connsiteX1069" fmla="*/ 1471351 w 5012822"/>
                <a:gd name="connsiteY1069" fmla="*/ 2429579 h 3811459"/>
                <a:gd name="connsiteX1070" fmla="*/ 1476441 w 5012822"/>
                <a:gd name="connsiteY1070" fmla="*/ 2440990 h 3811459"/>
                <a:gd name="connsiteX1071" fmla="*/ 1477508 w 5012822"/>
                <a:gd name="connsiteY1071" fmla="*/ 2440005 h 3811459"/>
                <a:gd name="connsiteX1072" fmla="*/ 1492777 w 5012822"/>
                <a:gd name="connsiteY1072" fmla="*/ 2439102 h 3811459"/>
                <a:gd name="connsiteX1073" fmla="*/ 1503531 w 5012822"/>
                <a:gd name="connsiteY1073" fmla="*/ 2452319 h 3811459"/>
                <a:gd name="connsiteX1074" fmla="*/ 1514367 w 5012822"/>
                <a:gd name="connsiteY1074" fmla="*/ 2464879 h 3811459"/>
                <a:gd name="connsiteX1075" fmla="*/ 1535219 w 5012822"/>
                <a:gd name="connsiteY1075" fmla="*/ 2479081 h 3811459"/>
                <a:gd name="connsiteX1076" fmla="*/ 1549585 w 5012822"/>
                <a:gd name="connsiteY1076" fmla="*/ 2517171 h 3811459"/>
                <a:gd name="connsiteX1077" fmla="*/ 1586526 w 5012822"/>
                <a:gd name="connsiteY1077" fmla="*/ 2549269 h 3811459"/>
                <a:gd name="connsiteX1078" fmla="*/ 1611153 w 5012822"/>
                <a:gd name="connsiteY1078" fmla="*/ 2552881 h 3811459"/>
                <a:gd name="connsiteX1079" fmla="*/ 1634057 w 5012822"/>
                <a:gd name="connsiteY1079" fmla="*/ 2536627 h 3811459"/>
                <a:gd name="connsiteX1080" fmla="*/ 1655565 w 5012822"/>
                <a:gd name="connsiteY1080" fmla="*/ 2534657 h 3811459"/>
                <a:gd name="connsiteX1081" fmla="*/ 1663199 w 5012822"/>
                <a:gd name="connsiteY1081" fmla="*/ 2528500 h 3811459"/>
                <a:gd name="connsiteX1082" fmla="*/ 1687909 w 5012822"/>
                <a:gd name="connsiteY1082" fmla="*/ 2523328 h 3811459"/>
                <a:gd name="connsiteX1083" fmla="*/ 1720417 w 5012822"/>
                <a:gd name="connsiteY1083" fmla="*/ 2520865 h 3811459"/>
                <a:gd name="connsiteX1084" fmla="*/ 1766881 w 5012822"/>
                <a:gd name="connsiteY1084" fmla="*/ 2516514 h 3811459"/>
                <a:gd name="connsiteX1085" fmla="*/ 1760724 w 5012822"/>
                <a:gd name="connsiteY1085" fmla="*/ 2562486 h 3811459"/>
                <a:gd name="connsiteX1086" fmla="*/ 1745455 w 5012822"/>
                <a:gd name="connsiteY1086" fmla="*/ 2600330 h 3811459"/>
                <a:gd name="connsiteX1087" fmla="*/ 1732895 w 5012822"/>
                <a:gd name="connsiteY1087" fmla="*/ 2626270 h 3811459"/>
                <a:gd name="connsiteX1088" fmla="*/ 1728544 w 5012822"/>
                <a:gd name="connsiteY1088" fmla="*/ 2656070 h 3811459"/>
                <a:gd name="connsiteX1089" fmla="*/ 1705148 w 5012822"/>
                <a:gd name="connsiteY1089" fmla="*/ 2690056 h 3811459"/>
                <a:gd name="connsiteX1090" fmla="*/ 1669438 w 5012822"/>
                <a:gd name="connsiteY1090" fmla="*/ 2731183 h 3811459"/>
                <a:gd name="connsiteX1091" fmla="*/ 1651460 w 5012822"/>
                <a:gd name="connsiteY1091" fmla="*/ 2768207 h 3811459"/>
                <a:gd name="connsiteX1092" fmla="*/ 1622892 w 5012822"/>
                <a:gd name="connsiteY1092" fmla="*/ 2790864 h 3811459"/>
                <a:gd name="connsiteX1093" fmla="*/ 1604422 w 5012822"/>
                <a:gd name="connsiteY1093" fmla="*/ 2807282 h 3811459"/>
                <a:gd name="connsiteX1094" fmla="*/ 1604422 w 5012822"/>
                <a:gd name="connsiteY1094" fmla="*/ 2808267 h 3811459"/>
                <a:gd name="connsiteX1095" fmla="*/ 1569615 w 5012822"/>
                <a:gd name="connsiteY1095" fmla="*/ 2846029 h 3811459"/>
                <a:gd name="connsiteX1096" fmla="*/ 1547943 w 5012822"/>
                <a:gd name="connsiteY1096" fmla="*/ 2869754 h 3811459"/>
                <a:gd name="connsiteX1097" fmla="*/ 1537599 w 5012822"/>
                <a:gd name="connsiteY1097" fmla="*/ 2896762 h 3811459"/>
                <a:gd name="connsiteX1098" fmla="*/ 1523479 w 5012822"/>
                <a:gd name="connsiteY1098" fmla="*/ 2919665 h 3811459"/>
                <a:gd name="connsiteX1099" fmla="*/ 1501808 w 5012822"/>
                <a:gd name="connsiteY1099" fmla="*/ 2930748 h 3811459"/>
                <a:gd name="connsiteX1100" fmla="*/ 1507718 w 5012822"/>
                <a:gd name="connsiteY1100" fmla="*/ 2963831 h 3811459"/>
                <a:gd name="connsiteX1101" fmla="*/ 1487852 w 5012822"/>
                <a:gd name="connsiteY1101" fmla="*/ 2983861 h 3811459"/>
                <a:gd name="connsiteX1102" fmla="*/ 1491217 w 5012822"/>
                <a:gd name="connsiteY1102" fmla="*/ 3008817 h 3811459"/>
                <a:gd name="connsiteX1103" fmla="*/ 1506651 w 5012822"/>
                <a:gd name="connsiteY1103" fmla="*/ 3064310 h 3811459"/>
                <a:gd name="connsiteX1104" fmla="*/ 1512479 w 5012822"/>
                <a:gd name="connsiteY1104" fmla="*/ 3096162 h 3811459"/>
                <a:gd name="connsiteX1105" fmla="*/ 1524054 w 5012822"/>
                <a:gd name="connsiteY1105" fmla="*/ 3117834 h 3811459"/>
                <a:gd name="connsiteX1106" fmla="*/ 1525039 w 5012822"/>
                <a:gd name="connsiteY1106" fmla="*/ 3130476 h 3811459"/>
                <a:gd name="connsiteX1107" fmla="*/ 1533413 w 5012822"/>
                <a:gd name="connsiteY1107" fmla="*/ 3136305 h 3811459"/>
                <a:gd name="connsiteX1108" fmla="*/ 1531360 w 5012822"/>
                <a:gd name="connsiteY1108" fmla="*/ 3163805 h 3811459"/>
                <a:gd name="connsiteX1109" fmla="*/ 1531360 w 5012822"/>
                <a:gd name="connsiteY1109" fmla="*/ 3196970 h 3811459"/>
                <a:gd name="connsiteX1110" fmla="*/ 1525203 w 5012822"/>
                <a:gd name="connsiteY1110" fmla="*/ 3221680 h 3811459"/>
                <a:gd name="connsiteX1111" fmla="*/ 1544741 w 5012822"/>
                <a:gd name="connsiteY1111" fmla="*/ 3246389 h 3811459"/>
                <a:gd name="connsiteX1112" fmla="*/ 1535137 w 5012822"/>
                <a:gd name="connsiteY1112" fmla="*/ 3259442 h 3811459"/>
                <a:gd name="connsiteX1113" fmla="*/ 1521838 w 5012822"/>
                <a:gd name="connsiteY1113" fmla="*/ 3275367 h 3811459"/>
                <a:gd name="connsiteX1114" fmla="*/ 1483912 w 5012822"/>
                <a:gd name="connsiteY1114" fmla="*/ 3294331 h 3811459"/>
                <a:gd name="connsiteX1115" fmla="*/ 1471434 w 5012822"/>
                <a:gd name="connsiteY1115" fmla="*/ 3319122 h 3811459"/>
                <a:gd name="connsiteX1116" fmla="*/ 1431455 w 5012822"/>
                <a:gd name="connsiteY1116" fmla="*/ 3339891 h 3811459"/>
                <a:gd name="connsiteX1117" fmla="*/ 1430388 w 5012822"/>
                <a:gd name="connsiteY1117" fmla="*/ 3339891 h 3811459"/>
                <a:gd name="connsiteX1118" fmla="*/ 1412163 w 5012822"/>
                <a:gd name="connsiteY1118" fmla="*/ 3356556 h 3811459"/>
                <a:gd name="connsiteX1119" fmla="*/ 1405514 w 5012822"/>
                <a:gd name="connsiteY1119" fmla="*/ 3382989 h 3811459"/>
                <a:gd name="connsiteX1120" fmla="*/ 1383103 w 5012822"/>
                <a:gd name="connsiteY1120" fmla="*/ 3399408 h 3811459"/>
                <a:gd name="connsiteX1121" fmla="*/ 1396238 w 5012822"/>
                <a:gd name="connsiteY1121" fmla="*/ 3433476 h 3811459"/>
                <a:gd name="connsiteX1122" fmla="*/ 1389588 w 5012822"/>
                <a:gd name="connsiteY1122" fmla="*/ 3510970 h 3811459"/>
                <a:gd name="connsiteX1123" fmla="*/ 1334833 w 5012822"/>
                <a:gd name="connsiteY1123" fmla="*/ 3535105 h 3811459"/>
                <a:gd name="connsiteX1124" fmla="*/ 1324818 w 5012822"/>
                <a:gd name="connsiteY1124" fmla="*/ 3558747 h 3811459"/>
                <a:gd name="connsiteX1125" fmla="*/ 1309878 w 5012822"/>
                <a:gd name="connsiteY1125" fmla="*/ 3598151 h 3811459"/>
                <a:gd name="connsiteX1126" fmla="*/ 1290586 w 5012822"/>
                <a:gd name="connsiteY1126" fmla="*/ 3653481 h 3811459"/>
                <a:gd name="connsiteX1127" fmla="*/ 1251510 w 5012822"/>
                <a:gd name="connsiteY1127" fmla="*/ 3677123 h 3811459"/>
                <a:gd name="connsiteX1128" fmla="*/ 1234025 w 5012822"/>
                <a:gd name="connsiteY1128" fmla="*/ 3702161 h 3811459"/>
                <a:gd name="connsiteX1129" fmla="*/ 1200122 w 5012822"/>
                <a:gd name="connsiteY1129" fmla="*/ 3734997 h 3811459"/>
                <a:gd name="connsiteX1130" fmla="*/ 1135597 w 5012822"/>
                <a:gd name="connsiteY1130" fmla="*/ 3764797 h 3811459"/>
                <a:gd name="connsiteX1131" fmla="*/ 1118112 w 5012822"/>
                <a:gd name="connsiteY1131" fmla="*/ 3768080 h 3811459"/>
                <a:gd name="connsiteX1132" fmla="*/ 1109657 w 5012822"/>
                <a:gd name="connsiteY1132" fmla="*/ 3778424 h 3811459"/>
                <a:gd name="connsiteX1133" fmla="*/ 1058185 w 5012822"/>
                <a:gd name="connsiteY1133" fmla="*/ 3779409 h 3811459"/>
                <a:gd name="connsiteX1134" fmla="*/ 1004415 w 5012822"/>
                <a:gd name="connsiteY1134" fmla="*/ 3807812 h 3811459"/>
                <a:gd name="connsiteX1135" fmla="*/ 973878 w 5012822"/>
                <a:gd name="connsiteY1135" fmla="*/ 3801902 h 3811459"/>
                <a:gd name="connsiteX1136" fmla="*/ 945063 w 5012822"/>
                <a:gd name="connsiteY1136" fmla="*/ 3791558 h 3811459"/>
                <a:gd name="connsiteX1137" fmla="*/ 945063 w 5012822"/>
                <a:gd name="connsiteY1137" fmla="*/ 3776946 h 3811459"/>
                <a:gd name="connsiteX1138" fmla="*/ 937839 w 5012822"/>
                <a:gd name="connsiteY1138" fmla="*/ 3766603 h 3811459"/>
                <a:gd name="connsiteX1139" fmla="*/ 940959 w 5012822"/>
                <a:gd name="connsiteY1139" fmla="*/ 3710124 h 3811459"/>
                <a:gd name="connsiteX1140" fmla="*/ 913376 w 5012822"/>
                <a:gd name="connsiteY1140" fmla="*/ 3678519 h 3811459"/>
                <a:gd name="connsiteX1141" fmla="*/ 896711 w 5012822"/>
                <a:gd name="connsiteY1141" fmla="*/ 3631234 h 3811459"/>
                <a:gd name="connsiteX1142" fmla="*/ 895726 w 5012822"/>
                <a:gd name="connsiteY1142" fmla="*/ 3631234 h 3811459"/>
                <a:gd name="connsiteX1143" fmla="*/ 864860 w 5012822"/>
                <a:gd name="connsiteY1143" fmla="*/ 3582882 h 3811459"/>
                <a:gd name="connsiteX1144" fmla="*/ 861576 w 5012822"/>
                <a:gd name="connsiteY1144" fmla="*/ 3539456 h 3811459"/>
                <a:gd name="connsiteX1145" fmla="*/ 851725 w 5012822"/>
                <a:gd name="connsiteY1145" fmla="*/ 3493402 h 3811459"/>
                <a:gd name="connsiteX1146" fmla="*/ 826769 w 5012822"/>
                <a:gd name="connsiteY1146" fmla="*/ 3413281 h 3811459"/>
                <a:gd name="connsiteX1147" fmla="*/ 808299 w 5012822"/>
                <a:gd name="connsiteY1147" fmla="*/ 3374862 h 3811459"/>
                <a:gd name="connsiteX1148" fmla="*/ 785560 w 5012822"/>
                <a:gd name="connsiteY1148" fmla="*/ 3354586 h 3811459"/>
                <a:gd name="connsiteX1149" fmla="*/ 782851 w 5012822"/>
                <a:gd name="connsiteY1149" fmla="*/ 3343011 h 3811459"/>
                <a:gd name="connsiteX1150" fmla="*/ 773328 w 5012822"/>
                <a:gd name="connsiteY1150" fmla="*/ 3336936 h 3811459"/>
                <a:gd name="connsiteX1151" fmla="*/ 774067 w 5012822"/>
                <a:gd name="connsiteY1151" fmla="*/ 3305988 h 3811459"/>
                <a:gd name="connsiteX1152" fmla="*/ 803127 w 5012822"/>
                <a:gd name="connsiteY1152" fmla="*/ 3224060 h 3811459"/>
                <a:gd name="connsiteX1153" fmla="*/ 817493 w 5012822"/>
                <a:gd name="connsiteY1153" fmla="*/ 3193194 h 3811459"/>
                <a:gd name="connsiteX1154" fmla="*/ 817493 w 5012822"/>
                <a:gd name="connsiteY1154" fmla="*/ 3159208 h 3811459"/>
                <a:gd name="connsiteX1155" fmla="*/ 806903 w 5012822"/>
                <a:gd name="connsiteY1155" fmla="*/ 3123745 h 3811459"/>
                <a:gd name="connsiteX1156" fmla="*/ 807150 w 5012822"/>
                <a:gd name="connsiteY1156" fmla="*/ 3099528 h 3811459"/>
                <a:gd name="connsiteX1157" fmla="*/ 810187 w 5012822"/>
                <a:gd name="connsiteY1157" fmla="*/ 3098461 h 3811459"/>
                <a:gd name="connsiteX1158" fmla="*/ 797874 w 5012822"/>
                <a:gd name="connsiteY1158" fmla="*/ 3058318 h 3811459"/>
                <a:gd name="connsiteX1159" fmla="*/ 785478 w 5012822"/>
                <a:gd name="connsiteY1159" fmla="*/ 3042967 h 3811459"/>
                <a:gd name="connsiteX1160" fmla="*/ 791470 w 5012822"/>
                <a:gd name="connsiteY1160" fmla="*/ 3027698 h 3811459"/>
                <a:gd name="connsiteX1161" fmla="*/ 759783 w 5012822"/>
                <a:gd name="connsiteY1161" fmla="*/ 3013167 h 3811459"/>
                <a:gd name="connsiteX1162" fmla="*/ 736141 w 5012822"/>
                <a:gd name="connsiteY1162" fmla="*/ 2975323 h 3811459"/>
                <a:gd name="connsiteX1163" fmla="*/ 709379 w 5012822"/>
                <a:gd name="connsiteY1163" fmla="*/ 2937069 h 3811459"/>
                <a:gd name="connsiteX1164" fmla="*/ 687706 w 5012822"/>
                <a:gd name="connsiteY1164" fmla="*/ 2906202 h 3811459"/>
                <a:gd name="connsiteX1165" fmla="*/ 697065 w 5012822"/>
                <a:gd name="connsiteY1165" fmla="*/ 2877142 h 3811459"/>
                <a:gd name="connsiteX1166" fmla="*/ 706341 w 5012822"/>
                <a:gd name="connsiteY1166" fmla="*/ 2859164 h 3811459"/>
                <a:gd name="connsiteX1167" fmla="*/ 707326 w 5012822"/>
                <a:gd name="connsiteY1167" fmla="*/ 2841104 h 3811459"/>
                <a:gd name="connsiteX1168" fmla="*/ 715618 w 5012822"/>
                <a:gd name="connsiteY1168" fmla="*/ 2807693 h 3811459"/>
                <a:gd name="connsiteX1169" fmla="*/ 698050 w 5012822"/>
                <a:gd name="connsiteY1169" fmla="*/ 2778714 h 3811459"/>
                <a:gd name="connsiteX1170" fmla="*/ 691975 w 5012822"/>
                <a:gd name="connsiteY1170" fmla="*/ 2754251 h 3811459"/>
                <a:gd name="connsiteX1171" fmla="*/ 665213 w 5012822"/>
                <a:gd name="connsiteY1171" fmla="*/ 2752035 h 3811459"/>
                <a:gd name="connsiteX1172" fmla="*/ 640750 w 5012822"/>
                <a:gd name="connsiteY1172" fmla="*/ 2755318 h 3811459"/>
                <a:gd name="connsiteX1173" fmla="*/ 618914 w 5012822"/>
                <a:gd name="connsiteY1173" fmla="*/ 2763117 h 3811459"/>
                <a:gd name="connsiteX1174" fmla="*/ 611608 w 5012822"/>
                <a:gd name="connsiteY1174" fmla="*/ 2747848 h 3811459"/>
                <a:gd name="connsiteX1175" fmla="*/ 603563 w 5012822"/>
                <a:gd name="connsiteY1175" fmla="*/ 2740706 h 3811459"/>
                <a:gd name="connsiteX1176" fmla="*/ 604548 w 5012822"/>
                <a:gd name="connsiteY1176" fmla="*/ 2728310 h 3811459"/>
                <a:gd name="connsiteX1177" fmla="*/ 590100 w 5012822"/>
                <a:gd name="connsiteY1177" fmla="*/ 2716735 h 3811459"/>
                <a:gd name="connsiteX1178" fmla="*/ 545853 w 5012822"/>
                <a:gd name="connsiteY1178" fmla="*/ 2695309 h 3811459"/>
                <a:gd name="connsiteX1179" fmla="*/ 524098 w 5012822"/>
                <a:gd name="connsiteY1179" fmla="*/ 2707952 h 3811459"/>
                <a:gd name="connsiteX1180" fmla="*/ 468687 w 5012822"/>
                <a:gd name="connsiteY1180" fmla="*/ 2716982 h 3811459"/>
                <a:gd name="connsiteX1181" fmla="*/ 440201 w 5012822"/>
                <a:gd name="connsiteY1181" fmla="*/ 2737586 h 3811459"/>
                <a:gd name="connsiteX1182" fmla="*/ 398827 w 5012822"/>
                <a:gd name="connsiteY1182" fmla="*/ 2752199 h 3811459"/>
                <a:gd name="connsiteX1183" fmla="*/ 354333 w 5012822"/>
                <a:gd name="connsiteY1183" fmla="*/ 2733236 h 3811459"/>
                <a:gd name="connsiteX1184" fmla="*/ 298101 w 5012822"/>
                <a:gd name="connsiteY1184" fmla="*/ 2751952 h 3811459"/>
                <a:gd name="connsiteX1185" fmla="*/ 266413 w 5012822"/>
                <a:gd name="connsiteY1185" fmla="*/ 2754744 h 3811459"/>
                <a:gd name="connsiteX1186" fmla="*/ 243510 w 5012822"/>
                <a:gd name="connsiteY1186" fmla="*/ 2768289 h 3811459"/>
                <a:gd name="connsiteX1187" fmla="*/ 222987 w 5012822"/>
                <a:gd name="connsiteY1187" fmla="*/ 2756057 h 3811459"/>
                <a:gd name="connsiteX1188" fmla="*/ 196472 w 5012822"/>
                <a:gd name="connsiteY1188" fmla="*/ 2732579 h 3811459"/>
                <a:gd name="connsiteX1189" fmla="*/ 187934 w 5012822"/>
                <a:gd name="connsiteY1189" fmla="*/ 2724124 h 3811459"/>
                <a:gd name="connsiteX1190" fmla="*/ 185964 w 5012822"/>
                <a:gd name="connsiteY1190" fmla="*/ 2711728 h 3811459"/>
                <a:gd name="connsiteX1191" fmla="*/ 157314 w 5012822"/>
                <a:gd name="connsiteY1191" fmla="*/ 2707541 h 3811459"/>
                <a:gd name="connsiteX1192" fmla="*/ 139664 w 5012822"/>
                <a:gd name="connsiteY1192" fmla="*/ 2696623 h 3811459"/>
                <a:gd name="connsiteX1193" fmla="*/ 120947 w 5012822"/>
                <a:gd name="connsiteY1193" fmla="*/ 2668630 h 3811459"/>
                <a:gd name="connsiteX1194" fmla="*/ 100835 w 5012822"/>
                <a:gd name="connsiteY1194" fmla="*/ 2621509 h 3811459"/>
                <a:gd name="connsiteX1195" fmla="*/ 68737 w 5012822"/>
                <a:gd name="connsiteY1195" fmla="*/ 2590561 h 3811459"/>
                <a:gd name="connsiteX1196" fmla="*/ 71693 w 5012822"/>
                <a:gd name="connsiteY1196" fmla="*/ 2586292 h 3811459"/>
                <a:gd name="connsiteX1197" fmla="*/ 68819 w 5012822"/>
                <a:gd name="connsiteY1197" fmla="*/ 2567986 h 3811459"/>
                <a:gd name="connsiteX1198" fmla="*/ 66767 w 5012822"/>
                <a:gd name="connsiteY1198" fmla="*/ 2562896 h 3811459"/>
                <a:gd name="connsiteX1199" fmla="*/ 67588 w 5012822"/>
                <a:gd name="connsiteY1199" fmla="*/ 2566672 h 3811459"/>
                <a:gd name="connsiteX1200" fmla="*/ 30729 w 5012822"/>
                <a:gd name="connsiteY1200" fmla="*/ 2552634 h 3811459"/>
                <a:gd name="connsiteX1201" fmla="*/ 27692 w 5012822"/>
                <a:gd name="connsiteY1201" fmla="*/ 2520783 h 3811459"/>
                <a:gd name="connsiteX1202" fmla="*/ 9221 w 5012822"/>
                <a:gd name="connsiteY1202" fmla="*/ 2497387 h 3811459"/>
                <a:gd name="connsiteX1203" fmla="*/ 29580 w 5012822"/>
                <a:gd name="connsiteY1203" fmla="*/ 2478834 h 3811459"/>
                <a:gd name="connsiteX1204" fmla="*/ 32043 w 5012822"/>
                <a:gd name="connsiteY1204" fmla="*/ 2440580 h 3811459"/>
                <a:gd name="connsiteX1205" fmla="*/ 43371 w 5012822"/>
                <a:gd name="connsiteY1205" fmla="*/ 2397400 h 3811459"/>
                <a:gd name="connsiteX1206" fmla="*/ 33849 w 5012822"/>
                <a:gd name="connsiteY1206" fmla="*/ 2382048 h 3811459"/>
                <a:gd name="connsiteX1207" fmla="*/ 33849 w 5012822"/>
                <a:gd name="connsiteY1207" fmla="*/ 2358078 h 3811459"/>
                <a:gd name="connsiteX1208" fmla="*/ 9878 w 5012822"/>
                <a:gd name="connsiteY1208" fmla="*/ 2337555 h 3811459"/>
                <a:gd name="connsiteX1209" fmla="*/ 5034 w 5012822"/>
                <a:gd name="connsiteY1209" fmla="*/ 2305129 h 3811459"/>
                <a:gd name="connsiteX1210" fmla="*/ 20468 w 5012822"/>
                <a:gd name="connsiteY1210" fmla="*/ 2286166 h 3811459"/>
                <a:gd name="connsiteX1211" fmla="*/ 19400 w 5012822"/>
                <a:gd name="connsiteY1211" fmla="*/ 2268762 h 3811459"/>
                <a:gd name="connsiteX1212" fmla="*/ 39923 w 5012822"/>
                <a:gd name="connsiteY1212" fmla="*/ 2219672 h 3811459"/>
                <a:gd name="connsiteX1213" fmla="*/ 66685 w 5012822"/>
                <a:gd name="connsiteY1213" fmla="*/ 2182813 h 3811459"/>
                <a:gd name="connsiteX1214" fmla="*/ 79245 w 5012822"/>
                <a:gd name="connsiteY1214" fmla="*/ 2148334 h 3811459"/>
                <a:gd name="connsiteX1215" fmla="*/ 105843 w 5012822"/>
                <a:gd name="connsiteY1215" fmla="*/ 2118781 h 3811459"/>
                <a:gd name="connsiteX1216" fmla="*/ 106828 w 5012822"/>
                <a:gd name="connsiteY1216" fmla="*/ 2095303 h 3811459"/>
                <a:gd name="connsiteX1217" fmla="*/ 120209 w 5012822"/>
                <a:gd name="connsiteY1217" fmla="*/ 2094072 h 3811459"/>
                <a:gd name="connsiteX1218" fmla="*/ 135888 w 5012822"/>
                <a:gd name="connsiteY1218" fmla="*/ 2088161 h 3811459"/>
                <a:gd name="connsiteX1219" fmla="*/ 163389 w 5012822"/>
                <a:gd name="connsiteY1219" fmla="*/ 2065258 h 3811459"/>
                <a:gd name="connsiteX1220" fmla="*/ 194255 w 5012822"/>
                <a:gd name="connsiteY1220" fmla="*/ 2040548 h 3811459"/>
                <a:gd name="connsiteX1221" fmla="*/ 196225 w 5012822"/>
                <a:gd name="connsiteY1221" fmla="*/ 2015921 h 3811459"/>
                <a:gd name="connsiteX1222" fmla="*/ 200330 w 5012822"/>
                <a:gd name="connsiteY1222" fmla="*/ 1978077 h 3811459"/>
                <a:gd name="connsiteX1223" fmla="*/ 204681 w 5012822"/>
                <a:gd name="connsiteY1223" fmla="*/ 1940807 h 3811459"/>
                <a:gd name="connsiteX1224" fmla="*/ 254921 w 5012822"/>
                <a:gd name="connsiteY1224" fmla="*/ 1896806 h 3811459"/>
                <a:gd name="connsiteX1225" fmla="*/ 271093 w 5012822"/>
                <a:gd name="connsiteY1225" fmla="*/ 1875873 h 3811459"/>
                <a:gd name="connsiteX1226" fmla="*/ 290302 w 5012822"/>
                <a:gd name="connsiteY1226" fmla="*/ 1840327 h 3811459"/>
                <a:gd name="connsiteX1227" fmla="*/ 316571 w 5012822"/>
                <a:gd name="connsiteY1227" fmla="*/ 1856499 h 3811459"/>
                <a:gd name="connsiteX1228" fmla="*/ 352609 w 5012822"/>
                <a:gd name="connsiteY1228" fmla="*/ 1853298 h 3811459"/>
                <a:gd name="connsiteX1229" fmla="*/ 378386 w 5012822"/>
                <a:gd name="connsiteY1229" fmla="*/ 1856335 h 3811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</a:cxnLst>
              <a:rect l="l" t="t" r="r" b="b"/>
              <a:pathLst>
                <a:path w="5012822" h="3811459">
                  <a:moveTo>
                    <a:pt x="376416" y="1855924"/>
                  </a:moveTo>
                  <a:cubicBezTo>
                    <a:pt x="386513" y="1856335"/>
                    <a:pt x="390946" y="1850096"/>
                    <a:pt x="396446" y="1843611"/>
                  </a:cubicBezTo>
                  <a:cubicBezTo>
                    <a:pt x="402111" y="1836961"/>
                    <a:pt x="408021" y="1833514"/>
                    <a:pt x="415656" y="1829573"/>
                  </a:cubicBezTo>
                  <a:cubicBezTo>
                    <a:pt x="423208" y="1825715"/>
                    <a:pt x="432895" y="1827111"/>
                    <a:pt x="439462" y="1821282"/>
                  </a:cubicBezTo>
                  <a:cubicBezTo>
                    <a:pt x="442910" y="1818245"/>
                    <a:pt x="442828" y="1813647"/>
                    <a:pt x="445947" y="1810610"/>
                  </a:cubicBezTo>
                  <a:cubicBezTo>
                    <a:pt x="451201" y="1805520"/>
                    <a:pt x="463761" y="1805767"/>
                    <a:pt x="470493" y="1805192"/>
                  </a:cubicBezTo>
                  <a:cubicBezTo>
                    <a:pt x="489702" y="1803632"/>
                    <a:pt x="508747" y="1801334"/>
                    <a:pt x="527547" y="1796326"/>
                  </a:cubicBezTo>
                  <a:cubicBezTo>
                    <a:pt x="539039" y="1793289"/>
                    <a:pt x="549711" y="1789759"/>
                    <a:pt x="561450" y="1792140"/>
                  </a:cubicBezTo>
                  <a:cubicBezTo>
                    <a:pt x="566047" y="1793125"/>
                    <a:pt x="569495" y="1794848"/>
                    <a:pt x="574503" y="1794274"/>
                  </a:cubicBezTo>
                  <a:cubicBezTo>
                    <a:pt x="582876" y="1793453"/>
                    <a:pt x="590100" y="1788445"/>
                    <a:pt x="598473" y="1788035"/>
                  </a:cubicBezTo>
                  <a:cubicBezTo>
                    <a:pt x="609884" y="1787460"/>
                    <a:pt x="620474" y="1796408"/>
                    <a:pt x="630982" y="1792632"/>
                  </a:cubicBezTo>
                  <a:cubicBezTo>
                    <a:pt x="645676" y="1787542"/>
                    <a:pt x="651340" y="1778184"/>
                    <a:pt x="667676" y="1784833"/>
                  </a:cubicBezTo>
                  <a:cubicBezTo>
                    <a:pt x="670550" y="1785983"/>
                    <a:pt x="677527" y="1787707"/>
                    <a:pt x="679497" y="1790169"/>
                  </a:cubicBezTo>
                  <a:cubicBezTo>
                    <a:pt x="684094" y="1795834"/>
                    <a:pt x="677609" y="1800923"/>
                    <a:pt x="675557" y="1806423"/>
                  </a:cubicBezTo>
                  <a:cubicBezTo>
                    <a:pt x="671124" y="1818409"/>
                    <a:pt x="681386" y="1824237"/>
                    <a:pt x="687953" y="1833432"/>
                  </a:cubicBezTo>
                  <a:cubicBezTo>
                    <a:pt x="693617" y="1841394"/>
                    <a:pt x="704782" y="1845991"/>
                    <a:pt x="698789" y="1856745"/>
                  </a:cubicBezTo>
                  <a:cubicBezTo>
                    <a:pt x="693945" y="1865447"/>
                    <a:pt x="678430" y="1871604"/>
                    <a:pt x="680319" y="1883589"/>
                  </a:cubicBezTo>
                  <a:cubicBezTo>
                    <a:pt x="681632" y="1892209"/>
                    <a:pt x="695998" y="1899269"/>
                    <a:pt x="702894" y="1903455"/>
                  </a:cubicBezTo>
                  <a:cubicBezTo>
                    <a:pt x="712909" y="1909530"/>
                    <a:pt x="723252" y="1916180"/>
                    <a:pt x="733760" y="1921351"/>
                  </a:cubicBezTo>
                  <a:cubicBezTo>
                    <a:pt x="746074" y="1927426"/>
                    <a:pt x="757238" y="1923075"/>
                    <a:pt x="770619" y="1923650"/>
                  </a:cubicBezTo>
                  <a:cubicBezTo>
                    <a:pt x="785724" y="1924225"/>
                    <a:pt x="796232" y="1926523"/>
                    <a:pt x="808463" y="1934732"/>
                  </a:cubicBezTo>
                  <a:cubicBezTo>
                    <a:pt x="816015" y="1939658"/>
                    <a:pt x="816098" y="1943352"/>
                    <a:pt x="818478" y="1952054"/>
                  </a:cubicBezTo>
                  <a:cubicBezTo>
                    <a:pt x="820284" y="1958621"/>
                    <a:pt x="820449" y="1964203"/>
                    <a:pt x="827754" y="1966091"/>
                  </a:cubicBezTo>
                  <a:cubicBezTo>
                    <a:pt x="834978" y="1967979"/>
                    <a:pt x="840232" y="1966584"/>
                    <a:pt x="847210" y="1969703"/>
                  </a:cubicBezTo>
                  <a:cubicBezTo>
                    <a:pt x="856076" y="1973644"/>
                    <a:pt x="865435" y="1973972"/>
                    <a:pt x="873890" y="1979144"/>
                  </a:cubicBezTo>
                  <a:cubicBezTo>
                    <a:pt x="884233" y="1985465"/>
                    <a:pt x="892525" y="1989323"/>
                    <a:pt x="904921" y="1984726"/>
                  </a:cubicBezTo>
                  <a:cubicBezTo>
                    <a:pt x="931682" y="1974793"/>
                    <a:pt x="908204" y="1953203"/>
                    <a:pt x="917891" y="1935143"/>
                  </a:cubicBezTo>
                  <a:cubicBezTo>
                    <a:pt x="930533" y="1911665"/>
                    <a:pt x="980691" y="1903455"/>
                    <a:pt x="996124" y="1928411"/>
                  </a:cubicBezTo>
                  <a:cubicBezTo>
                    <a:pt x="999326" y="1933665"/>
                    <a:pt x="999900" y="1941135"/>
                    <a:pt x="1006057" y="1943516"/>
                  </a:cubicBezTo>
                  <a:cubicBezTo>
                    <a:pt x="1011475" y="1945733"/>
                    <a:pt x="1017386" y="1941464"/>
                    <a:pt x="1022393" y="1940479"/>
                  </a:cubicBezTo>
                  <a:cubicBezTo>
                    <a:pt x="1031095" y="1938755"/>
                    <a:pt x="1035117" y="1942120"/>
                    <a:pt x="1042670" y="1946143"/>
                  </a:cubicBezTo>
                  <a:cubicBezTo>
                    <a:pt x="1052685" y="1951397"/>
                    <a:pt x="1060074" y="1951643"/>
                    <a:pt x="1071074" y="1952136"/>
                  </a:cubicBezTo>
                  <a:cubicBezTo>
                    <a:pt x="1084619" y="1952793"/>
                    <a:pt x="1097753" y="1957225"/>
                    <a:pt x="1111381" y="1958046"/>
                  </a:cubicBezTo>
                  <a:cubicBezTo>
                    <a:pt x="1122299" y="1958703"/>
                    <a:pt x="1146023" y="1966255"/>
                    <a:pt x="1154479" y="1957554"/>
                  </a:cubicBezTo>
                  <a:cubicBezTo>
                    <a:pt x="1159651" y="1952218"/>
                    <a:pt x="1157762" y="1942695"/>
                    <a:pt x="1164083" y="1938344"/>
                  </a:cubicBezTo>
                  <a:cubicBezTo>
                    <a:pt x="1168352" y="1935389"/>
                    <a:pt x="1176972" y="1935471"/>
                    <a:pt x="1181815" y="1936046"/>
                  </a:cubicBezTo>
                  <a:cubicBezTo>
                    <a:pt x="1195114" y="1937688"/>
                    <a:pt x="1206032" y="1947292"/>
                    <a:pt x="1219659" y="1949016"/>
                  </a:cubicBezTo>
                  <a:cubicBezTo>
                    <a:pt x="1231891" y="1950658"/>
                    <a:pt x="1241578" y="1950412"/>
                    <a:pt x="1250607" y="1942285"/>
                  </a:cubicBezTo>
                  <a:cubicBezTo>
                    <a:pt x="1262921" y="1931202"/>
                    <a:pt x="1270720" y="1916180"/>
                    <a:pt x="1269735" y="1899105"/>
                  </a:cubicBezTo>
                  <a:cubicBezTo>
                    <a:pt x="1269242" y="1890649"/>
                    <a:pt x="1264727" y="1880306"/>
                    <a:pt x="1266615" y="1871850"/>
                  </a:cubicBezTo>
                  <a:cubicBezTo>
                    <a:pt x="1268175" y="1864955"/>
                    <a:pt x="1273839" y="1862820"/>
                    <a:pt x="1278272" y="1858634"/>
                  </a:cubicBezTo>
                  <a:cubicBezTo>
                    <a:pt x="1285661" y="1851656"/>
                    <a:pt x="1287877" y="1842954"/>
                    <a:pt x="1289026" y="1833267"/>
                  </a:cubicBezTo>
                  <a:cubicBezTo>
                    <a:pt x="1290750" y="1818245"/>
                    <a:pt x="1288451" y="1804782"/>
                    <a:pt x="1288288" y="1790087"/>
                  </a:cubicBezTo>
                  <a:cubicBezTo>
                    <a:pt x="1288205" y="1781468"/>
                    <a:pt x="1290915" y="1775064"/>
                    <a:pt x="1280571" y="1775475"/>
                  </a:cubicBezTo>
                  <a:cubicBezTo>
                    <a:pt x="1271541" y="1775803"/>
                    <a:pt x="1266041" y="1783520"/>
                    <a:pt x="1257586" y="1786886"/>
                  </a:cubicBezTo>
                  <a:cubicBezTo>
                    <a:pt x="1242234" y="1792960"/>
                    <a:pt x="1219741" y="1795669"/>
                    <a:pt x="1203241" y="1792632"/>
                  </a:cubicBezTo>
                  <a:cubicBezTo>
                    <a:pt x="1193883" y="1790990"/>
                    <a:pt x="1184442" y="1781057"/>
                    <a:pt x="1174837" y="1782371"/>
                  </a:cubicBezTo>
                  <a:cubicBezTo>
                    <a:pt x="1167367" y="1783438"/>
                    <a:pt x="1161210" y="1790744"/>
                    <a:pt x="1154807" y="1794192"/>
                  </a:cubicBezTo>
                  <a:cubicBezTo>
                    <a:pt x="1145366" y="1799281"/>
                    <a:pt x="1139538" y="1799692"/>
                    <a:pt x="1130262" y="1795341"/>
                  </a:cubicBezTo>
                  <a:cubicBezTo>
                    <a:pt x="1119918" y="1790498"/>
                    <a:pt x="1112858" y="1791401"/>
                    <a:pt x="1101693" y="1792304"/>
                  </a:cubicBezTo>
                  <a:cubicBezTo>
                    <a:pt x="1097015" y="1792714"/>
                    <a:pt x="1079857" y="1793535"/>
                    <a:pt x="1079857" y="1786311"/>
                  </a:cubicBezTo>
                  <a:cubicBezTo>
                    <a:pt x="1079857" y="1782288"/>
                    <a:pt x="1086096" y="1783192"/>
                    <a:pt x="1086917" y="1780236"/>
                  </a:cubicBezTo>
                  <a:cubicBezTo>
                    <a:pt x="1088149" y="1774982"/>
                    <a:pt x="1080514" y="1773505"/>
                    <a:pt x="1076984" y="1771699"/>
                  </a:cubicBezTo>
                  <a:cubicBezTo>
                    <a:pt x="1070171" y="1768251"/>
                    <a:pt x="1067954" y="1768005"/>
                    <a:pt x="1066148" y="1761766"/>
                  </a:cubicBezTo>
                  <a:cubicBezTo>
                    <a:pt x="1066066" y="1761355"/>
                    <a:pt x="1067462" y="1757989"/>
                    <a:pt x="1066969" y="1756183"/>
                  </a:cubicBezTo>
                  <a:cubicBezTo>
                    <a:pt x="1066559" y="1754788"/>
                    <a:pt x="1064589" y="1753392"/>
                    <a:pt x="1063849" y="1752243"/>
                  </a:cubicBezTo>
                  <a:cubicBezTo>
                    <a:pt x="1062372" y="1749944"/>
                    <a:pt x="1060648" y="1746250"/>
                    <a:pt x="1058514" y="1744444"/>
                  </a:cubicBezTo>
                  <a:cubicBezTo>
                    <a:pt x="1055640" y="1742146"/>
                    <a:pt x="1048088" y="1741900"/>
                    <a:pt x="1048170" y="1737713"/>
                  </a:cubicBezTo>
                  <a:cubicBezTo>
                    <a:pt x="1048334" y="1732295"/>
                    <a:pt x="1059499" y="1733772"/>
                    <a:pt x="1062126" y="1730817"/>
                  </a:cubicBezTo>
                  <a:cubicBezTo>
                    <a:pt x="1066969" y="1725399"/>
                    <a:pt x="1061141" y="1719735"/>
                    <a:pt x="1057529" y="1715138"/>
                  </a:cubicBezTo>
                  <a:cubicBezTo>
                    <a:pt x="1055722" y="1712839"/>
                    <a:pt x="1051454" y="1710294"/>
                    <a:pt x="1051290" y="1706846"/>
                  </a:cubicBezTo>
                  <a:cubicBezTo>
                    <a:pt x="1051208" y="1703891"/>
                    <a:pt x="1055969" y="1703070"/>
                    <a:pt x="1055805" y="1701511"/>
                  </a:cubicBezTo>
                  <a:cubicBezTo>
                    <a:pt x="1055230" y="1696092"/>
                    <a:pt x="1046200" y="1695354"/>
                    <a:pt x="1041356" y="1695272"/>
                  </a:cubicBezTo>
                  <a:cubicBezTo>
                    <a:pt x="1041028" y="1686816"/>
                    <a:pt x="1063849" y="1675077"/>
                    <a:pt x="1071156" y="1673189"/>
                  </a:cubicBezTo>
                  <a:cubicBezTo>
                    <a:pt x="1081089" y="1670808"/>
                    <a:pt x="1091596" y="1675159"/>
                    <a:pt x="1101365" y="1672204"/>
                  </a:cubicBezTo>
                  <a:cubicBezTo>
                    <a:pt x="1106127" y="1670726"/>
                    <a:pt x="1119261" y="1663174"/>
                    <a:pt x="1121560" y="1658495"/>
                  </a:cubicBezTo>
                  <a:cubicBezTo>
                    <a:pt x="1125418" y="1650696"/>
                    <a:pt x="1110477" y="1649383"/>
                    <a:pt x="1115321" y="1642733"/>
                  </a:cubicBezTo>
                  <a:cubicBezTo>
                    <a:pt x="1118686" y="1637972"/>
                    <a:pt x="1137568" y="1635181"/>
                    <a:pt x="1143068" y="1635099"/>
                  </a:cubicBezTo>
                  <a:cubicBezTo>
                    <a:pt x="1150702" y="1635017"/>
                    <a:pt x="1157680" y="1638875"/>
                    <a:pt x="1165479" y="1637479"/>
                  </a:cubicBezTo>
                  <a:cubicBezTo>
                    <a:pt x="1176397" y="1635509"/>
                    <a:pt x="1174591" y="1627382"/>
                    <a:pt x="1181651" y="1622621"/>
                  </a:cubicBezTo>
                  <a:cubicBezTo>
                    <a:pt x="1191994" y="1615643"/>
                    <a:pt x="1207920" y="1619419"/>
                    <a:pt x="1218756" y="1613673"/>
                  </a:cubicBezTo>
                  <a:cubicBezTo>
                    <a:pt x="1228854" y="1608419"/>
                    <a:pt x="1228032" y="1600538"/>
                    <a:pt x="1241003" y="1605956"/>
                  </a:cubicBezTo>
                  <a:cubicBezTo>
                    <a:pt x="1246175" y="1608173"/>
                    <a:pt x="1265466" y="1613837"/>
                    <a:pt x="1265876" y="1616546"/>
                  </a:cubicBezTo>
                  <a:lnTo>
                    <a:pt x="1267436" y="1616546"/>
                  </a:lnTo>
                  <a:cubicBezTo>
                    <a:pt x="1290340" y="1624673"/>
                    <a:pt x="1313818" y="1617449"/>
                    <a:pt x="1337214" y="1617285"/>
                  </a:cubicBezTo>
                  <a:cubicBezTo>
                    <a:pt x="1352237" y="1617285"/>
                    <a:pt x="1366767" y="1618845"/>
                    <a:pt x="1381626" y="1618845"/>
                  </a:cubicBezTo>
                  <a:cubicBezTo>
                    <a:pt x="1392872" y="1618845"/>
                    <a:pt x="1425298" y="1615725"/>
                    <a:pt x="1408387" y="1597172"/>
                  </a:cubicBezTo>
                  <a:cubicBezTo>
                    <a:pt x="1402394" y="1590605"/>
                    <a:pt x="1390902" y="1588553"/>
                    <a:pt x="1386715" y="1580426"/>
                  </a:cubicBezTo>
                  <a:cubicBezTo>
                    <a:pt x="1383350" y="1573694"/>
                    <a:pt x="1387372" y="1567127"/>
                    <a:pt x="1381543" y="1560970"/>
                  </a:cubicBezTo>
                  <a:cubicBezTo>
                    <a:pt x="1367834" y="1546522"/>
                    <a:pt x="1339923" y="1552433"/>
                    <a:pt x="1327281" y="1535686"/>
                  </a:cubicBezTo>
                  <a:cubicBezTo>
                    <a:pt x="1322274" y="1529036"/>
                    <a:pt x="1321945" y="1518611"/>
                    <a:pt x="1313654" y="1515491"/>
                  </a:cubicBezTo>
                  <a:cubicBezTo>
                    <a:pt x="1307497" y="1513193"/>
                    <a:pt x="1306512" y="1516066"/>
                    <a:pt x="1302243" y="1510155"/>
                  </a:cubicBezTo>
                  <a:cubicBezTo>
                    <a:pt x="1298713" y="1505148"/>
                    <a:pt x="1299944" y="1503588"/>
                    <a:pt x="1294280" y="1501043"/>
                  </a:cubicBezTo>
                  <a:cubicBezTo>
                    <a:pt x="1284101" y="1496610"/>
                    <a:pt x="1281720" y="1497349"/>
                    <a:pt x="1277123" y="1487170"/>
                  </a:cubicBezTo>
                  <a:cubicBezTo>
                    <a:pt x="1276220" y="1485200"/>
                    <a:pt x="1271869" y="1479617"/>
                    <a:pt x="1272115" y="1477565"/>
                  </a:cubicBezTo>
                  <a:cubicBezTo>
                    <a:pt x="1272937" y="1471819"/>
                    <a:pt x="1286564" y="1470669"/>
                    <a:pt x="1291818" y="1469848"/>
                  </a:cubicBezTo>
                  <a:cubicBezTo>
                    <a:pt x="1293623" y="1460983"/>
                    <a:pt x="1295840" y="1454415"/>
                    <a:pt x="1299780" y="1447027"/>
                  </a:cubicBezTo>
                  <a:cubicBezTo>
                    <a:pt x="1304870" y="1437258"/>
                    <a:pt x="1295512" y="1435370"/>
                    <a:pt x="1297482" y="1425273"/>
                  </a:cubicBezTo>
                  <a:cubicBezTo>
                    <a:pt x="1303885" y="1423877"/>
                    <a:pt x="1318825" y="1438654"/>
                    <a:pt x="1322848" y="1426750"/>
                  </a:cubicBezTo>
                  <a:cubicBezTo>
                    <a:pt x="1323751" y="1424042"/>
                    <a:pt x="1320221" y="1422153"/>
                    <a:pt x="1320303" y="1419855"/>
                  </a:cubicBezTo>
                  <a:cubicBezTo>
                    <a:pt x="1320467" y="1415832"/>
                    <a:pt x="1321617" y="1415750"/>
                    <a:pt x="1324408" y="1412056"/>
                  </a:cubicBezTo>
                  <a:cubicBezTo>
                    <a:pt x="1330154" y="1404504"/>
                    <a:pt x="1329251" y="1404011"/>
                    <a:pt x="1318415" y="1403601"/>
                  </a:cubicBezTo>
                  <a:cubicBezTo>
                    <a:pt x="1301997" y="1402944"/>
                    <a:pt x="1287549" y="1413452"/>
                    <a:pt x="1274085" y="1422071"/>
                  </a:cubicBezTo>
                  <a:cubicBezTo>
                    <a:pt x="1263250" y="1429049"/>
                    <a:pt x="1255287" y="1430691"/>
                    <a:pt x="1242809" y="1431430"/>
                  </a:cubicBezTo>
                  <a:cubicBezTo>
                    <a:pt x="1241495" y="1439639"/>
                    <a:pt x="1252988" y="1435616"/>
                    <a:pt x="1243466" y="1442102"/>
                  </a:cubicBezTo>
                  <a:cubicBezTo>
                    <a:pt x="1237391" y="1446206"/>
                    <a:pt x="1229592" y="1446288"/>
                    <a:pt x="1222861" y="1447520"/>
                  </a:cubicBezTo>
                  <a:cubicBezTo>
                    <a:pt x="1218920" y="1448176"/>
                    <a:pt x="1205211" y="1449654"/>
                    <a:pt x="1206360" y="1456057"/>
                  </a:cubicBezTo>
                  <a:cubicBezTo>
                    <a:pt x="1206935" y="1459423"/>
                    <a:pt x="1215473" y="1459916"/>
                    <a:pt x="1218017" y="1460901"/>
                  </a:cubicBezTo>
                  <a:cubicBezTo>
                    <a:pt x="1224092" y="1463199"/>
                    <a:pt x="1223107" y="1462871"/>
                    <a:pt x="1225734" y="1467632"/>
                  </a:cubicBezTo>
                  <a:cubicBezTo>
                    <a:pt x="1227294" y="1470587"/>
                    <a:pt x="1225405" y="1471572"/>
                    <a:pt x="1228197" y="1474364"/>
                  </a:cubicBezTo>
                  <a:cubicBezTo>
                    <a:pt x="1230413" y="1476580"/>
                    <a:pt x="1234928" y="1476334"/>
                    <a:pt x="1237391" y="1478304"/>
                  </a:cubicBezTo>
                  <a:cubicBezTo>
                    <a:pt x="1242891" y="1482901"/>
                    <a:pt x="1240675" y="1486841"/>
                    <a:pt x="1249705" y="1483722"/>
                  </a:cubicBezTo>
                  <a:cubicBezTo>
                    <a:pt x="1258406" y="1480849"/>
                    <a:pt x="1256354" y="1477647"/>
                    <a:pt x="1259719" y="1486759"/>
                  </a:cubicBezTo>
                  <a:cubicBezTo>
                    <a:pt x="1260951" y="1490043"/>
                    <a:pt x="1264399" y="1496036"/>
                    <a:pt x="1263496" y="1499730"/>
                  </a:cubicBezTo>
                  <a:cubicBezTo>
                    <a:pt x="1250444" y="1501372"/>
                    <a:pt x="1234846" y="1497760"/>
                    <a:pt x="1221958" y="1500551"/>
                  </a:cubicBezTo>
                  <a:cubicBezTo>
                    <a:pt x="1211039" y="1502931"/>
                    <a:pt x="1202009" y="1529775"/>
                    <a:pt x="1189778" y="1518365"/>
                  </a:cubicBezTo>
                  <a:cubicBezTo>
                    <a:pt x="1183539" y="1512536"/>
                    <a:pt x="1187808" y="1505066"/>
                    <a:pt x="1190927" y="1499073"/>
                  </a:cubicBezTo>
                  <a:cubicBezTo>
                    <a:pt x="1194868" y="1491521"/>
                    <a:pt x="1201189" y="1485282"/>
                    <a:pt x="1188957" y="1485364"/>
                  </a:cubicBezTo>
                  <a:cubicBezTo>
                    <a:pt x="1184114" y="1485364"/>
                    <a:pt x="1165643" y="1492342"/>
                    <a:pt x="1162688" y="1486595"/>
                  </a:cubicBezTo>
                  <a:cubicBezTo>
                    <a:pt x="1159404" y="1480110"/>
                    <a:pt x="1173934" y="1474364"/>
                    <a:pt x="1177792" y="1473625"/>
                  </a:cubicBezTo>
                  <a:cubicBezTo>
                    <a:pt x="1183457" y="1472558"/>
                    <a:pt x="1196509" y="1474364"/>
                    <a:pt x="1194785" y="1465087"/>
                  </a:cubicBezTo>
                  <a:cubicBezTo>
                    <a:pt x="1193061" y="1455893"/>
                    <a:pt x="1178121" y="1455893"/>
                    <a:pt x="1171882" y="1455647"/>
                  </a:cubicBezTo>
                  <a:cubicBezTo>
                    <a:pt x="1162031" y="1455154"/>
                    <a:pt x="1155628" y="1454087"/>
                    <a:pt x="1163098" y="1444811"/>
                  </a:cubicBezTo>
                  <a:cubicBezTo>
                    <a:pt x="1165561" y="1441773"/>
                    <a:pt x="1171636" y="1438736"/>
                    <a:pt x="1167941" y="1433646"/>
                  </a:cubicBezTo>
                  <a:cubicBezTo>
                    <a:pt x="1166382" y="1431512"/>
                    <a:pt x="1159404" y="1430609"/>
                    <a:pt x="1157105" y="1430363"/>
                  </a:cubicBezTo>
                  <a:cubicBezTo>
                    <a:pt x="1148568" y="1429624"/>
                    <a:pt x="1131082" y="1433154"/>
                    <a:pt x="1128538" y="1442758"/>
                  </a:cubicBezTo>
                  <a:cubicBezTo>
                    <a:pt x="1127635" y="1446206"/>
                    <a:pt x="1130097" y="1448915"/>
                    <a:pt x="1130179" y="1452035"/>
                  </a:cubicBezTo>
                  <a:cubicBezTo>
                    <a:pt x="1130179" y="1455975"/>
                    <a:pt x="1128784" y="1459012"/>
                    <a:pt x="1128045" y="1462871"/>
                  </a:cubicBezTo>
                  <a:cubicBezTo>
                    <a:pt x="1127552" y="1465498"/>
                    <a:pt x="1128045" y="1469766"/>
                    <a:pt x="1126978" y="1472147"/>
                  </a:cubicBezTo>
                  <a:cubicBezTo>
                    <a:pt x="1125254" y="1475923"/>
                    <a:pt x="1121888" y="1476580"/>
                    <a:pt x="1119343" y="1479864"/>
                  </a:cubicBezTo>
                  <a:cubicBezTo>
                    <a:pt x="1115321" y="1485200"/>
                    <a:pt x="1116224" y="1492013"/>
                    <a:pt x="1114582" y="1498334"/>
                  </a:cubicBezTo>
                  <a:cubicBezTo>
                    <a:pt x="1113433" y="1502685"/>
                    <a:pt x="1111462" y="1514342"/>
                    <a:pt x="1108425" y="1517462"/>
                  </a:cubicBezTo>
                  <a:cubicBezTo>
                    <a:pt x="1103418" y="1522715"/>
                    <a:pt x="1096276" y="1517462"/>
                    <a:pt x="1090694" y="1519103"/>
                  </a:cubicBezTo>
                  <a:cubicBezTo>
                    <a:pt x="1075671" y="1523454"/>
                    <a:pt x="1091104" y="1547425"/>
                    <a:pt x="1089380" y="1558507"/>
                  </a:cubicBezTo>
                  <a:cubicBezTo>
                    <a:pt x="1087246" y="1571970"/>
                    <a:pt x="1072141" y="1577881"/>
                    <a:pt x="1073947" y="1593232"/>
                  </a:cubicBezTo>
                  <a:cubicBezTo>
                    <a:pt x="1075260" y="1604561"/>
                    <a:pt x="1084208" y="1618270"/>
                    <a:pt x="1089954" y="1628039"/>
                  </a:cubicBezTo>
                  <a:cubicBezTo>
                    <a:pt x="1093156" y="1633457"/>
                    <a:pt x="1095701" y="1636740"/>
                    <a:pt x="1097589" y="1642897"/>
                  </a:cubicBezTo>
                  <a:cubicBezTo>
                    <a:pt x="1085604" y="1648644"/>
                    <a:pt x="1073372" y="1657838"/>
                    <a:pt x="1060812" y="1659644"/>
                  </a:cubicBezTo>
                  <a:cubicBezTo>
                    <a:pt x="1053670" y="1660711"/>
                    <a:pt x="1048088" y="1659972"/>
                    <a:pt x="1041603" y="1657510"/>
                  </a:cubicBezTo>
                  <a:cubicBezTo>
                    <a:pt x="1036020" y="1655457"/>
                    <a:pt x="1030931" y="1649957"/>
                    <a:pt x="1025595" y="1648890"/>
                  </a:cubicBezTo>
                  <a:cubicBezTo>
                    <a:pt x="1023296" y="1659726"/>
                    <a:pt x="997109" y="1642897"/>
                    <a:pt x="989721" y="1654718"/>
                  </a:cubicBezTo>
                  <a:cubicBezTo>
                    <a:pt x="983975" y="1664077"/>
                    <a:pt x="998998" y="1664816"/>
                    <a:pt x="999818" y="1672614"/>
                  </a:cubicBezTo>
                  <a:cubicBezTo>
                    <a:pt x="1000475" y="1679018"/>
                    <a:pt x="989639" y="1683779"/>
                    <a:pt x="985370" y="1681891"/>
                  </a:cubicBezTo>
                  <a:cubicBezTo>
                    <a:pt x="977407" y="1678443"/>
                    <a:pt x="979460" y="1667114"/>
                    <a:pt x="974370" y="1663420"/>
                  </a:cubicBezTo>
                  <a:cubicBezTo>
                    <a:pt x="966407" y="1657592"/>
                    <a:pt x="964437" y="1671137"/>
                    <a:pt x="965258" y="1676473"/>
                  </a:cubicBezTo>
                  <a:cubicBezTo>
                    <a:pt x="966899" y="1687309"/>
                    <a:pt x="976094" y="1693384"/>
                    <a:pt x="981512" y="1702496"/>
                  </a:cubicBezTo>
                  <a:cubicBezTo>
                    <a:pt x="986273" y="1710541"/>
                    <a:pt x="985042" y="1717765"/>
                    <a:pt x="987587" y="1725892"/>
                  </a:cubicBezTo>
                  <a:cubicBezTo>
                    <a:pt x="989803" y="1732870"/>
                    <a:pt x="1000475" y="1734347"/>
                    <a:pt x="1001542" y="1740504"/>
                  </a:cubicBezTo>
                  <a:cubicBezTo>
                    <a:pt x="1002773" y="1747482"/>
                    <a:pt x="991691" y="1749206"/>
                    <a:pt x="987012" y="1752325"/>
                  </a:cubicBezTo>
                  <a:cubicBezTo>
                    <a:pt x="970758" y="1763161"/>
                    <a:pt x="983072" y="1769154"/>
                    <a:pt x="982251" y="1782945"/>
                  </a:cubicBezTo>
                  <a:cubicBezTo>
                    <a:pt x="981758" y="1791811"/>
                    <a:pt x="978146" y="1791811"/>
                    <a:pt x="970676" y="1787707"/>
                  </a:cubicBezTo>
                  <a:cubicBezTo>
                    <a:pt x="967228" y="1785819"/>
                    <a:pt x="965176" y="1782371"/>
                    <a:pt x="962220" y="1780482"/>
                  </a:cubicBezTo>
                  <a:cubicBezTo>
                    <a:pt x="956474" y="1776870"/>
                    <a:pt x="959593" y="1779497"/>
                    <a:pt x="953683" y="1780482"/>
                  </a:cubicBezTo>
                  <a:cubicBezTo>
                    <a:pt x="951548" y="1780893"/>
                    <a:pt x="945802" y="1782535"/>
                    <a:pt x="943586" y="1781221"/>
                  </a:cubicBezTo>
                  <a:cubicBezTo>
                    <a:pt x="939317" y="1778594"/>
                    <a:pt x="942682" y="1777199"/>
                    <a:pt x="942847" y="1773423"/>
                  </a:cubicBezTo>
                  <a:cubicBezTo>
                    <a:pt x="943011" y="1769318"/>
                    <a:pt x="944899" y="1770467"/>
                    <a:pt x="941123" y="1765706"/>
                  </a:cubicBezTo>
                  <a:cubicBezTo>
                    <a:pt x="937347" y="1761027"/>
                    <a:pt x="932175" y="1760452"/>
                    <a:pt x="929876" y="1754131"/>
                  </a:cubicBezTo>
                  <a:cubicBezTo>
                    <a:pt x="920354" y="1728436"/>
                    <a:pt x="954011" y="1750519"/>
                    <a:pt x="963616" y="1747974"/>
                  </a:cubicBezTo>
                  <a:cubicBezTo>
                    <a:pt x="973549" y="1745347"/>
                    <a:pt x="967885" y="1738698"/>
                    <a:pt x="960497" y="1737138"/>
                  </a:cubicBezTo>
                  <a:cubicBezTo>
                    <a:pt x="953190" y="1735578"/>
                    <a:pt x="949743" y="1736728"/>
                    <a:pt x="943011" y="1733198"/>
                  </a:cubicBezTo>
                  <a:cubicBezTo>
                    <a:pt x="940384" y="1731802"/>
                    <a:pt x="938989" y="1731474"/>
                    <a:pt x="935869" y="1730325"/>
                  </a:cubicBezTo>
                  <a:cubicBezTo>
                    <a:pt x="931272" y="1728519"/>
                    <a:pt x="931436" y="1730571"/>
                    <a:pt x="928316" y="1725563"/>
                  </a:cubicBezTo>
                  <a:cubicBezTo>
                    <a:pt x="924212" y="1718996"/>
                    <a:pt x="928973" y="1708652"/>
                    <a:pt x="922734" y="1704220"/>
                  </a:cubicBezTo>
                  <a:cubicBezTo>
                    <a:pt x="915757" y="1699376"/>
                    <a:pt x="901801" y="1705123"/>
                    <a:pt x="893592" y="1702331"/>
                  </a:cubicBezTo>
                  <a:cubicBezTo>
                    <a:pt x="882017" y="1698391"/>
                    <a:pt x="890308" y="1692234"/>
                    <a:pt x="894823" y="1685421"/>
                  </a:cubicBezTo>
                  <a:cubicBezTo>
                    <a:pt x="900898" y="1675898"/>
                    <a:pt x="903115" y="1657099"/>
                    <a:pt x="895562" y="1647905"/>
                  </a:cubicBezTo>
                  <a:cubicBezTo>
                    <a:pt x="891540" y="1643061"/>
                    <a:pt x="886040" y="1639367"/>
                    <a:pt x="882592" y="1633867"/>
                  </a:cubicBezTo>
                  <a:cubicBezTo>
                    <a:pt x="878733" y="1627628"/>
                    <a:pt x="880786" y="1622374"/>
                    <a:pt x="879554" y="1615397"/>
                  </a:cubicBezTo>
                  <a:cubicBezTo>
                    <a:pt x="876271" y="1597419"/>
                    <a:pt x="860263" y="1606285"/>
                    <a:pt x="848688" y="1600128"/>
                  </a:cubicBezTo>
                  <a:cubicBezTo>
                    <a:pt x="843845" y="1597583"/>
                    <a:pt x="840561" y="1592411"/>
                    <a:pt x="837277" y="1587568"/>
                  </a:cubicBezTo>
                  <a:cubicBezTo>
                    <a:pt x="834978" y="1584120"/>
                    <a:pt x="833173" y="1573284"/>
                    <a:pt x="831038" y="1571560"/>
                  </a:cubicBezTo>
                  <a:cubicBezTo>
                    <a:pt x="824553" y="1566388"/>
                    <a:pt x="809448" y="1576567"/>
                    <a:pt x="801649" y="1570657"/>
                  </a:cubicBezTo>
                  <a:lnTo>
                    <a:pt x="800911" y="1570657"/>
                  </a:lnTo>
                  <a:cubicBezTo>
                    <a:pt x="792291" y="1567045"/>
                    <a:pt x="787940" y="1565813"/>
                    <a:pt x="781866" y="1558343"/>
                  </a:cubicBezTo>
                  <a:cubicBezTo>
                    <a:pt x="777843" y="1553418"/>
                    <a:pt x="773246" y="1548082"/>
                    <a:pt x="769470" y="1542910"/>
                  </a:cubicBezTo>
                  <a:cubicBezTo>
                    <a:pt x="762328" y="1533059"/>
                    <a:pt x="764134" y="1525342"/>
                    <a:pt x="763805" y="1514506"/>
                  </a:cubicBezTo>
                  <a:cubicBezTo>
                    <a:pt x="754283" y="1509170"/>
                    <a:pt x="754611" y="1524029"/>
                    <a:pt x="749275" y="1524275"/>
                  </a:cubicBezTo>
                  <a:cubicBezTo>
                    <a:pt x="745663" y="1524439"/>
                    <a:pt x="733103" y="1510566"/>
                    <a:pt x="729245" y="1508021"/>
                  </a:cubicBezTo>
                  <a:cubicBezTo>
                    <a:pt x="726618" y="1506297"/>
                    <a:pt x="723334" y="1505558"/>
                    <a:pt x="721692" y="1502849"/>
                  </a:cubicBezTo>
                  <a:cubicBezTo>
                    <a:pt x="719968" y="1499976"/>
                    <a:pt x="721939" y="1496528"/>
                    <a:pt x="720790" y="1493573"/>
                  </a:cubicBezTo>
                  <a:cubicBezTo>
                    <a:pt x="719394" y="1490125"/>
                    <a:pt x="713237" y="1483394"/>
                    <a:pt x="709214" y="1482737"/>
                  </a:cubicBezTo>
                  <a:cubicBezTo>
                    <a:pt x="704207" y="1481916"/>
                    <a:pt x="695095" y="1487827"/>
                    <a:pt x="693699" y="1492752"/>
                  </a:cubicBezTo>
                  <a:cubicBezTo>
                    <a:pt x="691072" y="1502439"/>
                    <a:pt x="704617" y="1507446"/>
                    <a:pt x="707491" y="1515738"/>
                  </a:cubicBezTo>
                  <a:cubicBezTo>
                    <a:pt x="710856" y="1525671"/>
                    <a:pt x="712663" y="1535686"/>
                    <a:pt x="714797" y="1545947"/>
                  </a:cubicBezTo>
                  <a:cubicBezTo>
                    <a:pt x="716767" y="1556291"/>
                    <a:pt x="727603" y="1570082"/>
                    <a:pt x="734499" y="1577635"/>
                  </a:cubicBezTo>
                  <a:cubicBezTo>
                    <a:pt x="745170" y="1589292"/>
                    <a:pt x="758551" y="1596598"/>
                    <a:pt x="766515" y="1610553"/>
                  </a:cubicBezTo>
                  <a:cubicBezTo>
                    <a:pt x="770290" y="1617203"/>
                    <a:pt x="769305" y="1619912"/>
                    <a:pt x="776366" y="1623031"/>
                  </a:cubicBezTo>
                  <a:cubicBezTo>
                    <a:pt x="782194" y="1625658"/>
                    <a:pt x="789336" y="1627136"/>
                    <a:pt x="795657" y="1627710"/>
                  </a:cubicBezTo>
                  <a:cubicBezTo>
                    <a:pt x="804276" y="1628449"/>
                    <a:pt x="806164" y="1627136"/>
                    <a:pt x="810105" y="1634031"/>
                  </a:cubicBezTo>
                  <a:cubicBezTo>
                    <a:pt x="813717" y="1640270"/>
                    <a:pt x="813881" y="1645032"/>
                    <a:pt x="820366" y="1649054"/>
                  </a:cubicBezTo>
                  <a:cubicBezTo>
                    <a:pt x="825949" y="1652584"/>
                    <a:pt x="833583" y="1653323"/>
                    <a:pt x="838837" y="1657099"/>
                  </a:cubicBezTo>
                  <a:cubicBezTo>
                    <a:pt x="844584" y="1661122"/>
                    <a:pt x="844501" y="1666458"/>
                    <a:pt x="848113" y="1671629"/>
                  </a:cubicBezTo>
                  <a:cubicBezTo>
                    <a:pt x="850412" y="1674913"/>
                    <a:pt x="860509" y="1679428"/>
                    <a:pt x="854270" y="1683040"/>
                  </a:cubicBezTo>
                  <a:cubicBezTo>
                    <a:pt x="848359" y="1686488"/>
                    <a:pt x="841710" y="1677129"/>
                    <a:pt x="837277" y="1674831"/>
                  </a:cubicBezTo>
                  <a:cubicBezTo>
                    <a:pt x="831120" y="1671793"/>
                    <a:pt x="828822" y="1674092"/>
                    <a:pt x="824964" y="1680085"/>
                  </a:cubicBezTo>
                  <a:cubicBezTo>
                    <a:pt x="821598" y="1685338"/>
                    <a:pt x="819135" y="1689689"/>
                    <a:pt x="822665" y="1694533"/>
                  </a:cubicBezTo>
                  <a:cubicBezTo>
                    <a:pt x="826934" y="1700443"/>
                    <a:pt x="832352" y="1698966"/>
                    <a:pt x="831941" y="1708571"/>
                  </a:cubicBezTo>
                  <a:cubicBezTo>
                    <a:pt x="831695" y="1713989"/>
                    <a:pt x="828576" y="1719899"/>
                    <a:pt x="826606" y="1724743"/>
                  </a:cubicBezTo>
                  <a:cubicBezTo>
                    <a:pt x="822501" y="1734840"/>
                    <a:pt x="820449" y="1745512"/>
                    <a:pt x="810433" y="1750191"/>
                  </a:cubicBezTo>
                  <a:cubicBezTo>
                    <a:pt x="806493" y="1751997"/>
                    <a:pt x="796642" y="1757087"/>
                    <a:pt x="795575" y="1749616"/>
                  </a:cubicBezTo>
                  <a:cubicBezTo>
                    <a:pt x="795329" y="1747810"/>
                    <a:pt x="802717" y="1741079"/>
                    <a:pt x="804276" y="1737877"/>
                  </a:cubicBezTo>
                  <a:cubicBezTo>
                    <a:pt x="806493" y="1733198"/>
                    <a:pt x="809366" y="1725645"/>
                    <a:pt x="807396" y="1720145"/>
                  </a:cubicBezTo>
                  <a:cubicBezTo>
                    <a:pt x="805672" y="1715302"/>
                    <a:pt x="799597" y="1709227"/>
                    <a:pt x="797134" y="1703973"/>
                  </a:cubicBezTo>
                  <a:cubicBezTo>
                    <a:pt x="791552" y="1692316"/>
                    <a:pt x="785231" y="1681727"/>
                    <a:pt x="780141" y="1670234"/>
                  </a:cubicBezTo>
                  <a:cubicBezTo>
                    <a:pt x="774559" y="1657592"/>
                    <a:pt x="765612" y="1657263"/>
                    <a:pt x="752559" y="1654636"/>
                  </a:cubicBezTo>
                  <a:cubicBezTo>
                    <a:pt x="745745" y="1653241"/>
                    <a:pt x="739096" y="1652995"/>
                    <a:pt x="733103" y="1649383"/>
                  </a:cubicBezTo>
                  <a:cubicBezTo>
                    <a:pt x="727439" y="1646017"/>
                    <a:pt x="727439" y="1642323"/>
                    <a:pt x="723827" y="1637643"/>
                  </a:cubicBezTo>
                  <a:cubicBezTo>
                    <a:pt x="716192" y="1627464"/>
                    <a:pt x="698707" y="1628695"/>
                    <a:pt x="690662" y="1619337"/>
                  </a:cubicBezTo>
                  <a:cubicBezTo>
                    <a:pt x="687132" y="1615232"/>
                    <a:pt x="686147" y="1609486"/>
                    <a:pt x="682124" y="1605464"/>
                  </a:cubicBezTo>
                  <a:cubicBezTo>
                    <a:pt x="678677" y="1601934"/>
                    <a:pt x="673012" y="1599799"/>
                    <a:pt x="670139" y="1595777"/>
                  </a:cubicBezTo>
                  <a:cubicBezTo>
                    <a:pt x="666938" y="1591426"/>
                    <a:pt x="667184" y="1584859"/>
                    <a:pt x="666938" y="1579769"/>
                  </a:cubicBezTo>
                  <a:cubicBezTo>
                    <a:pt x="666363" y="1570082"/>
                    <a:pt x="663490" y="1567455"/>
                    <a:pt x="657826" y="1559739"/>
                  </a:cubicBezTo>
                  <a:cubicBezTo>
                    <a:pt x="648877" y="1547343"/>
                    <a:pt x="640833" y="1539626"/>
                    <a:pt x="624578" y="1543402"/>
                  </a:cubicBezTo>
                  <a:cubicBezTo>
                    <a:pt x="608406" y="1547097"/>
                    <a:pt x="604959" y="1554074"/>
                    <a:pt x="605205" y="1569672"/>
                  </a:cubicBezTo>
                  <a:cubicBezTo>
                    <a:pt x="600033" y="1570985"/>
                    <a:pt x="592727" y="1571314"/>
                    <a:pt x="588212" y="1573448"/>
                  </a:cubicBezTo>
                  <a:cubicBezTo>
                    <a:pt x="583779" y="1575500"/>
                    <a:pt x="580577" y="1579933"/>
                    <a:pt x="576227" y="1582314"/>
                  </a:cubicBezTo>
                  <a:cubicBezTo>
                    <a:pt x="566950" y="1587239"/>
                    <a:pt x="557427" y="1584941"/>
                    <a:pt x="548233" y="1580754"/>
                  </a:cubicBezTo>
                  <a:cubicBezTo>
                    <a:pt x="539203" y="1576650"/>
                    <a:pt x="534524" y="1572873"/>
                    <a:pt x="524345" y="1575829"/>
                  </a:cubicBezTo>
                  <a:cubicBezTo>
                    <a:pt x="518598" y="1577470"/>
                    <a:pt x="501277" y="1581739"/>
                    <a:pt x="500374" y="1588389"/>
                  </a:cubicBezTo>
                  <a:lnTo>
                    <a:pt x="500374" y="1585351"/>
                  </a:lnTo>
                  <a:cubicBezTo>
                    <a:pt x="496598" y="1588471"/>
                    <a:pt x="489292" y="1602672"/>
                    <a:pt x="490523" y="1608337"/>
                  </a:cubicBezTo>
                  <a:cubicBezTo>
                    <a:pt x="492165" y="1616135"/>
                    <a:pt x="505628" y="1620897"/>
                    <a:pt x="503329" y="1629927"/>
                  </a:cubicBezTo>
                  <a:cubicBezTo>
                    <a:pt x="501605" y="1636494"/>
                    <a:pt x="489128" y="1640352"/>
                    <a:pt x="483545" y="1643061"/>
                  </a:cubicBezTo>
                  <a:cubicBezTo>
                    <a:pt x="474269" y="1647412"/>
                    <a:pt x="468030" y="1654226"/>
                    <a:pt x="459410" y="1659398"/>
                  </a:cubicBezTo>
                  <a:cubicBezTo>
                    <a:pt x="451612" y="1664077"/>
                    <a:pt x="442417" y="1668181"/>
                    <a:pt x="436589" y="1675570"/>
                  </a:cubicBezTo>
                  <a:cubicBezTo>
                    <a:pt x="431417" y="1682383"/>
                    <a:pt x="429119" y="1691578"/>
                    <a:pt x="426163" y="1699540"/>
                  </a:cubicBezTo>
                  <a:cubicBezTo>
                    <a:pt x="423208" y="1707585"/>
                    <a:pt x="422716" y="1713496"/>
                    <a:pt x="425424" y="1721869"/>
                  </a:cubicBezTo>
                  <a:cubicBezTo>
                    <a:pt x="427395" y="1727780"/>
                    <a:pt x="432402" y="1734593"/>
                    <a:pt x="431007" y="1741079"/>
                  </a:cubicBezTo>
                  <a:cubicBezTo>
                    <a:pt x="429447" y="1749124"/>
                    <a:pt x="412947" y="1749452"/>
                    <a:pt x="410730" y="1757004"/>
                  </a:cubicBezTo>
                  <a:cubicBezTo>
                    <a:pt x="408678" y="1763900"/>
                    <a:pt x="416641" y="1766609"/>
                    <a:pt x="412290" y="1772930"/>
                  </a:cubicBezTo>
                  <a:cubicBezTo>
                    <a:pt x="407693" y="1779662"/>
                    <a:pt x="400715" y="1782535"/>
                    <a:pt x="395625" y="1788281"/>
                  </a:cubicBezTo>
                  <a:cubicBezTo>
                    <a:pt x="391028" y="1793535"/>
                    <a:pt x="389468" y="1799938"/>
                    <a:pt x="387662" y="1806341"/>
                  </a:cubicBezTo>
                  <a:cubicBezTo>
                    <a:pt x="369438" y="1807244"/>
                    <a:pt x="349408" y="1801744"/>
                    <a:pt x="333154" y="1811924"/>
                  </a:cubicBezTo>
                  <a:cubicBezTo>
                    <a:pt x="324780" y="1817095"/>
                    <a:pt x="320512" y="1819476"/>
                    <a:pt x="310004" y="1821282"/>
                  </a:cubicBezTo>
                  <a:cubicBezTo>
                    <a:pt x="303437" y="1822431"/>
                    <a:pt x="296541" y="1830640"/>
                    <a:pt x="290138" y="1830394"/>
                  </a:cubicBezTo>
                  <a:cubicBezTo>
                    <a:pt x="289481" y="1829409"/>
                    <a:pt x="289317" y="1828342"/>
                    <a:pt x="288250" y="1827439"/>
                  </a:cubicBezTo>
                  <a:cubicBezTo>
                    <a:pt x="284556" y="1824401"/>
                    <a:pt x="281272" y="1817998"/>
                    <a:pt x="277660" y="1814304"/>
                  </a:cubicBezTo>
                  <a:cubicBezTo>
                    <a:pt x="273555" y="1810035"/>
                    <a:pt x="269861" y="1801991"/>
                    <a:pt x="263786" y="1799692"/>
                  </a:cubicBezTo>
                  <a:cubicBezTo>
                    <a:pt x="249749" y="1794356"/>
                    <a:pt x="246629" y="1799938"/>
                    <a:pt x="232427" y="1800677"/>
                  </a:cubicBezTo>
                  <a:cubicBezTo>
                    <a:pt x="228733" y="1800841"/>
                    <a:pt x="216830" y="1805767"/>
                    <a:pt x="213957" y="1803714"/>
                  </a:cubicBezTo>
                  <a:cubicBezTo>
                    <a:pt x="208703" y="1800020"/>
                    <a:pt x="209688" y="1790662"/>
                    <a:pt x="212397" y="1786804"/>
                  </a:cubicBezTo>
                  <a:cubicBezTo>
                    <a:pt x="214614" y="1783602"/>
                    <a:pt x="212972" y="1782288"/>
                    <a:pt x="214450" y="1778020"/>
                  </a:cubicBezTo>
                  <a:cubicBezTo>
                    <a:pt x="215353" y="1775393"/>
                    <a:pt x="214778" y="1771534"/>
                    <a:pt x="215353" y="1768743"/>
                  </a:cubicBezTo>
                  <a:cubicBezTo>
                    <a:pt x="216666" y="1762012"/>
                    <a:pt x="217569" y="1759713"/>
                    <a:pt x="215106" y="1752654"/>
                  </a:cubicBezTo>
                  <a:cubicBezTo>
                    <a:pt x="209114" y="1753639"/>
                    <a:pt x="204599" y="1748385"/>
                    <a:pt x="198278" y="1747564"/>
                  </a:cubicBezTo>
                  <a:cubicBezTo>
                    <a:pt x="197128" y="1741571"/>
                    <a:pt x="199591" y="1737877"/>
                    <a:pt x="201889" y="1733116"/>
                  </a:cubicBezTo>
                  <a:cubicBezTo>
                    <a:pt x="204352" y="1728108"/>
                    <a:pt x="205501" y="1721951"/>
                    <a:pt x="206815" y="1716533"/>
                  </a:cubicBezTo>
                  <a:cubicBezTo>
                    <a:pt x="209360" y="1706436"/>
                    <a:pt x="211166" y="1696011"/>
                    <a:pt x="212808" y="1685503"/>
                  </a:cubicBezTo>
                  <a:cubicBezTo>
                    <a:pt x="213711" y="1679921"/>
                    <a:pt x="216502" y="1674995"/>
                    <a:pt x="216666" y="1669331"/>
                  </a:cubicBezTo>
                  <a:cubicBezTo>
                    <a:pt x="216830" y="1661696"/>
                    <a:pt x="210920" y="1661943"/>
                    <a:pt x="209770" y="1656196"/>
                  </a:cubicBezTo>
                  <a:cubicBezTo>
                    <a:pt x="209114" y="1652830"/>
                    <a:pt x="215681" y="1649218"/>
                    <a:pt x="215927" y="1646920"/>
                  </a:cubicBezTo>
                  <a:cubicBezTo>
                    <a:pt x="216255" y="1644047"/>
                    <a:pt x="211576" y="1644785"/>
                    <a:pt x="211494" y="1642897"/>
                  </a:cubicBezTo>
                  <a:cubicBezTo>
                    <a:pt x="211330" y="1638300"/>
                    <a:pt x="213957" y="1633785"/>
                    <a:pt x="221099" y="1631979"/>
                  </a:cubicBezTo>
                  <a:cubicBezTo>
                    <a:pt x="221427" y="1625248"/>
                    <a:pt x="217815" y="1620158"/>
                    <a:pt x="214696" y="1614329"/>
                  </a:cubicBezTo>
                  <a:cubicBezTo>
                    <a:pt x="211084" y="1607680"/>
                    <a:pt x="198770" y="1600292"/>
                    <a:pt x="205748" y="1596023"/>
                  </a:cubicBezTo>
                  <a:cubicBezTo>
                    <a:pt x="221592" y="1586172"/>
                    <a:pt x="229801" y="1579687"/>
                    <a:pt x="239898" y="1575418"/>
                  </a:cubicBezTo>
                  <a:cubicBezTo>
                    <a:pt x="245070" y="1573202"/>
                    <a:pt x="252868" y="1570903"/>
                    <a:pt x="258368" y="1574269"/>
                  </a:cubicBezTo>
                  <a:cubicBezTo>
                    <a:pt x="261652" y="1576239"/>
                    <a:pt x="260995" y="1579605"/>
                    <a:pt x="264525" y="1581329"/>
                  </a:cubicBezTo>
                  <a:cubicBezTo>
                    <a:pt x="266742" y="1582396"/>
                    <a:pt x="271996" y="1581657"/>
                    <a:pt x="274540" y="1581493"/>
                  </a:cubicBezTo>
                  <a:cubicBezTo>
                    <a:pt x="280779" y="1581165"/>
                    <a:pt x="289563" y="1576814"/>
                    <a:pt x="295310" y="1577635"/>
                  </a:cubicBezTo>
                  <a:cubicBezTo>
                    <a:pt x="300563" y="1578373"/>
                    <a:pt x="298840" y="1581411"/>
                    <a:pt x="302205" y="1583791"/>
                  </a:cubicBezTo>
                  <a:cubicBezTo>
                    <a:pt x="305243" y="1585926"/>
                    <a:pt x="305571" y="1585926"/>
                    <a:pt x="310907" y="1585351"/>
                  </a:cubicBezTo>
                  <a:cubicBezTo>
                    <a:pt x="323960" y="1583791"/>
                    <a:pt x="334960" y="1583956"/>
                    <a:pt x="347930" y="1584612"/>
                  </a:cubicBezTo>
                  <a:cubicBezTo>
                    <a:pt x="363527" y="1585351"/>
                    <a:pt x="377483" y="1588881"/>
                    <a:pt x="387088" y="1573037"/>
                  </a:cubicBezTo>
                  <a:lnTo>
                    <a:pt x="389386" y="1559903"/>
                  </a:lnTo>
                  <a:cubicBezTo>
                    <a:pt x="397349" y="1557604"/>
                    <a:pt x="399073" y="1533141"/>
                    <a:pt x="400551" y="1523618"/>
                  </a:cubicBezTo>
                  <a:cubicBezTo>
                    <a:pt x="401618" y="1516723"/>
                    <a:pt x="405969" y="1505476"/>
                    <a:pt x="405640" y="1498991"/>
                  </a:cubicBezTo>
                  <a:cubicBezTo>
                    <a:pt x="405148" y="1489468"/>
                    <a:pt x="397267" y="1480356"/>
                    <a:pt x="402439" y="1471162"/>
                  </a:cubicBezTo>
                  <a:lnTo>
                    <a:pt x="402439" y="1466565"/>
                  </a:lnTo>
                  <a:cubicBezTo>
                    <a:pt x="390125" y="1455729"/>
                    <a:pt x="378140" y="1444154"/>
                    <a:pt x="365005" y="1434221"/>
                  </a:cubicBezTo>
                  <a:cubicBezTo>
                    <a:pt x="351214" y="1423713"/>
                    <a:pt x="338654" y="1422400"/>
                    <a:pt x="323385" y="1415422"/>
                  </a:cubicBezTo>
                  <a:cubicBezTo>
                    <a:pt x="292929" y="1401384"/>
                    <a:pt x="345303" y="1387429"/>
                    <a:pt x="359013" y="1386362"/>
                  </a:cubicBezTo>
                  <a:cubicBezTo>
                    <a:pt x="365005" y="1385869"/>
                    <a:pt x="379371" y="1389317"/>
                    <a:pt x="384050" y="1384638"/>
                  </a:cubicBezTo>
                  <a:cubicBezTo>
                    <a:pt x="394148" y="1374048"/>
                    <a:pt x="377565" y="1376100"/>
                    <a:pt x="375020" y="1369122"/>
                  </a:cubicBezTo>
                  <a:cubicBezTo>
                    <a:pt x="372804" y="1362801"/>
                    <a:pt x="373953" y="1357630"/>
                    <a:pt x="382491" y="1355577"/>
                  </a:cubicBezTo>
                  <a:cubicBezTo>
                    <a:pt x="392752" y="1353115"/>
                    <a:pt x="390782" y="1359271"/>
                    <a:pt x="394722" y="1363376"/>
                  </a:cubicBezTo>
                  <a:cubicBezTo>
                    <a:pt x="402849" y="1371749"/>
                    <a:pt x="393984" y="1375197"/>
                    <a:pt x="409991" y="1372570"/>
                  </a:cubicBezTo>
                  <a:cubicBezTo>
                    <a:pt x="416723" y="1371503"/>
                    <a:pt x="421320" y="1368466"/>
                    <a:pt x="426081" y="1363376"/>
                  </a:cubicBezTo>
                  <a:cubicBezTo>
                    <a:pt x="431499" y="1357712"/>
                    <a:pt x="432649" y="1351144"/>
                    <a:pt x="439544" y="1344823"/>
                  </a:cubicBezTo>
                  <a:cubicBezTo>
                    <a:pt x="446111" y="1338749"/>
                    <a:pt x="452597" y="1333248"/>
                    <a:pt x="460067" y="1327830"/>
                  </a:cubicBezTo>
                  <a:cubicBezTo>
                    <a:pt x="473120" y="1318144"/>
                    <a:pt x="483874" y="1311166"/>
                    <a:pt x="493889" y="1298606"/>
                  </a:cubicBezTo>
                  <a:cubicBezTo>
                    <a:pt x="503822" y="1286128"/>
                    <a:pt x="515233" y="1277426"/>
                    <a:pt x="522539" y="1263060"/>
                  </a:cubicBezTo>
                  <a:cubicBezTo>
                    <a:pt x="530091" y="1248366"/>
                    <a:pt x="537151" y="1239664"/>
                    <a:pt x="550285" y="1229485"/>
                  </a:cubicBezTo>
                  <a:cubicBezTo>
                    <a:pt x="559972" y="1221932"/>
                    <a:pt x="570480" y="1213477"/>
                    <a:pt x="581480" y="1207156"/>
                  </a:cubicBezTo>
                  <a:cubicBezTo>
                    <a:pt x="594205" y="1199850"/>
                    <a:pt x="600854" y="1203626"/>
                    <a:pt x="615138" y="1199604"/>
                  </a:cubicBezTo>
                  <a:cubicBezTo>
                    <a:pt x="615220" y="1194678"/>
                    <a:pt x="617518" y="1188768"/>
                    <a:pt x="616862" y="1184417"/>
                  </a:cubicBezTo>
                  <a:cubicBezTo>
                    <a:pt x="615795" y="1177439"/>
                    <a:pt x="610294" y="1173827"/>
                    <a:pt x="608652" y="1167834"/>
                  </a:cubicBezTo>
                  <a:cubicBezTo>
                    <a:pt x="605697" y="1156506"/>
                    <a:pt x="614153" y="1149199"/>
                    <a:pt x="612183" y="1138199"/>
                  </a:cubicBezTo>
                  <a:cubicBezTo>
                    <a:pt x="610376" y="1128020"/>
                    <a:pt x="587391" y="1115296"/>
                    <a:pt x="602496" y="1103803"/>
                  </a:cubicBezTo>
                  <a:cubicBezTo>
                    <a:pt x="609145" y="1098795"/>
                    <a:pt x="614399" y="1107497"/>
                    <a:pt x="621459" y="1104213"/>
                  </a:cubicBezTo>
                  <a:cubicBezTo>
                    <a:pt x="628355" y="1101012"/>
                    <a:pt x="624414" y="1094444"/>
                    <a:pt x="628765" y="1088780"/>
                  </a:cubicBezTo>
                  <a:cubicBezTo>
                    <a:pt x="636481" y="1078437"/>
                    <a:pt x="652489" y="1079093"/>
                    <a:pt x="660370" y="1090258"/>
                  </a:cubicBezTo>
                  <a:cubicBezTo>
                    <a:pt x="680565" y="1118579"/>
                    <a:pt x="628683" y="1112258"/>
                    <a:pt x="624250" y="1124244"/>
                  </a:cubicBezTo>
                  <a:cubicBezTo>
                    <a:pt x="624086" y="1124736"/>
                    <a:pt x="629832" y="1142714"/>
                    <a:pt x="630489" y="1144767"/>
                  </a:cubicBezTo>
                  <a:cubicBezTo>
                    <a:pt x="633691" y="1154207"/>
                    <a:pt x="634511" y="1160692"/>
                    <a:pt x="644362" y="1164386"/>
                  </a:cubicBezTo>
                  <a:cubicBezTo>
                    <a:pt x="651669" y="1167095"/>
                    <a:pt x="659714" y="1163648"/>
                    <a:pt x="667266" y="1167752"/>
                  </a:cubicBezTo>
                  <a:cubicBezTo>
                    <a:pt x="673505" y="1171200"/>
                    <a:pt x="669236" y="1175797"/>
                    <a:pt x="676870" y="1178178"/>
                  </a:cubicBezTo>
                  <a:cubicBezTo>
                    <a:pt x="692304" y="1183021"/>
                    <a:pt x="743037" y="1158558"/>
                    <a:pt x="749604" y="1187208"/>
                  </a:cubicBezTo>
                  <a:cubicBezTo>
                    <a:pt x="778089" y="1188521"/>
                    <a:pt x="788187" y="1162827"/>
                    <a:pt x="815687" y="1156177"/>
                  </a:cubicBezTo>
                  <a:cubicBezTo>
                    <a:pt x="837359" y="1150923"/>
                    <a:pt x="829068" y="1162580"/>
                    <a:pt x="841874" y="1172431"/>
                  </a:cubicBezTo>
                  <a:cubicBezTo>
                    <a:pt x="851151" y="1179573"/>
                    <a:pt x="875286" y="1174730"/>
                    <a:pt x="873233" y="1161185"/>
                  </a:cubicBezTo>
                  <a:cubicBezTo>
                    <a:pt x="872166" y="1154207"/>
                    <a:pt x="862397" y="1156177"/>
                    <a:pt x="861987" y="1147393"/>
                  </a:cubicBezTo>
                  <a:cubicBezTo>
                    <a:pt x="861576" y="1138035"/>
                    <a:pt x="872166" y="1137871"/>
                    <a:pt x="874383" y="1131632"/>
                  </a:cubicBezTo>
                  <a:cubicBezTo>
                    <a:pt x="878323" y="1120550"/>
                    <a:pt x="862972" y="1114639"/>
                    <a:pt x="868554" y="1099616"/>
                  </a:cubicBezTo>
                  <a:cubicBezTo>
                    <a:pt x="873644" y="1085661"/>
                    <a:pt x="891622" y="1083280"/>
                    <a:pt x="898025" y="1070310"/>
                  </a:cubicBezTo>
                  <a:cubicBezTo>
                    <a:pt x="903771" y="1058653"/>
                    <a:pt x="903689" y="1038376"/>
                    <a:pt x="924951" y="1042481"/>
                  </a:cubicBezTo>
                  <a:cubicBezTo>
                    <a:pt x="940959" y="1045600"/>
                    <a:pt x="930861" y="1064974"/>
                    <a:pt x="945309" y="1065712"/>
                  </a:cubicBezTo>
                  <a:cubicBezTo>
                    <a:pt x="963205" y="1066615"/>
                    <a:pt x="954750" y="1048473"/>
                    <a:pt x="953436" y="1039443"/>
                  </a:cubicBezTo>
                  <a:cubicBezTo>
                    <a:pt x="952533" y="1033286"/>
                    <a:pt x="954750" y="1025405"/>
                    <a:pt x="953108" y="1019413"/>
                  </a:cubicBezTo>
                  <a:cubicBezTo>
                    <a:pt x="950399" y="1009644"/>
                    <a:pt x="949743" y="1013338"/>
                    <a:pt x="943750" y="1007017"/>
                  </a:cubicBezTo>
                  <a:cubicBezTo>
                    <a:pt x="932421" y="994868"/>
                    <a:pt x="933899" y="991338"/>
                    <a:pt x="944160" y="976233"/>
                  </a:cubicBezTo>
                  <a:cubicBezTo>
                    <a:pt x="957705" y="956285"/>
                    <a:pt x="966571" y="967203"/>
                    <a:pt x="987012" y="965397"/>
                  </a:cubicBezTo>
                  <a:cubicBezTo>
                    <a:pt x="1004169" y="963837"/>
                    <a:pt x="1020013" y="952755"/>
                    <a:pt x="1037991" y="949964"/>
                  </a:cubicBezTo>
                  <a:cubicBezTo>
                    <a:pt x="1056133" y="947090"/>
                    <a:pt x="1081499" y="947337"/>
                    <a:pt x="1070417" y="925254"/>
                  </a:cubicBezTo>
                  <a:cubicBezTo>
                    <a:pt x="1062700" y="910067"/>
                    <a:pt x="1054081" y="905470"/>
                    <a:pt x="1038237" y="903664"/>
                  </a:cubicBezTo>
                  <a:cubicBezTo>
                    <a:pt x="1027237" y="902433"/>
                    <a:pt x="1014266" y="897753"/>
                    <a:pt x="1004333" y="903910"/>
                  </a:cubicBezTo>
                  <a:cubicBezTo>
                    <a:pt x="997191" y="908261"/>
                    <a:pt x="998176" y="913679"/>
                    <a:pt x="988654" y="915978"/>
                  </a:cubicBezTo>
                  <a:cubicBezTo>
                    <a:pt x="980609" y="917948"/>
                    <a:pt x="971743" y="914007"/>
                    <a:pt x="963862" y="917127"/>
                  </a:cubicBezTo>
                  <a:cubicBezTo>
                    <a:pt x="949004" y="922955"/>
                    <a:pt x="946623" y="938389"/>
                    <a:pt x="928727" y="934120"/>
                  </a:cubicBezTo>
                  <a:cubicBezTo>
                    <a:pt x="922078" y="932560"/>
                    <a:pt x="900077" y="922873"/>
                    <a:pt x="895644" y="917866"/>
                  </a:cubicBezTo>
                  <a:cubicBezTo>
                    <a:pt x="882263" y="902843"/>
                    <a:pt x="893346" y="860894"/>
                    <a:pt x="886696" y="840371"/>
                  </a:cubicBezTo>
                  <a:cubicBezTo>
                    <a:pt x="880950" y="822476"/>
                    <a:pt x="880293" y="816975"/>
                    <a:pt x="891622" y="800229"/>
                  </a:cubicBezTo>
                  <a:cubicBezTo>
                    <a:pt x="903115" y="783400"/>
                    <a:pt x="923391" y="779624"/>
                    <a:pt x="934473" y="762877"/>
                  </a:cubicBezTo>
                  <a:cubicBezTo>
                    <a:pt x="943914" y="748593"/>
                    <a:pt x="941862" y="743668"/>
                    <a:pt x="957541" y="734309"/>
                  </a:cubicBezTo>
                  <a:cubicBezTo>
                    <a:pt x="977490" y="722488"/>
                    <a:pt x="967064" y="714443"/>
                    <a:pt x="948511" y="705824"/>
                  </a:cubicBezTo>
                  <a:cubicBezTo>
                    <a:pt x="950399" y="692771"/>
                    <a:pt x="960743" y="672248"/>
                    <a:pt x="934473" y="679801"/>
                  </a:cubicBezTo>
                  <a:cubicBezTo>
                    <a:pt x="926593" y="682017"/>
                    <a:pt x="921421" y="690144"/>
                    <a:pt x="914443" y="694167"/>
                  </a:cubicBezTo>
                  <a:cubicBezTo>
                    <a:pt x="909435" y="697040"/>
                    <a:pt x="902950" y="697040"/>
                    <a:pt x="897696" y="700159"/>
                  </a:cubicBezTo>
                  <a:cubicBezTo>
                    <a:pt x="900406" y="723966"/>
                    <a:pt x="887271" y="711980"/>
                    <a:pt x="875778" y="720190"/>
                  </a:cubicBezTo>
                  <a:cubicBezTo>
                    <a:pt x="864696" y="728235"/>
                    <a:pt x="878980" y="740959"/>
                    <a:pt x="877420" y="752287"/>
                  </a:cubicBezTo>
                  <a:cubicBezTo>
                    <a:pt x="873972" y="776997"/>
                    <a:pt x="845651" y="802117"/>
                    <a:pt x="823732" y="810490"/>
                  </a:cubicBezTo>
                  <a:cubicBezTo>
                    <a:pt x="802471" y="818699"/>
                    <a:pt x="797955" y="817386"/>
                    <a:pt x="797134" y="840207"/>
                  </a:cubicBezTo>
                  <a:cubicBezTo>
                    <a:pt x="796724" y="850469"/>
                    <a:pt x="789664" y="869350"/>
                    <a:pt x="794261" y="878790"/>
                  </a:cubicBezTo>
                  <a:cubicBezTo>
                    <a:pt x="799926" y="890365"/>
                    <a:pt x="815852" y="887246"/>
                    <a:pt x="820366" y="898738"/>
                  </a:cubicBezTo>
                  <a:cubicBezTo>
                    <a:pt x="821269" y="900955"/>
                    <a:pt x="818396" y="910395"/>
                    <a:pt x="818642" y="913679"/>
                  </a:cubicBezTo>
                  <a:cubicBezTo>
                    <a:pt x="819381" y="923284"/>
                    <a:pt x="825784" y="929112"/>
                    <a:pt x="827754" y="937568"/>
                  </a:cubicBezTo>
                  <a:cubicBezTo>
                    <a:pt x="833419" y="962359"/>
                    <a:pt x="797709" y="954314"/>
                    <a:pt x="778992" y="957762"/>
                  </a:cubicBezTo>
                  <a:cubicBezTo>
                    <a:pt x="770947" y="986823"/>
                    <a:pt x="838837" y="965315"/>
                    <a:pt x="814292" y="991009"/>
                  </a:cubicBezTo>
                  <a:cubicBezTo>
                    <a:pt x="799926" y="1006032"/>
                    <a:pt x="789090" y="1010465"/>
                    <a:pt x="788022" y="1033368"/>
                  </a:cubicBezTo>
                  <a:cubicBezTo>
                    <a:pt x="787120" y="1053070"/>
                    <a:pt x="794754" y="1074086"/>
                    <a:pt x="778746" y="1088616"/>
                  </a:cubicBezTo>
                  <a:cubicBezTo>
                    <a:pt x="764462" y="1101504"/>
                    <a:pt x="747223" y="1108810"/>
                    <a:pt x="731133" y="1118251"/>
                  </a:cubicBezTo>
                  <a:cubicBezTo>
                    <a:pt x="734663" y="1129662"/>
                    <a:pt x="735484" y="1132042"/>
                    <a:pt x="726372" y="1138363"/>
                  </a:cubicBezTo>
                  <a:cubicBezTo>
                    <a:pt x="720954" y="1142057"/>
                    <a:pt x="707737" y="1143781"/>
                    <a:pt x="701826" y="1140744"/>
                  </a:cubicBezTo>
                  <a:cubicBezTo>
                    <a:pt x="705192" y="1128594"/>
                    <a:pt x="694274" y="1117758"/>
                    <a:pt x="696983" y="1107169"/>
                  </a:cubicBezTo>
                  <a:cubicBezTo>
                    <a:pt x="698789" y="1099780"/>
                    <a:pt x="710282" y="1091818"/>
                    <a:pt x="715536" y="1085496"/>
                  </a:cubicBezTo>
                  <a:lnTo>
                    <a:pt x="717095" y="1083937"/>
                  </a:lnTo>
                  <a:cubicBezTo>
                    <a:pt x="706998" y="1083690"/>
                    <a:pt x="712006" y="1072937"/>
                    <a:pt x="710938" y="1065466"/>
                  </a:cubicBezTo>
                  <a:cubicBezTo>
                    <a:pt x="709707" y="1056108"/>
                    <a:pt x="708476" y="1054302"/>
                    <a:pt x="703222" y="1046996"/>
                  </a:cubicBezTo>
                  <a:cubicBezTo>
                    <a:pt x="693699" y="1033533"/>
                    <a:pt x="689923" y="1025077"/>
                    <a:pt x="684341" y="1010383"/>
                  </a:cubicBezTo>
                  <a:cubicBezTo>
                    <a:pt x="679416" y="997412"/>
                    <a:pt x="669893" y="989039"/>
                    <a:pt x="664721" y="977628"/>
                  </a:cubicBezTo>
                  <a:cubicBezTo>
                    <a:pt x="657579" y="962113"/>
                    <a:pt x="654049" y="956859"/>
                    <a:pt x="634101" y="960882"/>
                  </a:cubicBezTo>
                  <a:cubicBezTo>
                    <a:pt x="631556" y="976151"/>
                    <a:pt x="651833" y="982554"/>
                    <a:pt x="649042" y="995935"/>
                  </a:cubicBezTo>
                  <a:cubicBezTo>
                    <a:pt x="639191" y="997576"/>
                    <a:pt x="633116" y="998644"/>
                    <a:pt x="625645" y="1005375"/>
                  </a:cubicBezTo>
                  <a:cubicBezTo>
                    <a:pt x="619406" y="1010957"/>
                    <a:pt x="621459" y="1016293"/>
                    <a:pt x="611936" y="1020480"/>
                  </a:cubicBezTo>
                  <a:cubicBezTo>
                    <a:pt x="593876" y="1028525"/>
                    <a:pt x="576062" y="1029510"/>
                    <a:pt x="558249" y="1020891"/>
                  </a:cubicBezTo>
                  <a:cubicBezTo>
                    <a:pt x="541419" y="1012681"/>
                    <a:pt x="541009" y="995278"/>
                    <a:pt x="550778" y="979270"/>
                  </a:cubicBezTo>
                  <a:cubicBezTo>
                    <a:pt x="553815" y="974345"/>
                    <a:pt x="569988" y="968024"/>
                    <a:pt x="565637" y="960718"/>
                  </a:cubicBezTo>
                  <a:cubicBezTo>
                    <a:pt x="562435" y="955217"/>
                    <a:pt x="544293" y="962031"/>
                    <a:pt x="539778" y="962113"/>
                  </a:cubicBezTo>
                  <a:cubicBezTo>
                    <a:pt x="541256" y="953247"/>
                    <a:pt x="551845" y="927799"/>
                    <a:pt x="533785" y="929769"/>
                  </a:cubicBezTo>
                  <a:cubicBezTo>
                    <a:pt x="533375" y="922052"/>
                    <a:pt x="532307" y="912530"/>
                    <a:pt x="535017" y="905306"/>
                  </a:cubicBezTo>
                  <a:cubicBezTo>
                    <a:pt x="538629" y="895455"/>
                    <a:pt x="543800" y="895126"/>
                    <a:pt x="542487" y="885686"/>
                  </a:cubicBezTo>
                  <a:cubicBezTo>
                    <a:pt x="540845" y="873947"/>
                    <a:pt x="530091" y="878954"/>
                    <a:pt x="542979" y="867133"/>
                  </a:cubicBezTo>
                  <a:cubicBezTo>
                    <a:pt x="549957" y="860730"/>
                    <a:pt x="561368" y="860976"/>
                    <a:pt x="566293" y="852849"/>
                  </a:cubicBezTo>
                  <a:cubicBezTo>
                    <a:pt x="559480" y="847760"/>
                    <a:pt x="526643" y="855230"/>
                    <a:pt x="535099" y="837416"/>
                  </a:cubicBezTo>
                  <a:cubicBezTo>
                    <a:pt x="538546" y="830028"/>
                    <a:pt x="569413" y="825267"/>
                    <a:pt x="578279" y="820916"/>
                  </a:cubicBezTo>
                  <a:cubicBezTo>
                    <a:pt x="586898" y="816647"/>
                    <a:pt x="589854" y="814266"/>
                    <a:pt x="595354" y="808192"/>
                  </a:cubicBezTo>
                  <a:cubicBezTo>
                    <a:pt x="599130" y="804087"/>
                    <a:pt x="597078" y="799982"/>
                    <a:pt x="604630" y="795714"/>
                  </a:cubicBezTo>
                  <a:cubicBezTo>
                    <a:pt x="609309" y="793005"/>
                    <a:pt x="616041" y="793661"/>
                    <a:pt x="621213" y="792758"/>
                  </a:cubicBezTo>
                  <a:cubicBezTo>
                    <a:pt x="628765" y="791363"/>
                    <a:pt x="643623" y="792348"/>
                    <a:pt x="644773" y="782004"/>
                  </a:cubicBezTo>
                  <a:cubicBezTo>
                    <a:pt x="646168" y="770101"/>
                    <a:pt x="628519" y="771497"/>
                    <a:pt x="620228" y="769362"/>
                  </a:cubicBezTo>
                  <a:cubicBezTo>
                    <a:pt x="625071" y="738988"/>
                    <a:pt x="657251" y="771250"/>
                    <a:pt x="674080" y="763206"/>
                  </a:cubicBezTo>
                  <a:cubicBezTo>
                    <a:pt x="682617" y="759101"/>
                    <a:pt x="682124" y="752041"/>
                    <a:pt x="688281" y="746705"/>
                  </a:cubicBezTo>
                  <a:cubicBezTo>
                    <a:pt x="694848" y="740959"/>
                    <a:pt x="702565" y="740630"/>
                    <a:pt x="710938" y="738660"/>
                  </a:cubicBezTo>
                  <a:cubicBezTo>
                    <a:pt x="713073" y="717070"/>
                    <a:pt x="686147" y="727578"/>
                    <a:pt x="675804" y="726346"/>
                  </a:cubicBezTo>
                  <a:cubicBezTo>
                    <a:pt x="676789" y="722570"/>
                    <a:pt x="683766" y="708861"/>
                    <a:pt x="685983" y="706152"/>
                  </a:cubicBezTo>
                  <a:cubicBezTo>
                    <a:pt x="691811" y="699092"/>
                    <a:pt x="703304" y="697286"/>
                    <a:pt x="706259" y="691458"/>
                  </a:cubicBezTo>
                  <a:cubicBezTo>
                    <a:pt x="703304" y="690883"/>
                    <a:pt x="701416" y="689077"/>
                    <a:pt x="698789" y="688174"/>
                  </a:cubicBezTo>
                  <a:cubicBezTo>
                    <a:pt x="703140" y="675121"/>
                    <a:pt x="717916" y="680621"/>
                    <a:pt x="727767" y="675368"/>
                  </a:cubicBezTo>
                  <a:cubicBezTo>
                    <a:pt x="726864" y="670935"/>
                    <a:pt x="715864" y="658293"/>
                    <a:pt x="715782" y="657308"/>
                  </a:cubicBezTo>
                  <a:cubicBezTo>
                    <a:pt x="715536" y="648852"/>
                    <a:pt x="728342" y="643598"/>
                    <a:pt x="735402" y="643106"/>
                  </a:cubicBezTo>
                  <a:cubicBezTo>
                    <a:pt x="733596" y="634404"/>
                    <a:pt x="740738" y="635225"/>
                    <a:pt x="741805" y="630628"/>
                  </a:cubicBezTo>
                  <a:cubicBezTo>
                    <a:pt x="743447" y="623240"/>
                    <a:pt x="744103" y="628493"/>
                    <a:pt x="742133" y="621352"/>
                  </a:cubicBezTo>
                  <a:cubicBezTo>
                    <a:pt x="739835" y="612896"/>
                    <a:pt x="726618" y="610598"/>
                    <a:pt x="740163" y="600418"/>
                  </a:cubicBezTo>
                  <a:cubicBezTo>
                    <a:pt x="743857" y="597627"/>
                    <a:pt x="751574" y="601075"/>
                    <a:pt x="755678" y="597463"/>
                  </a:cubicBezTo>
                  <a:cubicBezTo>
                    <a:pt x="760111" y="593523"/>
                    <a:pt x="753872" y="587694"/>
                    <a:pt x="757403" y="584985"/>
                  </a:cubicBezTo>
                  <a:cubicBezTo>
                    <a:pt x="765365" y="578910"/>
                    <a:pt x="778828" y="585395"/>
                    <a:pt x="787694" y="579813"/>
                  </a:cubicBezTo>
                  <a:cubicBezTo>
                    <a:pt x="786545" y="566597"/>
                    <a:pt x="758388" y="572015"/>
                    <a:pt x="760522" y="560029"/>
                  </a:cubicBezTo>
                  <a:cubicBezTo>
                    <a:pt x="761835" y="552477"/>
                    <a:pt x="774806" y="555104"/>
                    <a:pt x="778746" y="552313"/>
                  </a:cubicBezTo>
                  <a:cubicBezTo>
                    <a:pt x="786627" y="547059"/>
                    <a:pt x="782522" y="544268"/>
                    <a:pt x="788268" y="538357"/>
                  </a:cubicBezTo>
                  <a:cubicBezTo>
                    <a:pt x="801239" y="524976"/>
                    <a:pt x="816180" y="532036"/>
                    <a:pt x="831120" y="527521"/>
                  </a:cubicBezTo>
                  <a:cubicBezTo>
                    <a:pt x="839740" y="524976"/>
                    <a:pt x="839740" y="520625"/>
                    <a:pt x="846554" y="516685"/>
                  </a:cubicBezTo>
                  <a:cubicBezTo>
                    <a:pt x="852711" y="513073"/>
                    <a:pt x="860263" y="515454"/>
                    <a:pt x="865188" y="508968"/>
                  </a:cubicBezTo>
                  <a:cubicBezTo>
                    <a:pt x="839904" y="490005"/>
                    <a:pt x="882428" y="483602"/>
                    <a:pt x="896137" y="493617"/>
                  </a:cubicBezTo>
                  <a:cubicBezTo>
                    <a:pt x="905331" y="500185"/>
                    <a:pt x="902458" y="509707"/>
                    <a:pt x="916167" y="503304"/>
                  </a:cubicBezTo>
                  <a:cubicBezTo>
                    <a:pt x="927988" y="497804"/>
                    <a:pt x="923391" y="491319"/>
                    <a:pt x="922160" y="481550"/>
                  </a:cubicBezTo>
                  <a:cubicBezTo>
                    <a:pt x="928563" y="481714"/>
                    <a:pt x="934966" y="481221"/>
                    <a:pt x="940302" y="478348"/>
                  </a:cubicBezTo>
                  <a:cubicBezTo>
                    <a:pt x="937347" y="475639"/>
                    <a:pt x="936362" y="472027"/>
                    <a:pt x="931272" y="470221"/>
                  </a:cubicBezTo>
                  <a:cubicBezTo>
                    <a:pt x="935787" y="461191"/>
                    <a:pt x="946705" y="462340"/>
                    <a:pt x="955735" y="462997"/>
                  </a:cubicBezTo>
                  <a:cubicBezTo>
                    <a:pt x="952123" y="469893"/>
                    <a:pt x="954175" y="475065"/>
                    <a:pt x="961810" y="474900"/>
                  </a:cubicBezTo>
                  <a:cubicBezTo>
                    <a:pt x="962467" y="468333"/>
                    <a:pt x="967392" y="464967"/>
                    <a:pt x="974124" y="466117"/>
                  </a:cubicBezTo>
                  <a:cubicBezTo>
                    <a:pt x="972482" y="470960"/>
                    <a:pt x="970758" y="475557"/>
                    <a:pt x="970019" y="481057"/>
                  </a:cubicBezTo>
                  <a:cubicBezTo>
                    <a:pt x="989967" y="484177"/>
                    <a:pt x="982743" y="469154"/>
                    <a:pt x="991445" y="462751"/>
                  </a:cubicBezTo>
                  <a:cubicBezTo>
                    <a:pt x="998423" y="457579"/>
                    <a:pt x="1021819" y="461684"/>
                    <a:pt x="1020505" y="471863"/>
                  </a:cubicBezTo>
                  <a:cubicBezTo>
                    <a:pt x="1017468" y="471288"/>
                    <a:pt x="1013035" y="473012"/>
                    <a:pt x="1010080" y="472356"/>
                  </a:cubicBezTo>
                  <a:cubicBezTo>
                    <a:pt x="1009915" y="474244"/>
                    <a:pt x="1010819" y="480565"/>
                    <a:pt x="1011639" y="482699"/>
                  </a:cubicBezTo>
                  <a:cubicBezTo>
                    <a:pt x="1026826" y="483602"/>
                    <a:pt x="1036924" y="469893"/>
                    <a:pt x="1052849" y="472356"/>
                  </a:cubicBezTo>
                  <a:cubicBezTo>
                    <a:pt x="1053424" y="475065"/>
                    <a:pt x="1052685" y="477281"/>
                    <a:pt x="1051536" y="479908"/>
                  </a:cubicBezTo>
                  <a:lnTo>
                    <a:pt x="1053096" y="482945"/>
                  </a:lnTo>
                  <a:cubicBezTo>
                    <a:pt x="1055148" y="483027"/>
                    <a:pt x="1057036" y="482945"/>
                    <a:pt x="1059006" y="483192"/>
                  </a:cubicBezTo>
                  <a:cubicBezTo>
                    <a:pt x="1058924" y="492386"/>
                    <a:pt x="1035200" y="495013"/>
                    <a:pt x="1027073" y="499938"/>
                  </a:cubicBezTo>
                  <a:cubicBezTo>
                    <a:pt x="1033065" y="506670"/>
                    <a:pt x="1050305" y="501826"/>
                    <a:pt x="1059252" y="504535"/>
                  </a:cubicBezTo>
                  <a:cubicBezTo>
                    <a:pt x="1063603" y="505849"/>
                    <a:pt x="1068364" y="509543"/>
                    <a:pt x="1071976" y="510610"/>
                  </a:cubicBezTo>
                  <a:cubicBezTo>
                    <a:pt x="1080432" y="513073"/>
                    <a:pt x="1076574" y="512827"/>
                    <a:pt x="1084290" y="511103"/>
                  </a:cubicBezTo>
                  <a:cubicBezTo>
                    <a:pt x="1090611" y="509625"/>
                    <a:pt x="1094552" y="502565"/>
                    <a:pt x="1103664" y="507655"/>
                  </a:cubicBezTo>
                  <a:cubicBezTo>
                    <a:pt x="1112858" y="512662"/>
                    <a:pt x="1107030" y="511924"/>
                    <a:pt x="1110149" y="521528"/>
                  </a:cubicBezTo>
                  <a:cubicBezTo>
                    <a:pt x="1113022" y="530476"/>
                    <a:pt x="1114911" y="543775"/>
                    <a:pt x="1128373" y="541312"/>
                  </a:cubicBezTo>
                  <a:cubicBezTo>
                    <a:pt x="1127717" y="538357"/>
                    <a:pt x="1129523" y="533924"/>
                    <a:pt x="1128866" y="530969"/>
                  </a:cubicBezTo>
                  <a:cubicBezTo>
                    <a:pt x="1150456" y="528999"/>
                    <a:pt x="1164822" y="540491"/>
                    <a:pt x="1181076" y="552395"/>
                  </a:cubicBezTo>
                  <a:cubicBezTo>
                    <a:pt x="1199382" y="565776"/>
                    <a:pt x="1221547" y="567417"/>
                    <a:pt x="1242809" y="573656"/>
                  </a:cubicBezTo>
                  <a:cubicBezTo>
                    <a:pt x="1258406" y="578171"/>
                    <a:pt x="1280325" y="591060"/>
                    <a:pt x="1285989" y="607971"/>
                  </a:cubicBezTo>
                  <a:cubicBezTo>
                    <a:pt x="1289437" y="618150"/>
                    <a:pt x="1284922" y="653531"/>
                    <a:pt x="1278190" y="660099"/>
                  </a:cubicBezTo>
                  <a:cubicBezTo>
                    <a:pt x="1272362" y="665763"/>
                    <a:pt x="1246421" y="673233"/>
                    <a:pt x="1240675" y="669785"/>
                  </a:cubicBezTo>
                  <a:cubicBezTo>
                    <a:pt x="1235995" y="666994"/>
                    <a:pt x="1237227" y="658539"/>
                    <a:pt x="1230331" y="655830"/>
                  </a:cubicBezTo>
                  <a:cubicBezTo>
                    <a:pt x="1224749" y="653613"/>
                    <a:pt x="1217115" y="657472"/>
                    <a:pt x="1211778" y="657472"/>
                  </a:cubicBezTo>
                  <a:cubicBezTo>
                    <a:pt x="1196427" y="657472"/>
                    <a:pt x="1186576" y="653449"/>
                    <a:pt x="1173195" y="646636"/>
                  </a:cubicBezTo>
                  <a:cubicBezTo>
                    <a:pt x="1160061" y="640068"/>
                    <a:pt x="1147747" y="646061"/>
                    <a:pt x="1134612" y="639247"/>
                  </a:cubicBezTo>
                  <a:cubicBezTo>
                    <a:pt x="1119918" y="631613"/>
                    <a:pt x="1123202" y="618560"/>
                    <a:pt x="1125747" y="604851"/>
                  </a:cubicBezTo>
                  <a:cubicBezTo>
                    <a:pt x="1126814" y="598776"/>
                    <a:pt x="1135516" y="588269"/>
                    <a:pt x="1125418" y="583425"/>
                  </a:cubicBezTo>
                  <a:cubicBezTo>
                    <a:pt x="1117373" y="579649"/>
                    <a:pt x="1115403" y="588515"/>
                    <a:pt x="1109985" y="591224"/>
                  </a:cubicBezTo>
                  <a:cubicBezTo>
                    <a:pt x="1101283" y="595411"/>
                    <a:pt x="1103007" y="594426"/>
                    <a:pt x="1092664" y="595493"/>
                  </a:cubicBezTo>
                  <a:cubicBezTo>
                    <a:pt x="1085194" y="596314"/>
                    <a:pt x="1076081" y="593933"/>
                    <a:pt x="1074440" y="603209"/>
                  </a:cubicBezTo>
                  <a:cubicBezTo>
                    <a:pt x="1071648" y="618725"/>
                    <a:pt x="1101940" y="618314"/>
                    <a:pt x="1101940" y="632270"/>
                  </a:cubicBezTo>
                  <a:cubicBezTo>
                    <a:pt x="1079201" y="636949"/>
                    <a:pt x="1102187" y="647949"/>
                    <a:pt x="1111462" y="650986"/>
                  </a:cubicBezTo>
                  <a:cubicBezTo>
                    <a:pt x="1119918" y="653778"/>
                    <a:pt x="1123038" y="650986"/>
                    <a:pt x="1128784" y="658703"/>
                  </a:cubicBezTo>
                  <a:cubicBezTo>
                    <a:pt x="1132232" y="663136"/>
                    <a:pt x="1131000" y="670114"/>
                    <a:pt x="1134941" y="675286"/>
                  </a:cubicBezTo>
                  <a:cubicBezTo>
                    <a:pt x="1138881" y="680539"/>
                    <a:pt x="1148158" y="681607"/>
                    <a:pt x="1151934" y="687928"/>
                  </a:cubicBezTo>
                  <a:cubicBezTo>
                    <a:pt x="1155792" y="694331"/>
                    <a:pt x="1151852" y="701883"/>
                    <a:pt x="1154889" y="707712"/>
                  </a:cubicBezTo>
                  <a:cubicBezTo>
                    <a:pt x="1157762" y="712966"/>
                    <a:pt x="1166956" y="714607"/>
                    <a:pt x="1167038" y="720518"/>
                  </a:cubicBezTo>
                  <a:cubicBezTo>
                    <a:pt x="1167121" y="728235"/>
                    <a:pt x="1153904" y="729959"/>
                    <a:pt x="1153247" y="737100"/>
                  </a:cubicBezTo>
                  <a:cubicBezTo>
                    <a:pt x="1165151" y="741369"/>
                    <a:pt x="1177792" y="743996"/>
                    <a:pt x="1188464" y="751713"/>
                  </a:cubicBezTo>
                  <a:cubicBezTo>
                    <a:pt x="1200778" y="760661"/>
                    <a:pt x="1209726" y="764847"/>
                    <a:pt x="1228361" y="762220"/>
                  </a:cubicBezTo>
                  <a:cubicBezTo>
                    <a:pt x="1241824" y="760332"/>
                    <a:pt x="1255287" y="754504"/>
                    <a:pt x="1244533" y="740056"/>
                  </a:cubicBezTo>
                  <a:cubicBezTo>
                    <a:pt x="1239771" y="733653"/>
                    <a:pt x="1212353" y="727660"/>
                    <a:pt x="1225898" y="716085"/>
                  </a:cubicBezTo>
                  <a:cubicBezTo>
                    <a:pt x="1238786" y="705085"/>
                    <a:pt x="1252660" y="729876"/>
                    <a:pt x="1261115" y="730944"/>
                  </a:cubicBezTo>
                  <a:cubicBezTo>
                    <a:pt x="1263742" y="731272"/>
                    <a:pt x="1287466" y="718712"/>
                    <a:pt x="1288616" y="715839"/>
                  </a:cubicBezTo>
                  <a:cubicBezTo>
                    <a:pt x="1294527" y="700898"/>
                    <a:pt x="1267272" y="703115"/>
                    <a:pt x="1279586" y="686778"/>
                  </a:cubicBezTo>
                  <a:cubicBezTo>
                    <a:pt x="1284019" y="680868"/>
                    <a:pt x="1295758" y="679883"/>
                    <a:pt x="1301586" y="676927"/>
                  </a:cubicBezTo>
                  <a:cubicBezTo>
                    <a:pt x="1312997" y="671263"/>
                    <a:pt x="1316281" y="661576"/>
                    <a:pt x="1325803" y="655830"/>
                  </a:cubicBezTo>
                  <a:cubicBezTo>
                    <a:pt x="1347722" y="642613"/>
                    <a:pt x="1349610" y="676353"/>
                    <a:pt x="1368901" y="666091"/>
                  </a:cubicBezTo>
                  <a:cubicBezTo>
                    <a:pt x="1371036" y="652054"/>
                    <a:pt x="1364140" y="644501"/>
                    <a:pt x="1356834" y="634404"/>
                  </a:cubicBezTo>
                  <a:cubicBezTo>
                    <a:pt x="1348296" y="622501"/>
                    <a:pt x="1345834" y="617493"/>
                    <a:pt x="1349035" y="601650"/>
                  </a:cubicBezTo>
                  <a:cubicBezTo>
                    <a:pt x="1352647" y="584000"/>
                    <a:pt x="1358065" y="579567"/>
                    <a:pt x="1375222" y="585067"/>
                  </a:cubicBezTo>
                  <a:cubicBezTo>
                    <a:pt x="1397469" y="592209"/>
                    <a:pt x="1387043" y="598530"/>
                    <a:pt x="1369394" y="603456"/>
                  </a:cubicBezTo>
                  <a:cubicBezTo>
                    <a:pt x="1370543" y="610023"/>
                    <a:pt x="1376454" y="622172"/>
                    <a:pt x="1381051" y="627919"/>
                  </a:cubicBezTo>
                  <a:cubicBezTo>
                    <a:pt x="1387454" y="635718"/>
                    <a:pt x="1415693" y="649591"/>
                    <a:pt x="1424806" y="637606"/>
                  </a:cubicBezTo>
                  <a:cubicBezTo>
                    <a:pt x="1430388" y="630217"/>
                    <a:pt x="1420783" y="621269"/>
                    <a:pt x="1427679" y="611336"/>
                  </a:cubicBezTo>
                  <a:cubicBezTo>
                    <a:pt x="1430470" y="607396"/>
                    <a:pt x="1437694" y="606575"/>
                    <a:pt x="1440485" y="602060"/>
                  </a:cubicBezTo>
                  <a:cubicBezTo>
                    <a:pt x="1443194" y="597791"/>
                    <a:pt x="1441388" y="592209"/>
                    <a:pt x="1443112" y="587776"/>
                  </a:cubicBezTo>
                  <a:cubicBezTo>
                    <a:pt x="1452224" y="565037"/>
                    <a:pt x="1474635" y="559947"/>
                    <a:pt x="1496800" y="552641"/>
                  </a:cubicBezTo>
                  <a:cubicBezTo>
                    <a:pt x="1521263" y="544596"/>
                    <a:pt x="1535629" y="516931"/>
                    <a:pt x="1563376" y="520133"/>
                  </a:cubicBezTo>
                  <a:cubicBezTo>
                    <a:pt x="1561899" y="524976"/>
                    <a:pt x="1563786" y="534499"/>
                    <a:pt x="1560913" y="538768"/>
                  </a:cubicBezTo>
                  <a:cubicBezTo>
                    <a:pt x="1558122" y="542790"/>
                    <a:pt x="1547861" y="544678"/>
                    <a:pt x="1543510" y="547223"/>
                  </a:cubicBezTo>
                  <a:cubicBezTo>
                    <a:pt x="1523151" y="559044"/>
                    <a:pt x="1531688" y="570455"/>
                    <a:pt x="1553115" y="569306"/>
                  </a:cubicBezTo>
                  <a:cubicBezTo>
                    <a:pt x="1560585" y="568895"/>
                    <a:pt x="1575197" y="566432"/>
                    <a:pt x="1580205" y="559619"/>
                  </a:cubicBezTo>
                  <a:cubicBezTo>
                    <a:pt x="1584802" y="553380"/>
                    <a:pt x="1580615" y="546484"/>
                    <a:pt x="1586936" y="540327"/>
                  </a:cubicBezTo>
                  <a:cubicBezTo>
                    <a:pt x="1602944" y="524566"/>
                    <a:pt x="1615258" y="546320"/>
                    <a:pt x="1629624" y="542790"/>
                  </a:cubicBezTo>
                  <a:cubicBezTo>
                    <a:pt x="1629213" y="538029"/>
                    <a:pt x="1630609" y="532282"/>
                    <a:pt x="1631348" y="529163"/>
                  </a:cubicBezTo>
                  <a:lnTo>
                    <a:pt x="1634385" y="527603"/>
                  </a:lnTo>
                  <a:cubicBezTo>
                    <a:pt x="1634221" y="529327"/>
                    <a:pt x="1632825" y="529327"/>
                    <a:pt x="1633892" y="527849"/>
                  </a:cubicBezTo>
                  <a:cubicBezTo>
                    <a:pt x="1648505" y="532446"/>
                    <a:pt x="1668124" y="522185"/>
                    <a:pt x="1678797" y="533678"/>
                  </a:cubicBezTo>
                  <a:cubicBezTo>
                    <a:pt x="1686102" y="541559"/>
                    <a:pt x="1675595" y="546156"/>
                    <a:pt x="1691439" y="549111"/>
                  </a:cubicBezTo>
                  <a:cubicBezTo>
                    <a:pt x="1698580" y="550425"/>
                    <a:pt x="1711387" y="547223"/>
                    <a:pt x="1716148" y="541723"/>
                  </a:cubicBezTo>
                  <a:cubicBezTo>
                    <a:pt x="1730596" y="524976"/>
                    <a:pt x="1697349" y="517260"/>
                    <a:pt x="1719514" y="501252"/>
                  </a:cubicBezTo>
                  <a:cubicBezTo>
                    <a:pt x="1737738" y="488035"/>
                    <a:pt x="1755634" y="507162"/>
                    <a:pt x="1761134" y="481468"/>
                  </a:cubicBezTo>
                  <a:cubicBezTo>
                    <a:pt x="1772955" y="482124"/>
                    <a:pt x="1785023" y="489841"/>
                    <a:pt x="1796352" y="493946"/>
                  </a:cubicBezTo>
                  <a:cubicBezTo>
                    <a:pt x="1806038" y="497476"/>
                    <a:pt x="1819008" y="497722"/>
                    <a:pt x="1827136" y="502483"/>
                  </a:cubicBezTo>
                  <a:cubicBezTo>
                    <a:pt x="1838546" y="508968"/>
                    <a:pt x="1835099" y="520133"/>
                    <a:pt x="1845606" y="527193"/>
                  </a:cubicBezTo>
                  <a:cubicBezTo>
                    <a:pt x="1853733" y="532529"/>
                    <a:pt x="1876965" y="536797"/>
                    <a:pt x="1887145" y="535073"/>
                  </a:cubicBezTo>
                  <a:cubicBezTo>
                    <a:pt x="1881480" y="517506"/>
                    <a:pt x="1884271" y="489102"/>
                    <a:pt x="1870316" y="478184"/>
                  </a:cubicBezTo>
                  <a:cubicBezTo>
                    <a:pt x="1856114" y="467102"/>
                    <a:pt x="1839696" y="475147"/>
                    <a:pt x="1840927" y="451915"/>
                  </a:cubicBezTo>
                  <a:cubicBezTo>
                    <a:pt x="1841338" y="443213"/>
                    <a:pt x="1847084" y="437303"/>
                    <a:pt x="1841502" y="428437"/>
                  </a:cubicBezTo>
                  <a:cubicBezTo>
                    <a:pt x="1836658" y="420802"/>
                    <a:pt x="1822703" y="423019"/>
                    <a:pt x="1825412" y="410048"/>
                  </a:cubicBezTo>
                  <a:cubicBezTo>
                    <a:pt x="1828531" y="394697"/>
                    <a:pt x="1855539" y="400279"/>
                    <a:pt x="1865390" y="392973"/>
                  </a:cubicBezTo>
                  <a:cubicBezTo>
                    <a:pt x="1876309" y="384764"/>
                    <a:pt x="1878443" y="366868"/>
                    <a:pt x="1873189" y="354719"/>
                  </a:cubicBezTo>
                  <a:cubicBezTo>
                    <a:pt x="1869248" y="345524"/>
                    <a:pt x="1860218" y="345278"/>
                    <a:pt x="1865637" y="336002"/>
                  </a:cubicBezTo>
                  <a:cubicBezTo>
                    <a:pt x="1869741" y="328860"/>
                    <a:pt x="1884764" y="327054"/>
                    <a:pt x="1891988" y="327054"/>
                  </a:cubicBezTo>
                  <a:cubicBezTo>
                    <a:pt x="1904958" y="327054"/>
                    <a:pt x="1918750" y="333539"/>
                    <a:pt x="1930653" y="337890"/>
                  </a:cubicBezTo>
                  <a:cubicBezTo>
                    <a:pt x="1960863" y="348726"/>
                    <a:pt x="1939929" y="371055"/>
                    <a:pt x="1954131" y="394533"/>
                  </a:cubicBezTo>
                  <a:cubicBezTo>
                    <a:pt x="1967348" y="416533"/>
                    <a:pt x="1956512" y="432131"/>
                    <a:pt x="1955280" y="456676"/>
                  </a:cubicBezTo>
                  <a:cubicBezTo>
                    <a:pt x="1954459" y="472191"/>
                    <a:pt x="1958236" y="485572"/>
                    <a:pt x="1966117" y="498707"/>
                  </a:cubicBezTo>
                  <a:cubicBezTo>
                    <a:pt x="1971288" y="507491"/>
                    <a:pt x="1986722" y="518737"/>
                    <a:pt x="1989348" y="527603"/>
                  </a:cubicBezTo>
                  <a:cubicBezTo>
                    <a:pt x="1993207" y="540984"/>
                    <a:pt x="1980400" y="549768"/>
                    <a:pt x="1974161" y="558470"/>
                  </a:cubicBezTo>
                  <a:cubicBezTo>
                    <a:pt x="1970878" y="563067"/>
                    <a:pt x="1968415" y="572015"/>
                    <a:pt x="1964557" y="575380"/>
                  </a:cubicBezTo>
                  <a:cubicBezTo>
                    <a:pt x="1961766" y="577925"/>
                    <a:pt x="1952243" y="578828"/>
                    <a:pt x="1951012" y="580306"/>
                  </a:cubicBezTo>
                  <a:cubicBezTo>
                    <a:pt x="1940012" y="593933"/>
                    <a:pt x="1962176" y="600172"/>
                    <a:pt x="1941735" y="609695"/>
                  </a:cubicBezTo>
                  <a:cubicBezTo>
                    <a:pt x="1930324" y="614948"/>
                    <a:pt x="1912921" y="614210"/>
                    <a:pt x="1899869" y="617329"/>
                  </a:cubicBezTo>
                  <a:cubicBezTo>
                    <a:pt x="1896503" y="650658"/>
                    <a:pt x="1929914" y="651315"/>
                    <a:pt x="1954788" y="644501"/>
                  </a:cubicBezTo>
                  <a:cubicBezTo>
                    <a:pt x="1980236" y="637524"/>
                    <a:pt x="1977691" y="629725"/>
                    <a:pt x="1993781" y="613635"/>
                  </a:cubicBezTo>
                  <a:cubicBezTo>
                    <a:pt x="2000923" y="606493"/>
                    <a:pt x="2007655" y="599105"/>
                    <a:pt x="2015700" y="593605"/>
                  </a:cubicBezTo>
                  <a:cubicBezTo>
                    <a:pt x="2022596" y="588843"/>
                    <a:pt x="2033185" y="586955"/>
                    <a:pt x="2037125" y="578582"/>
                  </a:cubicBezTo>
                  <a:cubicBezTo>
                    <a:pt x="2040409" y="571276"/>
                    <a:pt x="2029163" y="493535"/>
                    <a:pt x="2053790" y="510528"/>
                  </a:cubicBezTo>
                  <a:cubicBezTo>
                    <a:pt x="2054365" y="510939"/>
                    <a:pt x="2057566" y="523909"/>
                    <a:pt x="2059783" y="526454"/>
                  </a:cubicBezTo>
                  <a:cubicBezTo>
                    <a:pt x="2064215" y="531461"/>
                    <a:pt x="2072261" y="533185"/>
                    <a:pt x="2077104" y="538439"/>
                  </a:cubicBezTo>
                  <a:cubicBezTo>
                    <a:pt x="2087119" y="549275"/>
                    <a:pt x="2084574" y="563149"/>
                    <a:pt x="2098694" y="570455"/>
                  </a:cubicBezTo>
                  <a:cubicBezTo>
                    <a:pt x="2108873" y="575709"/>
                    <a:pt x="2130710" y="578500"/>
                    <a:pt x="2132598" y="566186"/>
                  </a:cubicBezTo>
                  <a:cubicBezTo>
                    <a:pt x="2134568" y="553626"/>
                    <a:pt x="2111008" y="543857"/>
                    <a:pt x="2103291" y="535648"/>
                  </a:cubicBezTo>
                  <a:cubicBezTo>
                    <a:pt x="2087284" y="518737"/>
                    <a:pt x="2076858" y="492386"/>
                    <a:pt x="2052313" y="486311"/>
                  </a:cubicBezTo>
                  <a:cubicBezTo>
                    <a:pt x="2037290" y="482617"/>
                    <a:pt x="2029573" y="488363"/>
                    <a:pt x="2015289" y="490498"/>
                  </a:cubicBezTo>
                  <a:cubicBezTo>
                    <a:pt x="1994602" y="493617"/>
                    <a:pt x="2005110" y="482124"/>
                    <a:pt x="2004535" y="467348"/>
                  </a:cubicBezTo>
                  <a:cubicBezTo>
                    <a:pt x="2003961" y="452818"/>
                    <a:pt x="1997311" y="442228"/>
                    <a:pt x="2006341" y="428765"/>
                  </a:cubicBezTo>
                  <a:cubicBezTo>
                    <a:pt x="2011595" y="420884"/>
                    <a:pt x="2019394" y="420966"/>
                    <a:pt x="2016520" y="411936"/>
                  </a:cubicBezTo>
                  <a:cubicBezTo>
                    <a:pt x="2014797" y="406600"/>
                    <a:pt x="2003961" y="402742"/>
                    <a:pt x="1999856" y="399458"/>
                  </a:cubicBezTo>
                  <a:cubicBezTo>
                    <a:pt x="1989512" y="391167"/>
                    <a:pt x="1977856" y="377622"/>
                    <a:pt x="1982781" y="362435"/>
                  </a:cubicBezTo>
                  <a:cubicBezTo>
                    <a:pt x="1985900" y="352584"/>
                    <a:pt x="2005849" y="337069"/>
                    <a:pt x="2016520" y="337972"/>
                  </a:cubicBezTo>
                  <a:cubicBezTo>
                    <a:pt x="2018901" y="352748"/>
                    <a:pt x="1998050" y="354965"/>
                    <a:pt x="2004699" y="373189"/>
                  </a:cubicBezTo>
                  <a:cubicBezTo>
                    <a:pt x="2010282" y="388294"/>
                    <a:pt x="2024401" y="389279"/>
                    <a:pt x="2036797" y="397570"/>
                  </a:cubicBezTo>
                  <a:cubicBezTo>
                    <a:pt x="2047879" y="405041"/>
                    <a:pt x="2053790" y="413332"/>
                    <a:pt x="2069141" y="411936"/>
                  </a:cubicBezTo>
                  <a:cubicBezTo>
                    <a:pt x="2074806" y="411444"/>
                    <a:pt x="2081537" y="406518"/>
                    <a:pt x="2087530" y="405615"/>
                  </a:cubicBezTo>
                  <a:cubicBezTo>
                    <a:pt x="2097381" y="404138"/>
                    <a:pt x="2108217" y="406026"/>
                    <a:pt x="2118150" y="405451"/>
                  </a:cubicBezTo>
                  <a:cubicBezTo>
                    <a:pt x="2119217" y="398063"/>
                    <a:pt x="2111500" y="381152"/>
                    <a:pt x="2102963" y="379592"/>
                  </a:cubicBezTo>
                  <a:cubicBezTo>
                    <a:pt x="2094343" y="378033"/>
                    <a:pt x="2076283" y="391413"/>
                    <a:pt x="2063559" y="390346"/>
                  </a:cubicBezTo>
                  <a:cubicBezTo>
                    <a:pt x="2051409" y="389279"/>
                    <a:pt x="2021446" y="378689"/>
                    <a:pt x="2026289" y="362928"/>
                  </a:cubicBezTo>
                  <a:cubicBezTo>
                    <a:pt x="2031790" y="345032"/>
                    <a:pt x="2059044" y="361696"/>
                    <a:pt x="2069962" y="361040"/>
                  </a:cubicBezTo>
                  <a:cubicBezTo>
                    <a:pt x="2065694" y="357428"/>
                    <a:pt x="2068156" y="355622"/>
                    <a:pt x="2066104" y="351927"/>
                  </a:cubicBezTo>
                  <a:cubicBezTo>
                    <a:pt x="2074313" y="352666"/>
                    <a:pt x="2083835" y="350614"/>
                    <a:pt x="2082850" y="340845"/>
                  </a:cubicBezTo>
                  <a:cubicBezTo>
                    <a:pt x="2081947" y="332061"/>
                    <a:pt x="2065775" y="332554"/>
                    <a:pt x="2065775" y="323934"/>
                  </a:cubicBezTo>
                  <a:cubicBezTo>
                    <a:pt x="2065857" y="304725"/>
                    <a:pt x="2099679" y="320322"/>
                    <a:pt x="2106247" y="323524"/>
                  </a:cubicBezTo>
                  <a:cubicBezTo>
                    <a:pt x="2113799" y="327218"/>
                    <a:pt x="2125046" y="331322"/>
                    <a:pt x="2130710" y="337726"/>
                  </a:cubicBezTo>
                  <a:cubicBezTo>
                    <a:pt x="2137113" y="345196"/>
                    <a:pt x="2134404" y="352010"/>
                    <a:pt x="2144501" y="356607"/>
                  </a:cubicBezTo>
                  <a:cubicBezTo>
                    <a:pt x="2161002" y="364241"/>
                    <a:pt x="2180539" y="347494"/>
                    <a:pt x="2196793" y="355047"/>
                  </a:cubicBezTo>
                  <a:cubicBezTo>
                    <a:pt x="2186696" y="361778"/>
                    <a:pt x="2195151" y="366704"/>
                    <a:pt x="2193920" y="374667"/>
                  </a:cubicBezTo>
                  <a:cubicBezTo>
                    <a:pt x="2192853" y="381645"/>
                    <a:pt x="2188420" y="388376"/>
                    <a:pt x="2184644" y="394451"/>
                  </a:cubicBezTo>
                  <a:cubicBezTo>
                    <a:pt x="2179718" y="402660"/>
                    <a:pt x="2175696" y="404302"/>
                    <a:pt x="2175696" y="416451"/>
                  </a:cubicBezTo>
                  <a:cubicBezTo>
                    <a:pt x="2175696" y="427780"/>
                    <a:pt x="2175121" y="429668"/>
                    <a:pt x="2183002" y="439273"/>
                  </a:cubicBezTo>
                  <a:cubicBezTo>
                    <a:pt x="2190472" y="448385"/>
                    <a:pt x="2200159" y="461355"/>
                    <a:pt x="2211159" y="465870"/>
                  </a:cubicBezTo>
                  <a:cubicBezTo>
                    <a:pt x="2218548" y="468908"/>
                    <a:pt x="2236279" y="470878"/>
                    <a:pt x="2238742" y="459713"/>
                  </a:cubicBezTo>
                  <a:cubicBezTo>
                    <a:pt x="2242518" y="442064"/>
                    <a:pt x="2205823" y="438944"/>
                    <a:pt x="2221585" y="414892"/>
                  </a:cubicBezTo>
                  <a:cubicBezTo>
                    <a:pt x="2226018" y="408160"/>
                    <a:pt x="2230369" y="412511"/>
                    <a:pt x="2232585" y="402660"/>
                  </a:cubicBezTo>
                  <a:cubicBezTo>
                    <a:pt x="2233489" y="398473"/>
                    <a:pt x="2228973" y="389361"/>
                    <a:pt x="2228235" y="385339"/>
                  </a:cubicBezTo>
                  <a:cubicBezTo>
                    <a:pt x="2225772" y="371958"/>
                    <a:pt x="2222324" y="361943"/>
                    <a:pt x="2217398" y="348644"/>
                  </a:cubicBezTo>
                  <a:cubicBezTo>
                    <a:pt x="2211734" y="333128"/>
                    <a:pt x="2210421" y="331733"/>
                    <a:pt x="2193592" y="334360"/>
                  </a:cubicBezTo>
                  <a:cubicBezTo>
                    <a:pt x="2183987" y="335838"/>
                    <a:pt x="2184562" y="337151"/>
                    <a:pt x="2175860" y="334360"/>
                  </a:cubicBezTo>
                  <a:cubicBezTo>
                    <a:pt x="2173480" y="333621"/>
                    <a:pt x="2172905" y="328121"/>
                    <a:pt x="2169375" y="326890"/>
                  </a:cubicBezTo>
                  <a:cubicBezTo>
                    <a:pt x="2166091" y="325740"/>
                    <a:pt x="2162807" y="329188"/>
                    <a:pt x="2160099" y="328613"/>
                  </a:cubicBezTo>
                  <a:cubicBezTo>
                    <a:pt x="2143434" y="325166"/>
                    <a:pt x="2144912" y="322128"/>
                    <a:pt x="2135389" y="308583"/>
                  </a:cubicBezTo>
                  <a:cubicBezTo>
                    <a:pt x="2123239" y="291262"/>
                    <a:pt x="2121926" y="291837"/>
                    <a:pt x="2138837" y="279605"/>
                  </a:cubicBezTo>
                  <a:cubicBezTo>
                    <a:pt x="2153613" y="268933"/>
                    <a:pt x="2165024" y="255798"/>
                    <a:pt x="2183248" y="256127"/>
                  </a:cubicBezTo>
                  <a:cubicBezTo>
                    <a:pt x="2197696" y="256455"/>
                    <a:pt x="2211406" y="263269"/>
                    <a:pt x="2226182" y="261873"/>
                  </a:cubicBezTo>
                  <a:cubicBezTo>
                    <a:pt x="2216003" y="236343"/>
                    <a:pt x="2258526" y="237492"/>
                    <a:pt x="2260414" y="248246"/>
                  </a:cubicBezTo>
                  <a:cubicBezTo>
                    <a:pt x="2262877" y="262448"/>
                    <a:pt x="2236444" y="254074"/>
                    <a:pt x="2234227" y="262119"/>
                  </a:cubicBezTo>
                  <a:cubicBezTo>
                    <a:pt x="2231190" y="273120"/>
                    <a:pt x="2253765" y="269836"/>
                    <a:pt x="2258772" y="268358"/>
                  </a:cubicBezTo>
                  <a:cubicBezTo>
                    <a:pt x="2269526" y="265239"/>
                    <a:pt x="2294154" y="248164"/>
                    <a:pt x="2290788" y="234783"/>
                  </a:cubicBezTo>
                  <a:cubicBezTo>
                    <a:pt x="2289721" y="230350"/>
                    <a:pt x="2283236" y="230514"/>
                    <a:pt x="2281840" y="227066"/>
                  </a:cubicBezTo>
                  <a:cubicBezTo>
                    <a:pt x="2281101" y="225342"/>
                    <a:pt x="2280609" y="217708"/>
                    <a:pt x="2280362" y="217462"/>
                  </a:cubicBezTo>
                  <a:cubicBezTo>
                    <a:pt x="2272892" y="207282"/>
                    <a:pt x="2272153" y="208760"/>
                    <a:pt x="2257377" y="207939"/>
                  </a:cubicBezTo>
                  <a:cubicBezTo>
                    <a:pt x="2265586" y="197924"/>
                    <a:pt x="2263862" y="184297"/>
                    <a:pt x="2275355" y="174282"/>
                  </a:cubicBezTo>
                  <a:cubicBezTo>
                    <a:pt x="2288736" y="162543"/>
                    <a:pt x="2300475" y="165087"/>
                    <a:pt x="2315662" y="158520"/>
                  </a:cubicBezTo>
                  <a:cubicBezTo>
                    <a:pt x="2282004" y="129952"/>
                    <a:pt x="2380021" y="147191"/>
                    <a:pt x="2382156" y="146206"/>
                  </a:cubicBezTo>
                  <a:cubicBezTo>
                    <a:pt x="2377887" y="138408"/>
                    <a:pt x="2365984" y="138818"/>
                    <a:pt x="2365491" y="129788"/>
                  </a:cubicBezTo>
                  <a:cubicBezTo>
                    <a:pt x="2384126" y="127325"/>
                    <a:pt x="2387163" y="115750"/>
                    <a:pt x="2403910" y="107870"/>
                  </a:cubicBezTo>
                  <a:cubicBezTo>
                    <a:pt x="2419179" y="100728"/>
                    <a:pt x="2447254" y="93093"/>
                    <a:pt x="2448814" y="115422"/>
                  </a:cubicBezTo>
                  <a:cubicBezTo>
                    <a:pt x="2472128" y="116571"/>
                    <a:pt x="2486576" y="120676"/>
                    <a:pt x="2508330" y="113780"/>
                  </a:cubicBezTo>
                  <a:cubicBezTo>
                    <a:pt x="2515144" y="111564"/>
                    <a:pt x="2514159" y="109594"/>
                    <a:pt x="2521055" y="109511"/>
                  </a:cubicBezTo>
                  <a:cubicBezTo>
                    <a:pt x="2527294" y="109511"/>
                    <a:pt x="2533779" y="118213"/>
                    <a:pt x="2542234" y="112795"/>
                  </a:cubicBezTo>
                  <a:cubicBezTo>
                    <a:pt x="2562921" y="99743"/>
                    <a:pt x="2523846" y="93011"/>
                    <a:pt x="2529018" y="75854"/>
                  </a:cubicBezTo>
                  <a:cubicBezTo>
                    <a:pt x="2541167" y="75115"/>
                    <a:pt x="2555123" y="73966"/>
                    <a:pt x="2567272" y="75526"/>
                  </a:cubicBezTo>
                  <a:cubicBezTo>
                    <a:pt x="2577533" y="76839"/>
                    <a:pt x="2585168" y="82996"/>
                    <a:pt x="2595101" y="83324"/>
                  </a:cubicBezTo>
                  <a:cubicBezTo>
                    <a:pt x="2601833" y="83571"/>
                    <a:pt x="2616199" y="82421"/>
                    <a:pt x="2615214" y="72488"/>
                  </a:cubicBezTo>
                  <a:cubicBezTo>
                    <a:pt x="2614310" y="63048"/>
                    <a:pt x="2600848" y="66578"/>
                    <a:pt x="2593787" y="66085"/>
                  </a:cubicBezTo>
                  <a:cubicBezTo>
                    <a:pt x="2589765" y="53689"/>
                    <a:pt x="2574086" y="55331"/>
                    <a:pt x="2564399" y="51062"/>
                  </a:cubicBezTo>
                  <a:cubicBezTo>
                    <a:pt x="2568339" y="38502"/>
                    <a:pt x="2580899" y="30868"/>
                    <a:pt x="2587467" y="20196"/>
                  </a:cubicBezTo>
                  <a:cubicBezTo>
                    <a:pt x="2598795" y="1807"/>
                    <a:pt x="2605855" y="-1148"/>
                    <a:pt x="2628841" y="330"/>
                  </a:cubicBezTo>
                  <a:cubicBezTo>
                    <a:pt x="2619646" y="9852"/>
                    <a:pt x="2631468" y="21591"/>
                    <a:pt x="2630318" y="33741"/>
                  </a:cubicBezTo>
                  <a:cubicBezTo>
                    <a:pt x="2627445" y="33905"/>
                    <a:pt x="2625721" y="35547"/>
                    <a:pt x="2623012" y="35793"/>
                  </a:cubicBezTo>
                  <a:cubicBezTo>
                    <a:pt x="2629743" y="54100"/>
                    <a:pt x="2642139" y="45562"/>
                    <a:pt x="2656423" y="51227"/>
                  </a:cubicBezTo>
                  <a:cubicBezTo>
                    <a:pt x="2653386" y="64607"/>
                    <a:pt x="2645751" y="75854"/>
                    <a:pt x="2667177" y="72242"/>
                  </a:cubicBezTo>
                  <a:cubicBezTo>
                    <a:pt x="2684417" y="69369"/>
                    <a:pt x="2676454" y="57712"/>
                    <a:pt x="2689096" y="50898"/>
                  </a:cubicBezTo>
                  <a:cubicBezTo>
                    <a:pt x="2699850" y="45152"/>
                    <a:pt x="2720783" y="52294"/>
                    <a:pt x="2733835" y="50980"/>
                  </a:cubicBezTo>
                  <a:cubicBezTo>
                    <a:pt x="2751239" y="49256"/>
                    <a:pt x="2776605" y="34480"/>
                    <a:pt x="2794008" y="45152"/>
                  </a:cubicBezTo>
                  <a:cubicBezTo>
                    <a:pt x="2806404" y="52786"/>
                    <a:pt x="2799673" y="70272"/>
                    <a:pt x="2815927" y="72570"/>
                  </a:cubicBezTo>
                  <a:cubicBezTo>
                    <a:pt x="2827338" y="74212"/>
                    <a:pt x="2838666" y="60667"/>
                    <a:pt x="2850652" y="68219"/>
                  </a:cubicBezTo>
                  <a:cubicBezTo>
                    <a:pt x="2862473" y="75608"/>
                    <a:pt x="2864033" y="96705"/>
                    <a:pt x="2849338" y="101549"/>
                  </a:cubicBezTo>
                  <a:cubicBezTo>
                    <a:pt x="2836121" y="105899"/>
                    <a:pt x="2823808" y="91698"/>
                    <a:pt x="2809442" y="94325"/>
                  </a:cubicBezTo>
                  <a:cubicBezTo>
                    <a:pt x="2812561" y="102862"/>
                    <a:pt x="2814614" y="113041"/>
                    <a:pt x="2823151" y="118377"/>
                  </a:cubicBezTo>
                  <a:cubicBezTo>
                    <a:pt x="2831607" y="123549"/>
                    <a:pt x="2845726" y="119527"/>
                    <a:pt x="2850652" y="131019"/>
                  </a:cubicBezTo>
                  <a:cubicBezTo>
                    <a:pt x="2855905" y="143333"/>
                    <a:pt x="2847450" y="144975"/>
                    <a:pt x="2838584" y="148012"/>
                  </a:cubicBezTo>
                  <a:cubicBezTo>
                    <a:pt x="2834562" y="149408"/>
                    <a:pt x="2828651" y="147520"/>
                    <a:pt x="2824711" y="149818"/>
                  </a:cubicBezTo>
                  <a:cubicBezTo>
                    <a:pt x="2819703" y="152856"/>
                    <a:pt x="2822412" y="158192"/>
                    <a:pt x="2819785" y="159998"/>
                  </a:cubicBezTo>
                  <a:cubicBezTo>
                    <a:pt x="2811330" y="165826"/>
                    <a:pt x="2801643" y="164923"/>
                    <a:pt x="2792449" y="168043"/>
                  </a:cubicBezTo>
                  <a:cubicBezTo>
                    <a:pt x="2778493" y="172640"/>
                    <a:pt x="2783994" y="175020"/>
                    <a:pt x="2775374" y="183476"/>
                  </a:cubicBezTo>
                  <a:cubicBezTo>
                    <a:pt x="2763224" y="195461"/>
                    <a:pt x="2732440" y="189304"/>
                    <a:pt x="2723081" y="198581"/>
                  </a:cubicBezTo>
                  <a:cubicBezTo>
                    <a:pt x="2756164" y="208514"/>
                    <a:pt x="2693529" y="225753"/>
                    <a:pt x="2685894" y="228626"/>
                  </a:cubicBezTo>
                  <a:cubicBezTo>
                    <a:pt x="2676946" y="231992"/>
                    <a:pt x="2656834" y="233716"/>
                    <a:pt x="2650349" y="239380"/>
                  </a:cubicBezTo>
                  <a:cubicBezTo>
                    <a:pt x="2642632" y="245947"/>
                    <a:pt x="2645423" y="261463"/>
                    <a:pt x="2646080" y="271232"/>
                  </a:cubicBezTo>
                  <a:cubicBezTo>
                    <a:pt x="2659378" y="263187"/>
                    <a:pt x="2682610" y="269343"/>
                    <a:pt x="2698044" y="266552"/>
                  </a:cubicBezTo>
                  <a:cubicBezTo>
                    <a:pt x="2696402" y="262858"/>
                    <a:pt x="2687207" y="255470"/>
                    <a:pt x="2690656" y="249724"/>
                  </a:cubicBezTo>
                  <a:cubicBezTo>
                    <a:pt x="2693447" y="245126"/>
                    <a:pt x="2710522" y="249477"/>
                    <a:pt x="2715201" y="248328"/>
                  </a:cubicBezTo>
                  <a:cubicBezTo>
                    <a:pt x="2729731" y="244634"/>
                    <a:pt x="2734082" y="236261"/>
                    <a:pt x="2752224" y="237164"/>
                  </a:cubicBezTo>
                  <a:cubicBezTo>
                    <a:pt x="2761418" y="237656"/>
                    <a:pt x="2795815" y="242171"/>
                    <a:pt x="2798523" y="231417"/>
                  </a:cubicBezTo>
                  <a:cubicBezTo>
                    <a:pt x="2801479" y="219596"/>
                    <a:pt x="2771433" y="219514"/>
                    <a:pt x="2764374" y="212865"/>
                  </a:cubicBezTo>
                  <a:cubicBezTo>
                    <a:pt x="2779314" y="203342"/>
                    <a:pt x="2801397" y="202603"/>
                    <a:pt x="2817158" y="209745"/>
                  </a:cubicBezTo>
                  <a:cubicBezTo>
                    <a:pt x="2823069" y="212454"/>
                    <a:pt x="2823151" y="219432"/>
                    <a:pt x="2832509" y="217544"/>
                  </a:cubicBezTo>
                  <a:cubicBezTo>
                    <a:pt x="2839159" y="216148"/>
                    <a:pt x="2838502" y="208267"/>
                    <a:pt x="2844823" y="205476"/>
                  </a:cubicBezTo>
                  <a:cubicBezTo>
                    <a:pt x="2870764" y="194066"/>
                    <a:pt x="2873063" y="240365"/>
                    <a:pt x="2848107" y="242500"/>
                  </a:cubicBezTo>
                  <a:cubicBezTo>
                    <a:pt x="2847450" y="248000"/>
                    <a:pt x="2848435" y="253089"/>
                    <a:pt x="2850980" y="257686"/>
                  </a:cubicBezTo>
                  <a:lnTo>
                    <a:pt x="2852540" y="256127"/>
                  </a:lnTo>
                  <a:cubicBezTo>
                    <a:pt x="2857958" y="253171"/>
                    <a:pt x="2890466" y="244880"/>
                    <a:pt x="2892600" y="239134"/>
                  </a:cubicBezTo>
                  <a:cubicBezTo>
                    <a:pt x="2896048" y="229447"/>
                    <a:pt x="2878645" y="231663"/>
                    <a:pt x="2891123" y="220581"/>
                  </a:cubicBezTo>
                  <a:cubicBezTo>
                    <a:pt x="2905981" y="207364"/>
                    <a:pt x="2932661" y="222469"/>
                    <a:pt x="2949572" y="220417"/>
                  </a:cubicBezTo>
                  <a:cubicBezTo>
                    <a:pt x="2949818" y="218939"/>
                    <a:pt x="2949572" y="217708"/>
                    <a:pt x="2950064" y="216312"/>
                  </a:cubicBezTo>
                  <a:cubicBezTo>
                    <a:pt x="2958520" y="212947"/>
                    <a:pt x="2967960" y="209827"/>
                    <a:pt x="2977565" y="211387"/>
                  </a:cubicBezTo>
                  <a:cubicBezTo>
                    <a:pt x="2995297" y="214178"/>
                    <a:pt x="2988976" y="217790"/>
                    <a:pt x="2987252" y="230022"/>
                  </a:cubicBezTo>
                  <a:cubicBezTo>
                    <a:pt x="2985364" y="243238"/>
                    <a:pt x="2983065" y="244634"/>
                    <a:pt x="2995707" y="246850"/>
                  </a:cubicBezTo>
                  <a:cubicBezTo>
                    <a:pt x="3006215" y="248739"/>
                    <a:pt x="3022387" y="246850"/>
                    <a:pt x="3033551" y="247261"/>
                  </a:cubicBezTo>
                  <a:cubicBezTo>
                    <a:pt x="3046111" y="247753"/>
                    <a:pt x="3050544" y="243238"/>
                    <a:pt x="3062776" y="239544"/>
                  </a:cubicBezTo>
                  <a:cubicBezTo>
                    <a:pt x="3071477" y="236917"/>
                    <a:pt x="3084120" y="240694"/>
                    <a:pt x="3091754" y="236507"/>
                  </a:cubicBezTo>
                  <a:cubicBezTo>
                    <a:pt x="3109404" y="226902"/>
                    <a:pt x="3089784" y="227231"/>
                    <a:pt x="3088553" y="217708"/>
                  </a:cubicBezTo>
                  <a:cubicBezTo>
                    <a:pt x="3086828" y="204573"/>
                    <a:pt x="3099061" y="210402"/>
                    <a:pt x="3108583" y="204902"/>
                  </a:cubicBezTo>
                  <a:cubicBezTo>
                    <a:pt x="3104478" y="201946"/>
                    <a:pt x="3097008" y="199976"/>
                    <a:pt x="3095038" y="194722"/>
                  </a:cubicBezTo>
                  <a:cubicBezTo>
                    <a:pt x="3106038" y="192752"/>
                    <a:pt x="3108501" y="186431"/>
                    <a:pt x="3121389" y="186595"/>
                  </a:cubicBezTo>
                  <a:cubicBezTo>
                    <a:pt x="3137068" y="186842"/>
                    <a:pt x="3144292" y="194230"/>
                    <a:pt x="3156196" y="202193"/>
                  </a:cubicBezTo>
                  <a:cubicBezTo>
                    <a:pt x="3174666" y="214506"/>
                    <a:pt x="3199048" y="203178"/>
                    <a:pt x="3218257" y="215656"/>
                  </a:cubicBezTo>
                  <a:cubicBezTo>
                    <a:pt x="3240586" y="230022"/>
                    <a:pt x="3207093" y="242171"/>
                    <a:pt x="3192070" y="248739"/>
                  </a:cubicBezTo>
                  <a:cubicBezTo>
                    <a:pt x="3180413" y="253828"/>
                    <a:pt x="3167442" y="251612"/>
                    <a:pt x="3168756" y="268358"/>
                  </a:cubicBezTo>
                  <a:cubicBezTo>
                    <a:pt x="3169659" y="279851"/>
                    <a:pt x="3184025" y="293889"/>
                    <a:pt x="3193301" y="284038"/>
                  </a:cubicBezTo>
                  <a:cubicBezTo>
                    <a:pt x="3189032" y="283135"/>
                    <a:pt x="3186898" y="279194"/>
                    <a:pt x="3184025" y="277553"/>
                  </a:cubicBezTo>
                  <a:cubicBezTo>
                    <a:pt x="3196421" y="261381"/>
                    <a:pt x="3230899" y="284120"/>
                    <a:pt x="3242802" y="289948"/>
                  </a:cubicBezTo>
                  <a:cubicBezTo>
                    <a:pt x="3254131" y="295531"/>
                    <a:pt x="3264803" y="293232"/>
                    <a:pt x="3270631" y="305300"/>
                  </a:cubicBezTo>
                  <a:cubicBezTo>
                    <a:pt x="3275475" y="315233"/>
                    <a:pt x="3268989" y="321964"/>
                    <a:pt x="3281796" y="329681"/>
                  </a:cubicBezTo>
                  <a:cubicBezTo>
                    <a:pt x="3290579" y="334935"/>
                    <a:pt x="3304782" y="335263"/>
                    <a:pt x="3314222" y="337397"/>
                  </a:cubicBezTo>
                  <a:cubicBezTo>
                    <a:pt x="3323991" y="339450"/>
                    <a:pt x="3337372" y="344375"/>
                    <a:pt x="3348043" y="338218"/>
                  </a:cubicBezTo>
                  <a:cubicBezTo>
                    <a:pt x="3369962" y="325658"/>
                    <a:pt x="3347551" y="300456"/>
                    <a:pt x="3350999" y="282396"/>
                  </a:cubicBezTo>
                  <a:cubicBezTo>
                    <a:pt x="3356007" y="283709"/>
                    <a:pt x="3366268" y="286501"/>
                    <a:pt x="3368977" y="291837"/>
                  </a:cubicBezTo>
                  <a:cubicBezTo>
                    <a:pt x="3372015" y="297747"/>
                    <a:pt x="3363805" y="305464"/>
                    <a:pt x="3369634" y="311128"/>
                  </a:cubicBezTo>
                  <a:cubicBezTo>
                    <a:pt x="3377350" y="318598"/>
                    <a:pt x="3404522" y="296352"/>
                    <a:pt x="3400253" y="320569"/>
                  </a:cubicBezTo>
                  <a:cubicBezTo>
                    <a:pt x="3411254" y="321472"/>
                    <a:pt x="3423322" y="320815"/>
                    <a:pt x="3433665" y="317367"/>
                  </a:cubicBezTo>
                  <a:cubicBezTo>
                    <a:pt x="3428165" y="315068"/>
                    <a:pt x="3430381" y="312934"/>
                    <a:pt x="3428165" y="310225"/>
                  </a:cubicBezTo>
                  <a:cubicBezTo>
                    <a:pt x="3438426" y="306038"/>
                    <a:pt x="3432105" y="299553"/>
                    <a:pt x="3444419" y="296105"/>
                  </a:cubicBezTo>
                  <a:cubicBezTo>
                    <a:pt x="3458621" y="292083"/>
                    <a:pt x="3467979" y="300374"/>
                    <a:pt x="3478815" y="306613"/>
                  </a:cubicBezTo>
                  <a:cubicBezTo>
                    <a:pt x="3490883" y="313509"/>
                    <a:pt x="3509846" y="324345"/>
                    <a:pt x="3523391" y="319337"/>
                  </a:cubicBezTo>
                  <a:cubicBezTo>
                    <a:pt x="3534638" y="315150"/>
                    <a:pt x="3536197" y="308747"/>
                    <a:pt x="3535458" y="299717"/>
                  </a:cubicBezTo>
                  <a:cubicBezTo>
                    <a:pt x="3535294" y="297747"/>
                    <a:pt x="3530861" y="291098"/>
                    <a:pt x="3530041" y="288471"/>
                  </a:cubicBezTo>
                  <a:cubicBezTo>
                    <a:pt x="3528891" y="284695"/>
                    <a:pt x="3537018" y="283463"/>
                    <a:pt x="3534063" y="277963"/>
                  </a:cubicBezTo>
                  <a:cubicBezTo>
                    <a:pt x="3530861" y="271806"/>
                    <a:pt x="3507876" y="272627"/>
                    <a:pt x="3506316" y="265403"/>
                  </a:cubicBezTo>
                  <a:cubicBezTo>
                    <a:pt x="3504756" y="258261"/>
                    <a:pt x="3549496" y="250709"/>
                    <a:pt x="3554504" y="246686"/>
                  </a:cubicBezTo>
                  <a:cubicBezTo>
                    <a:pt x="3533406" y="238067"/>
                    <a:pt x="3547936" y="234126"/>
                    <a:pt x="3563616" y="232977"/>
                  </a:cubicBezTo>
                  <a:cubicBezTo>
                    <a:pt x="3578228" y="231910"/>
                    <a:pt x="3592019" y="234783"/>
                    <a:pt x="3605564" y="238723"/>
                  </a:cubicBezTo>
                  <a:cubicBezTo>
                    <a:pt x="3618042" y="242335"/>
                    <a:pt x="3629863" y="247179"/>
                    <a:pt x="3642588" y="248082"/>
                  </a:cubicBezTo>
                  <a:cubicBezTo>
                    <a:pt x="3657856" y="249149"/>
                    <a:pt x="3673618" y="242992"/>
                    <a:pt x="3685686" y="256127"/>
                  </a:cubicBezTo>
                  <a:cubicBezTo>
                    <a:pt x="3680103" y="262202"/>
                    <a:pt x="3666476" y="263925"/>
                    <a:pt x="3665655" y="272955"/>
                  </a:cubicBezTo>
                  <a:cubicBezTo>
                    <a:pt x="3670663" y="271478"/>
                    <a:pt x="3697014" y="267784"/>
                    <a:pt x="3700544" y="273448"/>
                  </a:cubicBezTo>
                  <a:cubicBezTo>
                    <a:pt x="3708015" y="285269"/>
                    <a:pt x="3681827" y="283792"/>
                    <a:pt x="3680842" y="291590"/>
                  </a:cubicBezTo>
                  <a:cubicBezTo>
                    <a:pt x="3679283" y="303904"/>
                    <a:pt x="3700873" y="307023"/>
                    <a:pt x="3708507" y="302098"/>
                  </a:cubicBezTo>
                  <a:cubicBezTo>
                    <a:pt x="3714007" y="298486"/>
                    <a:pt x="3724351" y="279933"/>
                    <a:pt x="3725746" y="273366"/>
                  </a:cubicBezTo>
                  <a:cubicBezTo>
                    <a:pt x="3746269" y="272381"/>
                    <a:pt x="3767695" y="274023"/>
                    <a:pt x="3786822" y="281247"/>
                  </a:cubicBezTo>
                  <a:cubicBezTo>
                    <a:pt x="3805621" y="288224"/>
                    <a:pt x="3803651" y="296105"/>
                    <a:pt x="3785837" y="299635"/>
                  </a:cubicBezTo>
                  <a:cubicBezTo>
                    <a:pt x="3784195" y="309979"/>
                    <a:pt x="3830659" y="316136"/>
                    <a:pt x="3841085" y="314822"/>
                  </a:cubicBezTo>
                  <a:cubicBezTo>
                    <a:pt x="3852742" y="309650"/>
                    <a:pt x="3877944" y="309897"/>
                    <a:pt x="3888862" y="317531"/>
                  </a:cubicBezTo>
                  <a:cubicBezTo>
                    <a:pt x="3900683" y="325822"/>
                    <a:pt x="3888369" y="344457"/>
                    <a:pt x="3906101" y="346838"/>
                  </a:cubicBezTo>
                  <a:cubicBezTo>
                    <a:pt x="3923340" y="349136"/>
                    <a:pt x="3922520" y="329270"/>
                    <a:pt x="3936557" y="323934"/>
                  </a:cubicBezTo>
                  <a:cubicBezTo>
                    <a:pt x="3948214" y="319501"/>
                    <a:pt x="3965453" y="318927"/>
                    <a:pt x="3977931" y="318188"/>
                  </a:cubicBezTo>
                  <a:cubicBezTo>
                    <a:pt x="3983103" y="317859"/>
                    <a:pt x="3991066" y="320404"/>
                    <a:pt x="3996730" y="317942"/>
                  </a:cubicBezTo>
                  <a:cubicBezTo>
                    <a:pt x="4003215" y="315068"/>
                    <a:pt x="4004365" y="307844"/>
                    <a:pt x="4007894" y="305874"/>
                  </a:cubicBezTo>
                  <a:cubicBezTo>
                    <a:pt x="4020537" y="298568"/>
                    <a:pt x="4038925" y="309322"/>
                    <a:pt x="4053866" y="315150"/>
                  </a:cubicBezTo>
                  <a:cubicBezTo>
                    <a:pt x="4073978" y="322949"/>
                    <a:pt x="4103613" y="340435"/>
                    <a:pt x="4090971" y="364487"/>
                  </a:cubicBezTo>
                  <a:cubicBezTo>
                    <a:pt x="4084732" y="376473"/>
                    <a:pt x="4079560" y="369905"/>
                    <a:pt x="4088180" y="380824"/>
                  </a:cubicBezTo>
                  <a:cubicBezTo>
                    <a:pt x="4090068" y="383286"/>
                    <a:pt x="4098441" y="385995"/>
                    <a:pt x="4101643" y="389197"/>
                  </a:cubicBezTo>
                  <a:cubicBezTo>
                    <a:pt x="4114285" y="401511"/>
                    <a:pt x="4113793" y="420228"/>
                    <a:pt x="4137106" y="416451"/>
                  </a:cubicBezTo>
                  <a:cubicBezTo>
                    <a:pt x="4133166" y="399048"/>
                    <a:pt x="4159271" y="404302"/>
                    <a:pt x="4169615" y="404302"/>
                  </a:cubicBezTo>
                  <a:cubicBezTo>
                    <a:pt x="4183898" y="404302"/>
                    <a:pt x="4195063" y="400936"/>
                    <a:pt x="4208526" y="399705"/>
                  </a:cubicBezTo>
                  <a:cubicBezTo>
                    <a:pt x="4230526" y="397652"/>
                    <a:pt x="4244810" y="401429"/>
                    <a:pt x="4263445" y="409391"/>
                  </a:cubicBezTo>
                  <a:cubicBezTo>
                    <a:pt x="4273789" y="413742"/>
                    <a:pt x="4303916" y="422034"/>
                    <a:pt x="4305805" y="403399"/>
                  </a:cubicBezTo>
                  <a:cubicBezTo>
                    <a:pt x="4311797" y="410787"/>
                    <a:pt x="4320499" y="408324"/>
                    <a:pt x="4328708" y="412183"/>
                  </a:cubicBezTo>
                  <a:cubicBezTo>
                    <a:pt x="4337574" y="416205"/>
                    <a:pt x="4338559" y="421623"/>
                    <a:pt x="4344059" y="427534"/>
                  </a:cubicBezTo>
                  <a:cubicBezTo>
                    <a:pt x="4347671" y="431392"/>
                    <a:pt x="4344387" y="431638"/>
                    <a:pt x="4349805" y="435332"/>
                  </a:cubicBezTo>
                  <a:cubicBezTo>
                    <a:pt x="4352186" y="436974"/>
                    <a:pt x="4359246" y="434922"/>
                    <a:pt x="4362283" y="435497"/>
                  </a:cubicBezTo>
                  <a:cubicBezTo>
                    <a:pt x="4371478" y="437385"/>
                    <a:pt x="4385597" y="443295"/>
                    <a:pt x="4388635" y="452079"/>
                  </a:cubicBezTo>
                  <a:cubicBezTo>
                    <a:pt x="4406448" y="447810"/>
                    <a:pt x="4419091" y="448549"/>
                    <a:pt x="4418106" y="429011"/>
                  </a:cubicBezTo>
                  <a:cubicBezTo>
                    <a:pt x="4417613" y="419160"/>
                    <a:pt x="4415971" y="416698"/>
                    <a:pt x="4408829" y="410130"/>
                  </a:cubicBezTo>
                  <a:cubicBezTo>
                    <a:pt x="4403411" y="405123"/>
                    <a:pt x="4390851" y="403645"/>
                    <a:pt x="4393314" y="393548"/>
                  </a:cubicBezTo>
                  <a:cubicBezTo>
                    <a:pt x="4395202" y="385913"/>
                    <a:pt x="4412441" y="385092"/>
                    <a:pt x="4418434" y="384354"/>
                  </a:cubicBezTo>
                  <a:cubicBezTo>
                    <a:pt x="4441255" y="381398"/>
                    <a:pt x="4467935" y="380742"/>
                    <a:pt x="4490182" y="385913"/>
                  </a:cubicBezTo>
                  <a:cubicBezTo>
                    <a:pt x="4500690" y="388294"/>
                    <a:pt x="4506025" y="391660"/>
                    <a:pt x="4517272" y="389361"/>
                  </a:cubicBezTo>
                  <a:cubicBezTo>
                    <a:pt x="4523018" y="388130"/>
                    <a:pt x="4530899" y="382876"/>
                    <a:pt x="4535332" y="382794"/>
                  </a:cubicBezTo>
                  <a:cubicBezTo>
                    <a:pt x="4550765" y="382465"/>
                    <a:pt x="4566198" y="400690"/>
                    <a:pt x="4579661" y="406436"/>
                  </a:cubicBezTo>
                  <a:cubicBezTo>
                    <a:pt x="4597475" y="413989"/>
                    <a:pt x="4616274" y="412593"/>
                    <a:pt x="4634088" y="418011"/>
                  </a:cubicBezTo>
                  <a:cubicBezTo>
                    <a:pt x="4665529" y="427534"/>
                    <a:pt x="4683753" y="449452"/>
                    <a:pt x="4707724" y="468087"/>
                  </a:cubicBezTo>
                  <a:cubicBezTo>
                    <a:pt x="4727918" y="483766"/>
                    <a:pt x="4712157" y="519476"/>
                    <a:pt x="4748195" y="515618"/>
                  </a:cubicBezTo>
                  <a:lnTo>
                    <a:pt x="4743598" y="515618"/>
                  </a:lnTo>
                  <a:cubicBezTo>
                    <a:pt x="4772741" y="508476"/>
                    <a:pt x="4804757" y="514551"/>
                    <a:pt x="4805495" y="547715"/>
                  </a:cubicBezTo>
                  <a:cubicBezTo>
                    <a:pt x="4821338" y="549357"/>
                    <a:pt x="4838003" y="529163"/>
                    <a:pt x="4842354" y="558798"/>
                  </a:cubicBezTo>
                  <a:cubicBezTo>
                    <a:pt x="4843503" y="566843"/>
                    <a:pt x="4837511" y="576365"/>
                    <a:pt x="4842764" y="583507"/>
                  </a:cubicBezTo>
                  <a:cubicBezTo>
                    <a:pt x="4847772" y="590403"/>
                    <a:pt x="4855571" y="586545"/>
                    <a:pt x="4861974" y="591552"/>
                  </a:cubicBezTo>
                  <a:cubicBezTo>
                    <a:pt x="4870922" y="598284"/>
                    <a:pt x="4876504" y="625374"/>
                    <a:pt x="4892840" y="609366"/>
                  </a:cubicBezTo>
                  <a:cubicBezTo>
                    <a:pt x="4909259" y="593276"/>
                    <a:pt x="4882086" y="589254"/>
                    <a:pt x="4876258" y="581619"/>
                  </a:cubicBezTo>
                  <a:cubicBezTo>
                    <a:pt x="4864273" y="566022"/>
                    <a:pt x="4897766" y="571522"/>
                    <a:pt x="4907124" y="573903"/>
                  </a:cubicBezTo>
                  <a:cubicBezTo>
                    <a:pt x="4922722" y="577761"/>
                    <a:pt x="4938976" y="581783"/>
                    <a:pt x="4953424" y="589254"/>
                  </a:cubicBezTo>
                  <a:cubicBezTo>
                    <a:pt x="4962454" y="593933"/>
                    <a:pt x="4968282" y="600911"/>
                    <a:pt x="4976573" y="606657"/>
                  </a:cubicBezTo>
                  <a:cubicBezTo>
                    <a:pt x="4984618" y="612239"/>
                    <a:pt x="4994388" y="613799"/>
                    <a:pt x="5002432" y="618971"/>
                  </a:cubicBezTo>
                  <a:cubicBezTo>
                    <a:pt x="5023612" y="632434"/>
                    <a:pt x="5007933" y="635389"/>
                    <a:pt x="4994962" y="642531"/>
                  </a:cubicBezTo>
                  <a:cubicBezTo>
                    <a:pt x="4979528" y="651069"/>
                    <a:pt x="4977723" y="671591"/>
                    <a:pt x="4965327" y="679308"/>
                  </a:cubicBezTo>
                  <a:cubicBezTo>
                    <a:pt x="4954983" y="685629"/>
                    <a:pt x="4952275" y="676435"/>
                    <a:pt x="4945297" y="673069"/>
                  </a:cubicBezTo>
                  <a:cubicBezTo>
                    <a:pt x="4935610" y="668472"/>
                    <a:pt x="4933722" y="665270"/>
                    <a:pt x="4921079" y="668718"/>
                  </a:cubicBezTo>
                  <a:cubicBezTo>
                    <a:pt x="4922147" y="677010"/>
                    <a:pt x="4928057" y="681442"/>
                    <a:pt x="4928797" y="690144"/>
                  </a:cubicBezTo>
                  <a:cubicBezTo>
                    <a:pt x="4929124" y="694331"/>
                    <a:pt x="4924855" y="700652"/>
                    <a:pt x="4926005" y="707055"/>
                  </a:cubicBezTo>
                  <a:cubicBezTo>
                    <a:pt x="4927729" y="716660"/>
                    <a:pt x="4947021" y="729876"/>
                    <a:pt x="4933804" y="738332"/>
                  </a:cubicBezTo>
                  <a:cubicBezTo>
                    <a:pt x="4928057" y="742026"/>
                    <a:pt x="4908109" y="726675"/>
                    <a:pt x="4899489" y="724048"/>
                  </a:cubicBezTo>
                  <a:cubicBezTo>
                    <a:pt x="4882743" y="719040"/>
                    <a:pt x="4879705" y="712883"/>
                    <a:pt x="4877653" y="694987"/>
                  </a:cubicBezTo>
                  <a:cubicBezTo>
                    <a:pt x="4869690" y="694577"/>
                    <a:pt x="4861399" y="694987"/>
                    <a:pt x="4853436" y="694495"/>
                  </a:cubicBezTo>
                  <a:cubicBezTo>
                    <a:pt x="4851055" y="686040"/>
                    <a:pt x="4836444" y="683577"/>
                    <a:pt x="4828562" y="678980"/>
                  </a:cubicBezTo>
                  <a:cubicBezTo>
                    <a:pt x="4822981" y="675696"/>
                    <a:pt x="4816577" y="672495"/>
                    <a:pt x="4811816" y="668144"/>
                  </a:cubicBezTo>
                  <a:cubicBezTo>
                    <a:pt x="4809189" y="665845"/>
                    <a:pt x="4809435" y="658129"/>
                    <a:pt x="4805495" y="656405"/>
                  </a:cubicBezTo>
                  <a:cubicBezTo>
                    <a:pt x="4792853" y="650904"/>
                    <a:pt x="4778158" y="670032"/>
                    <a:pt x="4765188" y="661166"/>
                  </a:cubicBezTo>
                  <a:cubicBezTo>
                    <a:pt x="4759524" y="657308"/>
                    <a:pt x="4765352" y="651315"/>
                    <a:pt x="4761740" y="647210"/>
                  </a:cubicBezTo>
                  <a:cubicBezTo>
                    <a:pt x="4757143" y="642039"/>
                    <a:pt x="4748934" y="639083"/>
                    <a:pt x="4742448" y="637277"/>
                  </a:cubicBezTo>
                  <a:cubicBezTo>
                    <a:pt x="4745321" y="626687"/>
                    <a:pt x="4759770" y="615277"/>
                    <a:pt x="4744994" y="608627"/>
                  </a:cubicBezTo>
                  <a:cubicBezTo>
                    <a:pt x="4734732" y="604030"/>
                    <a:pt x="4709941" y="618150"/>
                    <a:pt x="4705426" y="628247"/>
                  </a:cubicBezTo>
                  <a:cubicBezTo>
                    <a:pt x="4698940" y="642942"/>
                    <a:pt x="4718150" y="658457"/>
                    <a:pt x="4717574" y="673315"/>
                  </a:cubicBezTo>
                  <a:cubicBezTo>
                    <a:pt x="4716836" y="691458"/>
                    <a:pt x="4705918" y="685875"/>
                    <a:pt x="4691306" y="685301"/>
                  </a:cubicBezTo>
                  <a:cubicBezTo>
                    <a:pt x="4670372" y="684480"/>
                    <a:pt x="4594520" y="670442"/>
                    <a:pt x="4598707" y="695808"/>
                  </a:cubicBezTo>
                  <a:cubicBezTo>
                    <a:pt x="4599774" y="701965"/>
                    <a:pt x="4615535" y="718548"/>
                    <a:pt x="4623416" y="720600"/>
                  </a:cubicBezTo>
                  <a:cubicBezTo>
                    <a:pt x="4638028" y="724540"/>
                    <a:pt x="4651737" y="709928"/>
                    <a:pt x="4666350" y="716496"/>
                  </a:cubicBezTo>
                  <a:cubicBezTo>
                    <a:pt x="4666678" y="734884"/>
                    <a:pt x="4670618" y="736772"/>
                    <a:pt x="4680552" y="750071"/>
                  </a:cubicBezTo>
                  <a:cubicBezTo>
                    <a:pt x="4682111" y="752123"/>
                    <a:pt x="4679813" y="757049"/>
                    <a:pt x="4681537" y="759758"/>
                  </a:cubicBezTo>
                  <a:cubicBezTo>
                    <a:pt x="4683589" y="762959"/>
                    <a:pt x="4687530" y="763862"/>
                    <a:pt x="4689746" y="767228"/>
                  </a:cubicBezTo>
                  <a:cubicBezTo>
                    <a:pt x="4692373" y="771250"/>
                    <a:pt x="4695410" y="779049"/>
                    <a:pt x="4698940" y="782579"/>
                  </a:cubicBezTo>
                  <a:cubicBezTo>
                    <a:pt x="4708463" y="792348"/>
                    <a:pt x="4722501" y="794072"/>
                    <a:pt x="4719053" y="811804"/>
                  </a:cubicBezTo>
                  <a:cubicBezTo>
                    <a:pt x="4715851" y="828797"/>
                    <a:pt x="4700172" y="821573"/>
                    <a:pt x="4688433" y="813363"/>
                  </a:cubicBezTo>
                  <a:cubicBezTo>
                    <a:pt x="4704441" y="799490"/>
                    <a:pt x="4681209" y="792430"/>
                    <a:pt x="4668238" y="794811"/>
                  </a:cubicBezTo>
                  <a:cubicBezTo>
                    <a:pt x="4645991" y="798669"/>
                    <a:pt x="4619311" y="815744"/>
                    <a:pt x="4601826" y="830028"/>
                  </a:cubicBezTo>
                  <a:cubicBezTo>
                    <a:pt x="4589676" y="839879"/>
                    <a:pt x="4586475" y="854655"/>
                    <a:pt x="4571370" y="862865"/>
                  </a:cubicBezTo>
                  <a:cubicBezTo>
                    <a:pt x="4554295" y="872223"/>
                    <a:pt x="4531720" y="871402"/>
                    <a:pt x="4516615" y="885932"/>
                  </a:cubicBezTo>
                  <a:cubicBezTo>
                    <a:pt x="4506436" y="895701"/>
                    <a:pt x="4509391" y="917866"/>
                    <a:pt x="4492398" y="921478"/>
                  </a:cubicBezTo>
                  <a:cubicBezTo>
                    <a:pt x="4478278" y="924433"/>
                    <a:pt x="4469413" y="911463"/>
                    <a:pt x="4462024" y="904157"/>
                  </a:cubicBezTo>
                  <a:cubicBezTo>
                    <a:pt x="4453076" y="895373"/>
                    <a:pt x="4440106" y="887410"/>
                    <a:pt x="4426068" y="892417"/>
                  </a:cubicBezTo>
                  <a:cubicBezTo>
                    <a:pt x="4409896" y="898246"/>
                    <a:pt x="4409404" y="918194"/>
                    <a:pt x="4387732" y="916552"/>
                  </a:cubicBezTo>
                  <a:cubicBezTo>
                    <a:pt x="4387157" y="903500"/>
                    <a:pt x="4395530" y="889873"/>
                    <a:pt x="4393396" y="878462"/>
                  </a:cubicBezTo>
                  <a:cubicBezTo>
                    <a:pt x="4384448" y="878051"/>
                    <a:pt x="4364171" y="918769"/>
                    <a:pt x="4345454" y="910642"/>
                  </a:cubicBezTo>
                  <a:cubicBezTo>
                    <a:pt x="4331745" y="904731"/>
                    <a:pt x="4329283" y="898246"/>
                    <a:pt x="4311961" y="905634"/>
                  </a:cubicBezTo>
                  <a:cubicBezTo>
                    <a:pt x="4295461" y="912612"/>
                    <a:pt x="4296774" y="922627"/>
                    <a:pt x="4293409" y="938306"/>
                  </a:cubicBezTo>
                  <a:cubicBezTo>
                    <a:pt x="4289468" y="956695"/>
                    <a:pt x="4281998" y="960143"/>
                    <a:pt x="4272229" y="974181"/>
                  </a:cubicBezTo>
                  <a:cubicBezTo>
                    <a:pt x="4263773" y="986412"/>
                    <a:pt x="4261065" y="1003898"/>
                    <a:pt x="4277647" y="1007756"/>
                  </a:cubicBezTo>
                  <a:cubicBezTo>
                    <a:pt x="4286841" y="1009890"/>
                    <a:pt x="4296364" y="1002009"/>
                    <a:pt x="4304327" y="1009069"/>
                  </a:cubicBezTo>
                  <a:cubicBezTo>
                    <a:pt x="4310648" y="1014652"/>
                    <a:pt x="4308842" y="1029838"/>
                    <a:pt x="4308842" y="1037391"/>
                  </a:cubicBezTo>
                  <a:cubicBezTo>
                    <a:pt x="4308842" y="1048145"/>
                    <a:pt x="4310648" y="1050854"/>
                    <a:pt x="4313767" y="1058981"/>
                  </a:cubicBezTo>
                  <a:cubicBezTo>
                    <a:pt x="4316722" y="1066615"/>
                    <a:pt x="4321812" y="1069407"/>
                    <a:pt x="4320745" y="1079996"/>
                  </a:cubicBezTo>
                  <a:cubicBezTo>
                    <a:pt x="4318364" y="1105609"/>
                    <a:pt x="4312782" y="1088041"/>
                    <a:pt x="4299401" y="1083116"/>
                  </a:cubicBezTo>
                  <a:cubicBezTo>
                    <a:pt x="4284543" y="1100027"/>
                    <a:pt x="4301207" y="1130975"/>
                    <a:pt x="4286841" y="1143207"/>
                  </a:cubicBezTo>
                  <a:cubicBezTo>
                    <a:pt x="4279371" y="1149446"/>
                    <a:pt x="4266072" y="1146408"/>
                    <a:pt x="4257863" y="1154289"/>
                  </a:cubicBezTo>
                  <a:cubicBezTo>
                    <a:pt x="4247602" y="1164140"/>
                    <a:pt x="4252691" y="1171364"/>
                    <a:pt x="4248341" y="1183432"/>
                  </a:cubicBezTo>
                  <a:cubicBezTo>
                    <a:pt x="4219772" y="1180723"/>
                    <a:pt x="4236848" y="1209126"/>
                    <a:pt x="4231676" y="1222343"/>
                  </a:cubicBezTo>
                  <a:cubicBezTo>
                    <a:pt x="4229377" y="1228171"/>
                    <a:pt x="4219526" y="1236052"/>
                    <a:pt x="4215832" y="1242291"/>
                  </a:cubicBezTo>
                  <a:cubicBezTo>
                    <a:pt x="4211974" y="1248858"/>
                    <a:pt x="4209347" y="1258381"/>
                    <a:pt x="4202779" y="1262814"/>
                  </a:cubicBezTo>
                  <a:cubicBezTo>
                    <a:pt x="4183652" y="1275867"/>
                    <a:pt x="4178563" y="1249515"/>
                    <a:pt x="4171174" y="1236134"/>
                  </a:cubicBezTo>
                  <a:cubicBezTo>
                    <a:pt x="4166905" y="1228418"/>
                    <a:pt x="4158861" y="1221686"/>
                    <a:pt x="4157547" y="1212984"/>
                  </a:cubicBezTo>
                  <a:cubicBezTo>
                    <a:pt x="4156398" y="1205022"/>
                    <a:pt x="4161734" y="1195663"/>
                    <a:pt x="4160666" y="1186715"/>
                  </a:cubicBezTo>
                  <a:cubicBezTo>
                    <a:pt x="4158614" y="1169640"/>
                    <a:pt x="4149174" y="1163976"/>
                    <a:pt x="4137517" y="1153222"/>
                  </a:cubicBezTo>
                  <a:cubicBezTo>
                    <a:pt x="4127173" y="1143617"/>
                    <a:pt x="4119375" y="1129251"/>
                    <a:pt x="4114039" y="1115788"/>
                  </a:cubicBezTo>
                  <a:cubicBezTo>
                    <a:pt x="4107636" y="1099370"/>
                    <a:pt x="4104762" y="1050608"/>
                    <a:pt x="4115845" y="1035503"/>
                  </a:cubicBezTo>
                  <a:cubicBezTo>
                    <a:pt x="4120770" y="1028771"/>
                    <a:pt x="4131032" y="1029182"/>
                    <a:pt x="4129800" y="1018592"/>
                  </a:cubicBezTo>
                  <a:cubicBezTo>
                    <a:pt x="4129061" y="1012025"/>
                    <a:pt x="4117897" y="1009972"/>
                    <a:pt x="4117240" y="1004801"/>
                  </a:cubicBezTo>
                  <a:cubicBezTo>
                    <a:pt x="4114942" y="985509"/>
                    <a:pt x="4138748" y="1000614"/>
                    <a:pt x="4146629" y="998315"/>
                  </a:cubicBezTo>
                  <a:cubicBezTo>
                    <a:pt x="4158943" y="994785"/>
                    <a:pt x="4170682" y="978121"/>
                    <a:pt x="4183652" y="972374"/>
                  </a:cubicBezTo>
                  <a:cubicBezTo>
                    <a:pt x="4199578" y="965397"/>
                    <a:pt x="4205160" y="963509"/>
                    <a:pt x="4209921" y="946187"/>
                  </a:cubicBezTo>
                  <a:cubicBezTo>
                    <a:pt x="4215175" y="927060"/>
                    <a:pt x="4218787" y="927553"/>
                    <a:pt x="4231922" y="914172"/>
                  </a:cubicBezTo>
                  <a:cubicBezTo>
                    <a:pt x="4241773" y="904157"/>
                    <a:pt x="4235206" y="889134"/>
                    <a:pt x="4246945" y="879775"/>
                  </a:cubicBezTo>
                  <a:cubicBezTo>
                    <a:pt x="4258684" y="870499"/>
                    <a:pt x="4280274" y="881581"/>
                    <a:pt x="4290207" y="869021"/>
                  </a:cubicBezTo>
                  <a:cubicBezTo>
                    <a:pt x="4293409" y="864999"/>
                    <a:pt x="4292752" y="854245"/>
                    <a:pt x="4294722" y="848827"/>
                  </a:cubicBezTo>
                  <a:cubicBezTo>
                    <a:pt x="4296774" y="843163"/>
                    <a:pt x="4300714" y="839468"/>
                    <a:pt x="4302439" y="833476"/>
                  </a:cubicBezTo>
                  <a:cubicBezTo>
                    <a:pt x="4304491" y="826334"/>
                    <a:pt x="4308595" y="801624"/>
                    <a:pt x="4305558" y="794893"/>
                  </a:cubicBezTo>
                  <a:cubicBezTo>
                    <a:pt x="4301454" y="785945"/>
                    <a:pt x="4280766" y="785699"/>
                    <a:pt x="4273214" y="793661"/>
                  </a:cubicBezTo>
                  <a:cubicBezTo>
                    <a:pt x="4260408" y="806960"/>
                    <a:pt x="4280766" y="818125"/>
                    <a:pt x="4274774" y="829289"/>
                  </a:cubicBezTo>
                  <a:cubicBezTo>
                    <a:pt x="4267139" y="843573"/>
                    <a:pt x="4244400" y="830356"/>
                    <a:pt x="4232989" y="835446"/>
                  </a:cubicBezTo>
                  <a:cubicBezTo>
                    <a:pt x="4218459" y="841931"/>
                    <a:pt x="4220019" y="859006"/>
                    <a:pt x="4203765" y="859745"/>
                  </a:cubicBezTo>
                  <a:cubicBezTo>
                    <a:pt x="4185212" y="860566"/>
                    <a:pt x="4189317" y="849073"/>
                    <a:pt x="4189891" y="835036"/>
                  </a:cubicBezTo>
                  <a:cubicBezTo>
                    <a:pt x="4190137" y="829289"/>
                    <a:pt x="4195145" y="800721"/>
                    <a:pt x="4191862" y="797520"/>
                  </a:cubicBezTo>
                  <a:cubicBezTo>
                    <a:pt x="4184309" y="790049"/>
                    <a:pt x="4160092" y="807945"/>
                    <a:pt x="4153278" y="810736"/>
                  </a:cubicBezTo>
                  <a:cubicBezTo>
                    <a:pt x="4140308" y="815990"/>
                    <a:pt x="4124792" y="811311"/>
                    <a:pt x="4114203" y="821080"/>
                  </a:cubicBezTo>
                  <a:cubicBezTo>
                    <a:pt x="4102956" y="831506"/>
                    <a:pt x="4110263" y="847021"/>
                    <a:pt x="4101971" y="858185"/>
                  </a:cubicBezTo>
                  <a:cubicBezTo>
                    <a:pt x="4097785" y="863768"/>
                    <a:pt x="4089986" y="863850"/>
                    <a:pt x="4085061" y="868611"/>
                  </a:cubicBezTo>
                  <a:cubicBezTo>
                    <a:pt x="4078329" y="875096"/>
                    <a:pt x="4081777" y="874193"/>
                    <a:pt x="4078904" y="882895"/>
                  </a:cubicBezTo>
                  <a:cubicBezTo>
                    <a:pt x="4076277" y="891022"/>
                    <a:pt x="4079478" y="891761"/>
                    <a:pt x="4072911" y="898000"/>
                  </a:cubicBezTo>
                  <a:cubicBezTo>
                    <a:pt x="4067657" y="902925"/>
                    <a:pt x="4055097" y="903746"/>
                    <a:pt x="4049761" y="908836"/>
                  </a:cubicBezTo>
                  <a:cubicBezTo>
                    <a:pt x="4058299" y="911791"/>
                    <a:pt x="4075374" y="915731"/>
                    <a:pt x="4075620" y="925911"/>
                  </a:cubicBezTo>
                  <a:cubicBezTo>
                    <a:pt x="4053291" y="927553"/>
                    <a:pt x="4032029" y="934612"/>
                    <a:pt x="4009618" y="935433"/>
                  </a:cubicBezTo>
                  <a:cubicBezTo>
                    <a:pt x="4004775" y="935598"/>
                    <a:pt x="3978095" y="935433"/>
                    <a:pt x="3973991" y="932396"/>
                  </a:cubicBezTo>
                  <a:cubicBezTo>
                    <a:pt x="3962826" y="923940"/>
                    <a:pt x="3982446" y="922381"/>
                    <a:pt x="3984581" y="912530"/>
                  </a:cubicBezTo>
                  <a:cubicBezTo>
                    <a:pt x="3977274" y="912858"/>
                    <a:pt x="3969147" y="916306"/>
                    <a:pt x="3961677" y="914993"/>
                  </a:cubicBezTo>
                  <a:cubicBezTo>
                    <a:pt x="3950184" y="912940"/>
                    <a:pt x="3940579" y="899149"/>
                    <a:pt x="3928020" y="903007"/>
                  </a:cubicBezTo>
                  <a:cubicBezTo>
                    <a:pt x="3911683" y="908015"/>
                    <a:pt x="3921452" y="928456"/>
                    <a:pt x="3896825" y="930754"/>
                  </a:cubicBezTo>
                  <a:cubicBezTo>
                    <a:pt x="3886645" y="931739"/>
                    <a:pt x="3868668" y="933299"/>
                    <a:pt x="3859802" y="929276"/>
                  </a:cubicBezTo>
                  <a:cubicBezTo>
                    <a:pt x="3848801" y="924269"/>
                    <a:pt x="3849704" y="916142"/>
                    <a:pt x="3833860" y="918605"/>
                  </a:cubicBezTo>
                  <a:cubicBezTo>
                    <a:pt x="3837390" y="925993"/>
                    <a:pt x="3837883" y="938799"/>
                    <a:pt x="3824338" y="935351"/>
                  </a:cubicBezTo>
                  <a:cubicBezTo>
                    <a:pt x="3812927" y="932396"/>
                    <a:pt x="3821136" y="919672"/>
                    <a:pt x="3819494" y="909328"/>
                  </a:cubicBezTo>
                  <a:cubicBezTo>
                    <a:pt x="3783457" y="907440"/>
                    <a:pt x="3752426" y="911463"/>
                    <a:pt x="3724186" y="934202"/>
                  </a:cubicBezTo>
                  <a:cubicBezTo>
                    <a:pt x="3712201" y="943807"/>
                    <a:pt x="3708918" y="958337"/>
                    <a:pt x="3697507" y="967613"/>
                  </a:cubicBezTo>
                  <a:cubicBezTo>
                    <a:pt x="3689544" y="974098"/>
                    <a:pt x="3682320" y="970651"/>
                    <a:pt x="3674603" y="975412"/>
                  </a:cubicBezTo>
                  <a:cubicBezTo>
                    <a:pt x="3666558" y="980337"/>
                    <a:pt x="3667379" y="987972"/>
                    <a:pt x="3665081" y="996673"/>
                  </a:cubicBezTo>
                  <a:cubicBezTo>
                    <a:pt x="3660483" y="1013913"/>
                    <a:pt x="3660237" y="1031070"/>
                    <a:pt x="3646939" y="1042973"/>
                  </a:cubicBezTo>
                  <a:cubicBezTo>
                    <a:pt x="3634050" y="1054630"/>
                    <a:pt x="3617960" y="1064645"/>
                    <a:pt x="3602281" y="1071459"/>
                  </a:cubicBezTo>
                  <a:cubicBezTo>
                    <a:pt x="3590131" y="1076713"/>
                    <a:pt x="3565996" y="1087631"/>
                    <a:pt x="3571414" y="1106594"/>
                  </a:cubicBezTo>
                  <a:cubicBezTo>
                    <a:pt x="3574287" y="1116773"/>
                    <a:pt x="3580034" y="1113408"/>
                    <a:pt x="3589885" y="1114393"/>
                  </a:cubicBezTo>
                  <a:cubicBezTo>
                    <a:pt x="3603594" y="1115706"/>
                    <a:pt x="3603348" y="1114557"/>
                    <a:pt x="3608684" y="1125229"/>
                  </a:cubicBezTo>
                  <a:cubicBezTo>
                    <a:pt x="3610490" y="1128759"/>
                    <a:pt x="3617468" y="1164633"/>
                    <a:pt x="3628468" y="1146901"/>
                  </a:cubicBezTo>
                  <a:cubicBezTo>
                    <a:pt x="3632162" y="1140990"/>
                    <a:pt x="3619274" y="1134833"/>
                    <a:pt x="3624856" y="1127856"/>
                  </a:cubicBezTo>
                  <a:cubicBezTo>
                    <a:pt x="3627401" y="1124654"/>
                    <a:pt x="3639878" y="1126871"/>
                    <a:pt x="3643573" y="1127035"/>
                  </a:cubicBezTo>
                  <a:cubicBezTo>
                    <a:pt x="3643901" y="1133438"/>
                    <a:pt x="3643655" y="1140251"/>
                    <a:pt x="3644065" y="1146655"/>
                  </a:cubicBezTo>
                  <a:cubicBezTo>
                    <a:pt x="3660155" y="1140087"/>
                    <a:pt x="3666312" y="1156506"/>
                    <a:pt x="3682156" y="1152729"/>
                  </a:cubicBezTo>
                  <a:cubicBezTo>
                    <a:pt x="3682730" y="1141729"/>
                    <a:pt x="3679118" y="1131221"/>
                    <a:pt x="3688477" y="1126378"/>
                  </a:cubicBezTo>
                  <a:cubicBezTo>
                    <a:pt x="3702596" y="1119072"/>
                    <a:pt x="3718030" y="1137625"/>
                    <a:pt x="3725993" y="1146819"/>
                  </a:cubicBezTo>
                  <a:cubicBezTo>
                    <a:pt x="3734202" y="1156341"/>
                    <a:pt x="3749799" y="1165289"/>
                    <a:pt x="3755217" y="1175797"/>
                  </a:cubicBezTo>
                  <a:cubicBezTo>
                    <a:pt x="3758501" y="1181954"/>
                    <a:pt x="3755956" y="1188193"/>
                    <a:pt x="3758255" y="1194268"/>
                  </a:cubicBezTo>
                  <a:cubicBezTo>
                    <a:pt x="3760307" y="1199686"/>
                    <a:pt x="3766874" y="1203380"/>
                    <a:pt x="3769172" y="1208387"/>
                  </a:cubicBezTo>
                  <a:cubicBezTo>
                    <a:pt x="3775329" y="1222179"/>
                    <a:pt x="3767695" y="1232276"/>
                    <a:pt x="3767202" y="1245821"/>
                  </a:cubicBezTo>
                  <a:cubicBezTo>
                    <a:pt x="3765889" y="1280299"/>
                    <a:pt x="3780255" y="1313136"/>
                    <a:pt x="3773359" y="1347286"/>
                  </a:cubicBezTo>
                  <a:cubicBezTo>
                    <a:pt x="3771553" y="1356316"/>
                    <a:pt x="3772292" y="1373720"/>
                    <a:pt x="3767695" y="1381518"/>
                  </a:cubicBezTo>
                  <a:cubicBezTo>
                    <a:pt x="3763098" y="1389399"/>
                    <a:pt x="3736747" y="1410086"/>
                    <a:pt x="3750291" y="1418213"/>
                  </a:cubicBezTo>
                  <a:cubicBezTo>
                    <a:pt x="3750291" y="1418213"/>
                    <a:pt x="3742329" y="1438982"/>
                    <a:pt x="3737978" y="1449079"/>
                  </a:cubicBezTo>
                  <a:cubicBezTo>
                    <a:pt x="3733545" y="1459423"/>
                    <a:pt x="3726157" y="1469931"/>
                    <a:pt x="3721067" y="1479946"/>
                  </a:cubicBezTo>
                  <a:cubicBezTo>
                    <a:pt x="3715157" y="1491439"/>
                    <a:pt x="3703664" y="1496610"/>
                    <a:pt x="3697917" y="1507693"/>
                  </a:cubicBezTo>
                  <a:cubicBezTo>
                    <a:pt x="3692992" y="1517462"/>
                    <a:pt x="3697999" y="1531089"/>
                    <a:pt x="3692089" y="1540447"/>
                  </a:cubicBezTo>
                  <a:cubicBezTo>
                    <a:pt x="3685521" y="1550873"/>
                    <a:pt x="3673372" y="1551201"/>
                    <a:pt x="3662454" y="1549477"/>
                  </a:cubicBezTo>
                  <a:cubicBezTo>
                    <a:pt x="3648909" y="1547343"/>
                    <a:pt x="3642505" y="1535522"/>
                    <a:pt x="3631588" y="1532320"/>
                  </a:cubicBezTo>
                  <a:cubicBezTo>
                    <a:pt x="3617632" y="1528216"/>
                    <a:pt x="3609669" y="1538559"/>
                    <a:pt x="3608848" y="1547425"/>
                  </a:cubicBezTo>
                  <a:cubicBezTo>
                    <a:pt x="3608191" y="1554567"/>
                    <a:pt x="3615662" y="1554321"/>
                    <a:pt x="3610080" y="1563269"/>
                  </a:cubicBezTo>
                  <a:cubicBezTo>
                    <a:pt x="3607206" y="1567784"/>
                    <a:pt x="3596534" y="1570985"/>
                    <a:pt x="3591773" y="1572791"/>
                  </a:cubicBezTo>
                  <a:cubicBezTo>
                    <a:pt x="3591609" y="1573202"/>
                    <a:pt x="3591527" y="1573530"/>
                    <a:pt x="3591363" y="1573940"/>
                  </a:cubicBezTo>
                  <a:cubicBezTo>
                    <a:pt x="3584467" y="1585926"/>
                    <a:pt x="3595631" y="1603904"/>
                    <a:pt x="3585780" y="1617613"/>
                  </a:cubicBezTo>
                  <a:cubicBezTo>
                    <a:pt x="3579131" y="1626889"/>
                    <a:pt x="3538413" y="1640270"/>
                    <a:pt x="3554093" y="1657427"/>
                  </a:cubicBezTo>
                  <a:cubicBezTo>
                    <a:pt x="3563698" y="1667935"/>
                    <a:pt x="3572071" y="1657181"/>
                    <a:pt x="3580362" y="1674338"/>
                  </a:cubicBezTo>
                  <a:cubicBezTo>
                    <a:pt x="3586519" y="1687062"/>
                    <a:pt x="3591609" y="1696092"/>
                    <a:pt x="3600721" y="1708324"/>
                  </a:cubicBezTo>
                  <a:cubicBezTo>
                    <a:pt x="3609094" y="1719489"/>
                    <a:pt x="3616318" y="1732787"/>
                    <a:pt x="3616154" y="1746907"/>
                  </a:cubicBezTo>
                  <a:cubicBezTo>
                    <a:pt x="3616154" y="1754952"/>
                    <a:pt x="3613035" y="1760452"/>
                    <a:pt x="3614184" y="1768579"/>
                  </a:cubicBezTo>
                  <a:cubicBezTo>
                    <a:pt x="3614923" y="1773915"/>
                    <a:pt x="3622311" y="1778512"/>
                    <a:pt x="3619356" y="1785490"/>
                  </a:cubicBezTo>
                  <a:cubicBezTo>
                    <a:pt x="3614512" y="1797229"/>
                    <a:pt x="3609915" y="1785490"/>
                    <a:pt x="3604169" y="1790416"/>
                  </a:cubicBezTo>
                  <a:cubicBezTo>
                    <a:pt x="3596945" y="1796490"/>
                    <a:pt x="3604169" y="1797311"/>
                    <a:pt x="3600803" y="1803961"/>
                  </a:cubicBezTo>
                  <a:cubicBezTo>
                    <a:pt x="3595057" y="1815207"/>
                    <a:pt x="3579377" y="1826125"/>
                    <a:pt x="3565504" y="1823663"/>
                  </a:cubicBezTo>
                  <a:cubicBezTo>
                    <a:pt x="3565011" y="1815371"/>
                    <a:pt x="3560168" y="1810118"/>
                    <a:pt x="3557869" y="1802237"/>
                  </a:cubicBezTo>
                  <a:cubicBezTo>
                    <a:pt x="3555653" y="1794028"/>
                    <a:pt x="3557377" y="1788610"/>
                    <a:pt x="3557459" y="1780482"/>
                  </a:cubicBezTo>
                  <a:cubicBezTo>
                    <a:pt x="3557623" y="1770632"/>
                    <a:pt x="3561810" y="1774161"/>
                    <a:pt x="3554504" y="1765542"/>
                  </a:cubicBezTo>
                  <a:cubicBezTo>
                    <a:pt x="3550235" y="1760616"/>
                    <a:pt x="3539235" y="1759549"/>
                    <a:pt x="3536279" y="1752489"/>
                  </a:cubicBezTo>
                  <a:cubicBezTo>
                    <a:pt x="3528316" y="1733362"/>
                    <a:pt x="3554257" y="1742064"/>
                    <a:pt x="3547854" y="1727041"/>
                  </a:cubicBezTo>
                  <a:cubicBezTo>
                    <a:pt x="3545720" y="1721951"/>
                    <a:pt x="3527085" y="1708160"/>
                    <a:pt x="3521995" y="1706190"/>
                  </a:cubicBezTo>
                  <a:cubicBezTo>
                    <a:pt x="3511980" y="1702331"/>
                    <a:pt x="3485875" y="1711197"/>
                    <a:pt x="3485218" y="1698719"/>
                  </a:cubicBezTo>
                  <a:cubicBezTo>
                    <a:pt x="3484972" y="1693384"/>
                    <a:pt x="3495480" y="1690264"/>
                    <a:pt x="3495398" y="1682137"/>
                  </a:cubicBezTo>
                  <a:cubicBezTo>
                    <a:pt x="3495398" y="1677786"/>
                    <a:pt x="3489651" y="1671958"/>
                    <a:pt x="3487599" y="1668017"/>
                  </a:cubicBezTo>
                  <a:cubicBezTo>
                    <a:pt x="3479800" y="1652256"/>
                    <a:pt x="3481935" y="1645442"/>
                    <a:pt x="3464449" y="1647412"/>
                  </a:cubicBezTo>
                  <a:cubicBezTo>
                    <a:pt x="3453039" y="1648726"/>
                    <a:pt x="3433665" y="1648972"/>
                    <a:pt x="3423157" y="1653898"/>
                  </a:cubicBezTo>
                  <a:cubicBezTo>
                    <a:pt x="3411008" y="1659562"/>
                    <a:pt x="3400500" y="1676226"/>
                    <a:pt x="3384739" y="1669495"/>
                  </a:cubicBezTo>
                  <a:cubicBezTo>
                    <a:pt x="3392866" y="1653405"/>
                    <a:pt x="3377104" y="1648808"/>
                    <a:pt x="3380305" y="1635427"/>
                  </a:cubicBezTo>
                  <a:cubicBezTo>
                    <a:pt x="3382029" y="1627710"/>
                    <a:pt x="3409612" y="1611538"/>
                    <a:pt x="3395082" y="1599881"/>
                  </a:cubicBezTo>
                  <a:cubicBezTo>
                    <a:pt x="3379731" y="1587486"/>
                    <a:pt x="3368566" y="1620076"/>
                    <a:pt x="3362656" y="1624755"/>
                  </a:cubicBezTo>
                  <a:cubicBezTo>
                    <a:pt x="3349029" y="1635345"/>
                    <a:pt x="3341887" y="1617449"/>
                    <a:pt x="3336797" y="1640106"/>
                  </a:cubicBezTo>
                  <a:cubicBezTo>
                    <a:pt x="3331954" y="1662107"/>
                    <a:pt x="3332364" y="1654718"/>
                    <a:pt x="3310528" y="1658577"/>
                  </a:cubicBezTo>
                  <a:cubicBezTo>
                    <a:pt x="3292632" y="1661778"/>
                    <a:pt x="3291401" y="1671711"/>
                    <a:pt x="3307490" y="1679838"/>
                  </a:cubicBezTo>
                  <a:cubicBezTo>
                    <a:pt x="3314797" y="1683450"/>
                    <a:pt x="3322185" y="1679018"/>
                    <a:pt x="3324565" y="1689525"/>
                  </a:cubicBezTo>
                  <a:cubicBezTo>
                    <a:pt x="3325058" y="1691742"/>
                    <a:pt x="3318244" y="1698555"/>
                    <a:pt x="3318326" y="1703317"/>
                  </a:cubicBezTo>
                  <a:cubicBezTo>
                    <a:pt x="3318655" y="1717765"/>
                    <a:pt x="3335648" y="1727944"/>
                    <a:pt x="3349193" y="1726466"/>
                  </a:cubicBezTo>
                  <a:cubicBezTo>
                    <a:pt x="3366843" y="1724496"/>
                    <a:pt x="3369962" y="1704548"/>
                    <a:pt x="3384410" y="1699787"/>
                  </a:cubicBezTo>
                  <a:cubicBezTo>
                    <a:pt x="3390485" y="1697734"/>
                    <a:pt x="3396888" y="1702988"/>
                    <a:pt x="3403209" y="1704794"/>
                  </a:cubicBezTo>
                  <a:cubicBezTo>
                    <a:pt x="3409776" y="1706682"/>
                    <a:pt x="3416426" y="1706190"/>
                    <a:pt x="3423239" y="1707914"/>
                  </a:cubicBezTo>
                  <a:cubicBezTo>
                    <a:pt x="3438016" y="1711608"/>
                    <a:pt x="3452300" y="1727123"/>
                    <a:pt x="3434076" y="1734183"/>
                  </a:cubicBezTo>
                  <a:cubicBezTo>
                    <a:pt x="3424225" y="1737877"/>
                    <a:pt x="3407888" y="1731310"/>
                    <a:pt x="3410679" y="1750848"/>
                  </a:cubicBezTo>
                  <a:cubicBezTo>
                    <a:pt x="3399925" y="1756348"/>
                    <a:pt x="3381044" y="1761519"/>
                    <a:pt x="3376940" y="1774326"/>
                  </a:cubicBezTo>
                  <a:cubicBezTo>
                    <a:pt x="3375790" y="1777938"/>
                    <a:pt x="3377104" y="1787050"/>
                    <a:pt x="3375955" y="1791565"/>
                  </a:cubicBezTo>
                  <a:cubicBezTo>
                    <a:pt x="3373410" y="1801416"/>
                    <a:pt x="3367417" y="1796080"/>
                    <a:pt x="3373656" y="1806670"/>
                  </a:cubicBezTo>
                  <a:cubicBezTo>
                    <a:pt x="3379074" y="1816110"/>
                    <a:pt x="3398201" y="1823909"/>
                    <a:pt x="3406329" y="1830066"/>
                  </a:cubicBezTo>
                  <a:cubicBezTo>
                    <a:pt x="3418232" y="1839014"/>
                    <a:pt x="3438754" y="1868403"/>
                    <a:pt x="3438754" y="1868403"/>
                  </a:cubicBezTo>
                  <a:cubicBezTo>
                    <a:pt x="3453285" y="1864544"/>
                    <a:pt x="3465024" y="1886298"/>
                    <a:pt x="3449262" y="1894261"/>
                  </a:cubicBezTo>
                  <a:cubicBezTo>
                    <a:pt x="3436374" y="1900747"/>
                    <a:pt x="3417493" y="1894754"/>
                    <a:pt x="3440314" y="1910433"/>
                  </a:cubicBezTo>
                  <a:cubicBezTo>
                    <a:pt x="3447703" y="1915441"/>
                    <a:pt x="3473151" y="1927673"/>
                    <a:pt x="3455747" y="1934732"/>
                  </a:cubicBezTo>
                  <a:cubicBezTo>
                    <a:pt x="3442120" y="1940233"/>
                    <a:pt x="3430299" y="1922254"/>
                    <a:pt x="3414209" y="1928986"/>
                  </a:cubicBezTo>
                  <a:cubicBezTo>
                    <a:pt x="3424717" y="1941382"/>
                    <a:pt x="3399925" y="1960591"/>
                    <a:pt x="3424881" y="1961002"/>
                  </a:cubicBezTo>
                  <a:cubicBezTo>
                    <a:pt x="3438098" y="1961166"/>
                    <a:pt x="3434239" y="1952628"/>
                    <a:pt x="3443023" y="1948524"/>
                  </a:cubicBezTo>
                  <a:cubicBezTo>
                    <a:pt x="3447703" y="1946307"/>
                    <a:pt x="3459196" y="1947046"/>
                    <a:pt x="3465024" y="1948524"/>
                  </a:cubicBezTo>
                  <a:cubicBezTo>
                    <a:pt x="3480703" y="1952628"/>
                    <a:pt x="3492606" y="1969129"/>
                    <a:pt x="3486696" y="1985629"/>
                  </a:cubicBezTo>
                  <a:cubicBezTo>
                    <a:pt x="3481032" y="2001309"/>
                    <a:pt x="3460263" y="2002294"/>
                    <a:pt x="3448277" y="2010338"/>
                  </a:cubicBezTo>
                  <a:cubicBezTo>
                    <a:pt x="3458703" y="2034720"/>
                    <a:pt x="3452135" y="2041533"/>
                    <a:pt x="3437605" y="2060086"/>
                  </a:cubicBezTo>
                  <a:cubicBezTo>
                    <a:pt x="3430464" y="2069198"/>
                    <a:pt x="3420859" y="2083072"/>
                    <a:pt x="3415605" y="2093661"/>
                  </a:cubicBezTo>
                  <a:cubicBezTo>
                    <a:pt x="3412321" y="2100393"/>
                    <a:pt x="3410105" y="2103923"/>
                    <a:pt x="3411008" y="2112132"/>
                  </a:cubicBezTo>
                  <a:cubicBezTo>
                    <a:pt x="3411664" y="2118371"/>
                    <a:pt x="3418642" y="2117960"/>
                    <a:pt x="3416098" y="2124856"/>
                  </a:cubicBezTo>
                  <a:cubicBezTo>
                    <a:pt x="3413634" y="2131670"/>
                    <a:pt x="3389992" y="2142506"/>
                    <a:pt x="3383343" y="2144886"/>
                  </a:cubicBezTo>
                  <a:cubicBezTo>
                    <a:pt x="3377350" y="2147021"/>
                    <a:pt x="3370536" y="2145461"/>
                    <a:pt x="3364790" y="2147431"/>
                  </a:cubicBezTo>
                  <a:cubicBezTo>
                    <a:pt x="3359208" y="2149401"/>
                    <a:pt x="3354939" y="2155066"/>
                    <a:pt x="3349439" y="2157200"/>
                  </a:cubicBezTo>
                  <a:cubicBezTo>
                    <a:pt x="3335894" y="2162372"/>
                    <a:pt x="3322923" y="2153834"/>
                    <a:pt x="3312334" y="2164424"/>
                  </a:cubicBezTo>
                  <a:cubicBezTo>
                    <a:pt x="3308722" y="2168036"/>
                    <a:pt x="3309214" y="2176656"/>
                    <a:pt x="3303140" y="2181089"/>
                  </a:cubicBezTo>
                  <a:cubicBezTo>
                    <a:pt x="3296654" y="2186014"/>
                    <a:pt x="3292386" y="2185111"/>
                    <a:pt x="3284997" y="2187246"/>
                  </a:cubicBezTo>
                  <a:cubicBezTo>
                    <a:pt x="3279497" y="2188805"/>
                    <a:pt x="3269893" y="2187246"/>
                    <a:pt x="3266445" y="2193649"/>
                  </a:cubicBezTo>
                  <a:cubicBezTo>
                    <a:pt x="3263407" y="2199149"/>
                    <a:pt x="3271781" y="2204239"/>
                    <a:pt x="3268989" y="2210724"/>
                  </a:cubicBezTo>
                  <a:cubicBezTo>
                    <a:pt x="3263982" y="2222216"/>
                    <a:pt x="3245347" y="2219425"/>
                    <a:pt x="3235660" y="2216634"/>
                  </a:cubicBezTo>
                  <a:cubicBezTo>
                    <a:pt x="3240832" y="2200380"/>
                    <a:pt x="3235168" y="2197835"/>
                    <a:pt x="3220063" y="2190283"/>
                  </a:cubicBezTo>
                  <a:cubicBezTo>
                    <a:pt x="3205451" y="2182977"/>
                    <a:pt x="3193712" y="2178790"/>
                    <a:pt x="3179838" y="2191022"/>
                  </a:cubicBezTo>
                  <a:cubicBezTo>
                    <a:pt x="3170234" y="2199559"/>
                    <a:pt x="3166704" y="2212366"/>
                    <a:pt x="3158577" y="2222955"/>
                  </a:cubicBezTo>
                  <a:cubicBezTo>
                    <a:pt x="3150532" y="2233627"/>
                    <a:pt x="3134442" y="2246598"/>
                    <a:pt x="3133539" y="2259979"/>
                  </a:cubicBezTo>
                  <a:cubicBezTo>
                    <a:pt x="3132061" y="2280419"/>
                    <a:pt x="3152256" y="2273442"/>
                    <a:pt x="3160957" y="2286248"/>
                  </a:cubicBezTo>
                  <a:cubicBezTo>
                    <a:pt x="3164569" y="2291584"/>
                    <a:pt x="3163584" y="2299629"/>
                    <a:pt x="3166293" y="2304718"/>
                  </a:cubicBezTo>
                  <a:cubicBezTo>
                    <a:pt x="3170891" y="2313420"/>
                    <a:pt x="3172696" y="2311286"/>
                    <a:pt x="3179838" y="2317032"/>
                  </a:cubicBezTo>
                  <a:cubicBezTo>
                    <a:pt x="3188950" y="2324584"/>
                    <a:pt x="3197652" y="2332219"/>
                    <a:pt x="3207585" y="2340182"/>
                  </a:cubicBezTo>
                  <a:cubicBezTo>
                    <a:pt x="3213085" y="2344533"/>
                    <a:pt x="3215384" y="2350690"/>
                    <a:pt x="3221787" y="2354548"/>
                  </a:cubicBezTo>
                  <a:cubicBezTo>
                    <a:pt x="3228436" y="2358570"/>
                    <a:pt x="3237713" y="2357667"/>
                    <a:pt x="3244362" y="2362265"/>
                  </a:cubicBezTo>
                  <a:cubicBezTo>
                    <a:pt x="3258318" y="2372033"/>
                    <a:pt x="3255198" y="2386481"/>
                    <a:pt x="3258482" y="2400519"/>
                  </a:cubicBezTo>
                  <a:cubicBezTo>
                    <a:pt x="3262422" y="2417102"/>
                    <a:pt x="3267594" y="2427856"/>
                    <a:pt x="3261191" y="2445177"/>
                  </a:cubicBezTo>
                  <a:cubicBezTo>
                    <a:pt x="3256430" y="2458311"/>
                    <a:pt x="3249944" y="2487043"/>
                    <a:pt x="3238041" y="2494596"/>
                  </a:cubicBezTo>
                  <a:cubicBezTo>
                    <a:pt x="3226959" y="2501738"/>
                    <a:pt x="3210622" y="2491559"/>
                    <a:pt x="3203234" y="2505350"/>
                  </a:cubicBezTo>
                  <a:cubicBezTo>
                    <a:pt x="3195436" y="2519798"/>
                    <a:pt x="3206025" y="2523328"/>
                    <a:pt x="3189443" y="2535067"/>
                  </a:cubicBezTo>
                  <a:cubicBezTo>
                    <a:pt x="3182630" y="2539910"/>
                    <a:pt x="3166457" y="2554523"/>
                    <a:pt x="3157838" y="2549023"/>
                  </a:cubicBezTo>
                  <a:cubicBezTo>
                    <a:pt x="3151188" y="2544754"/>
                    <a:pt x="3152830" y="2520619"/>
                    <a:pt x="3152173" y="2513067"/>
                  </a:cubicBezTo>
                  <a:cubicBezTo>
                    <a:pt x="3150449" y="2494514"/>
                    <a:pt x="3146919" y="2494350"/>
                    <a:pt x="3129270" y="2495909"/>
                  </a:cubicBezTo>
                  <a:cubicBezTo>
                    <a:pt x="3130337" y="2473745"/>
                    <a:pt x="3107434" y="2465453"/>
                    <a:pt x="3094792" y="2449938"/>
                  </a:cubicBezTo>
                  <a:cubicBezTo>
                    <a:pt x="3086665" y="2439923"/>
                    <a:pt x="3081164" y="2432535"/>
                    <a:pt x="3067373" y="2429744"/>
                  </a:cubicBezTo>
                  <a:cubicBezTo>
                    <a:pt x="3060888" y="2428430"/>
                    <a:pt x="3048574" y="2433109"/>
                    <a:pt x="3042992" y="2429497"/>
                  </a:cubicBezTo>
                  <a:cubicBezTo>
                    <a:pt x="3038066" y="2426214"/>
                    <a:pt x="3037902" y="2414721"/>
                    <a:pt x="3033387" y="2409878"/>
                  </a:cubicBezTo>
                  <a:cubicBezTo>
                    <a:pt x="3023372" y="2414146"/>
                    <a:pt x="3018693" y="2421206"/>
                    <a:pt x="3017954" y="2431714"/>
                  </a:cubicBezTo>
                  <a:cubicBezTo>
                    <a:pt x="3017215" y="2441893"/>
                    <a:pt x="3023372" y="2445587"/>
                    <a:pt x="3025589" y="2454289"/>
                  </a:cubicBezTo>
                  <a:cubicBezTo>
                    <a:pt x="3028133" y="2464386"/>
                    <a:pt x="3025260" y="2473088"/>
                    <a:pt x="3022223" y="2483185"/>
                  </a:cubicBezTo>
                  <a:cubicBezTo>
                    <a:pt x="3014835" y="2507484"/>
                    <a:pt x="3015491" y="2512246"/>
                    <a:pt x="3031499" y="2528992"/>
                  </a:cubicBezTo>
                  <a:cubicBezTo>
                    <a:pt x="3040857" y="2538679"/>
                    <a:pt x="3044141" y="2551896"/>
                    <a:pt x="3050709" y="2562239"/>
                  </a:cubicBezTo>
                  <a:cubicBezTo>
                    <a:pt x="3057933" y="2573486"/>
                    <a:pt x="3069015" y="2586292"/>
                    <a:pt x="3081164" y="2590397"/>
                  </a:cubicBezTo>
                  <a:cubicBezTo>
                    <a:pt x="3087485" y="2592531"/>
                    <a:pt x="3092739" y="2587934"/>
                    <a:pt x="3097829" y="2593762"/>
                  </a:cubicBezTo>
                  <a:cubicBezTo>
                    <a:pt x="3100948" y="2597292"/>
                    <a:pt x="3097582" y="2606569"/>
                    <a:pt x="3101605" y="2611658"/>
                  </a:cubicBezTo>
                  <a:cubicBezTo>
                    <a:pt x="3109650" y="2621838"/>
                    <a:pt x="3122128" y="2619703"/>
                    <a:pt x="3130501" y="2632017"/>
                  </a:cubicBezTo>
                  <a:cubicBezTo>
                    <a:pt x="3137890" y="2642853"/>
                    <a:pt x="3146673" y="2662473"/>
                    <a:pt x="3149054" y="2675197"/>
                  </a:cubicBezTo>
                  <a:cubicBezTo>
                    <a:pt x="3151845" y="2690138"/>
                    <a:pt x="3147741" y="2698100"/>
                    <a:pt x="3158330" y="2710743"/>
                  </a:cubicBezTo>
                  <a:cubicBezTo>
                    <a:pt x="3166293" y="2720183"/>
                    <a:pt x="3182219" y="2726668"/>
                    <a:pt x="3175077" y="2741363"/>
                  </a:cubicBezTo>
                  <a:cubicBezTo>
                    <a:pt x="3148808" y="2745221"/>
                    <a:pt x="3134442" y="2724041"/>
                    <a:pt x="3111948" y="2716899"/>
                  </a:cubicBezTo>
                  <a:cubicBezTo>
                    <a:pt x="3097911" y="2712466"/>
                    <a:pt x="3099471" y="2711399"/>
                    <a:pt x="3090769" y="2699496"/>
                  </a:cubicBezTo>
                  <a:cubicBezTo>
                    <a:pt x="3081082" y="2686279"/>
                    <a:pt x="3083135" y="2688085"/>
                    <a:pt x="3081164" y="2672160"/>
                  </a:cubicBezTo>
                  <a:cubicBezTo>
                    <a:pt x="3079523" y="2659025"/>
                    <a:pt x="3069672" y="2644823"/>
                    <a:pt x="3065321" y="2632427"/>
                  </a:cubicBezTo>
                  <a:cubicBezTo>
                    <a:pt x="3060806" y="2619539"/>
                    <a:pt x="3055223" y="2607718"/>
                    <a:pt x="3047507" y="2596553"/>
                  </a:cubicBezTo>
                  <a:cubicBezTo>
                    <a:pt x="3039708" y="2585389"/>
                    <a:pt x="3029036" y="2575046"/>
                    <a:pt x="3017872" y="2567247"/>
                  </a:cubicBezTo>
                  <a:cubicBezTo>
                    <a:pt x="2998499" y="2553620"/>
                    <a:pt x="3010484" y="2571269"/>
                    <a:pt x="2993408" y="2571598"/>
                  </a:cubicBezTo>
                  <a:cubicBezTo>
                    <a:pt x="2994312" y="2560680"/>
                    <a:pt x="2989633" y="2552060"/>
                    <a:pt x="2990125" y="2540978"/>
                  </a:cubicBezTo>
                  <a:cubicBezTo>
                    <a:pt x="2990535" y="2531455"/>
                    <a:pt x="2992670" y="2521932"/>
                    <a:pt x="2993162" y="2511671"/>
                  </a:cubicBezTo>
                  <a:cubicBezTo>
                    <a:pt x="2993737" y="2500260"/>
                    <a:pt x="2995543" y="2493529"/>
                    <a:pt x="2989796" y="2482446"/>
                  </a:cubicBezTo>
                  <a:cubicBezTo>
                    <a:pt x="2986595" y="2476207"/>
                    <a:pt x="2970833" y="2457244"/>
                    <a:pt x="2989879" y="2459050"/>
                  </a:cubicBezTo>
                  <a:cubicBezTo>
                    <a:pt x="2987991" y="2447968"/>
                    <a:pt x="2989633" y="2440333"/>
                    <a:pt x="2980931" y="2431550"/>
                  </a:cubicBezTo>
                  <a:cubicBezTo>
                    <a:pt x="2976252" y="2426788"/>
                    <a:pt x="2965826" y="2425639"/>
                    <a:pt x="2962296" y="2420385"/>
                  </a:cubicBezTo>
                  <a:cubicBezTo>
                    <a:pt x="2959505" y="2416363"/>
                    <a:pt x="2963938" y="2410863"/>
                    <a:pt x="2962542" y="2408318"/>
                  </a:cubicBezTo>
                  <a:cubicBezTo>
                    <a:pt x="2958684" y="2401176"/>
                    <a:pt x="2952691" y="2398056"/>
                    <a:pt x="2950064" y="2391489"/>
                  </a:cubicBezTo>
                  <a:cubicBezTo>
                    <a:pt x="2946781" y="2383198"/>
                    <a:pt x="2948422" y="2375235"/>
                    <a:pt x="2943908" y="2366780"/>
                  </a:cubicBezTo>
                  <a:cubicBezTo>
                    <a:pt x="2939721" y="2358981"/>
                    <a:pt x="2921825" y="2320234"/>
                    <a:pt x="2911563" y="2321876"/>
                  </a:cubicBezTo>
                  <a:cubicBezTo>
                    <a:pt x="2901220" y="2323517"/>
                    <a:pt x="2898922" y="2357011"/>
                    <a:pt x="2895884" y="2365056"/>
                  </a:cubicBezTo>
                  <a:cubicBezTo>
                    <a:pt x="2877742" y="2367847"/>
                    <a:pt x="2878645" y="2353070"/>
                    <a:pt x="2865510" y="2351182"/>
                  </a:cubicBezTo>
                  <a:cubicBezTo>
                    <a:pt x="2865182" y="2348884"/>
                    <a:pt x="2864936" y="2346093"/>
                    <a:pt x="2865264" y="2343630"/>
                  </a:cubicBezTo>
                  <a:lnTo>
                    <a:pt x="2860174" y="2343137"/>
                  </a:lnTo>
                  <a:cubicBezTo>
                    <a:pt x="2861241" y="2342973"/>
                    <a:pt x="2862226" y="2343219"/>
                    <a:pt x="2862965" y="2343958"/>
                  </a:cubicBezTo>
                  <a:cubicBezTo>
                    <a:pt x="2827666" y="2353891"/>
                    <a:pt x="2861159" y="2318264"/>
                    <a:pt x="2862226" y="2307099"/>
                  </a:cubicBezTo>
                  <a:cubicBezTo>
                    <a:pt x="2863376" y="2294457"/>
                    <a:pt x="2851062" y="2296099"/>
                    <a:pt x="2844002" y="2291666"/>
                  </a:cubicBezTo>
                  <a:cubicBezTo>
                    <a:pt x="2835301" y="2286330"/>
                    <a:pt x="2827338" y="2274591"/>
                    <a:pt x="2820031" y="2267039"/>
                  </a:cubicBezTo>
                  <a:cubicBezTo>
                    <a:pt x="2809031" y="2255628"/>
                    <a:pt x="2796635" y="2244874"/>
                    <a:pt x="2784814" y="2234038"/>
                  </a:cubicBezTo>
                  <a:cubicBezTo>
                    <a:pt x="2778740" y="2228455"/>
                    <a:pt x="2772501" y="2225500"/>
                    <a:pt x="2773650" y="2216388"/>
                  </a:cubicBezTo>
                  <a:cubicBezTo>
                    <a:pt x="2774471" y="2209492"/>
                    <a:pt x="2781941" y="2204895"/>
                    <a:pt x="2782023" y="2197917"/>
                  </a:cubicBezTo>
                  <a:cubicBezTo>
                    <a:pt x="2782269" y="2178216"/>
                    <a:pt x="2764948" y="2184044"/>
                    <a:pt x="2752142" y="2185768"/>
                  </a:cubicBezTo>
                  <a:cubicBezTo>
                    <a:pt x="2740896" y="2187328"/>
                    <a:pt x="2728992" y="2184290"/>
                    <a:pt x="2718074" y="2187081"/>
                  </a:cubicBezTo>
                  <a:cubicBezTo>
                    <a:pt x="2709700" y="2189216"/>
                    <a:pt x="2698044" y="2197425"/>
                    <a:pt x="2689670" y="2190693"/>
                  </a:cubicBezTo>
                  <a:cubicBezTo>
                    <a:pt x="2685976" y="2187738"/>
                    <a:pt x="2688357" y="2182895"/>
                    <a:pt x="2682282" y="2180596"/>
                  </a:cubicBezTo>
                  <a:cubicBezTo>
                    <a:pt x="2677931" y="2178872"/>
                    <a:pt x="2672841" y="2181089"/>
                    <a:pt x="2669640" y="2182649"/>
                  </a:cubicBezTo>
                  <a:cubicBezTo>
                    <a:pt x="2665125" y="2184865"/>
                    <a:pt x="2651990" y="2194305"/>
                    <a:pt x="2649281" y="2199067"/>
                  </a:cubicBezTo>
                  <a:cubicBezTo>
                    <a:pt x="2642960" y="2210396"/>
                    <a:pt x="2655274" y="2215896"/>
                    <a:pt x="2653222" y="2226649"/>
                  </a:cubicBezTo>
                  <a:cubicBezTo>
                    <a:pt x="2643946" y="2228866"/>
                    <a:pt x="2637542" y="2237650"/>
                    <a:pt x="2629743" y="2242493"/>
                  </a:cubicBezTo>
                  <a:cubicBezTo>
                    <a:pt x="2621042" y="2247993"/>
                    <a:pt x="2609303" y="2246680"/>
                    <a:pt x="2606019" y="2256613"/>
                  </a:cubicBezTo>
                  <a:cubicBezTo>
                    <a:pt x="2604706" y="2260553"/>
                    <a:pt x="2607497" y="2266135"/>
                    <a:pt x="2606019" y="2269994"/>
                  </a:cubicBezTo>
                  <a:cubicBezTo>
                    <a:pt x="2604213" y="2274755"/>
                    <a:pt x="2602243" y="2273688"/>
                    <a:pt x="2598795" y="2277218"/>
                  </a:cubicBezTo>
                  <a:cubicBezTo>
                    <a:pt x="2591243" y="2284934"/>
                    <a:pt x="2586563" y="2295360"/>
                    <a:pt x="2579258" y="2302995"/>
                  </a:cubicBezTo>
                  <a:cubicBezTo>
                    <a:pt x="2573511" y="2308987"/>
                    <a:pt x="2564727" y="2309151"/>
                    <a:pt x="2559555" y="2315308"/>
                  </a:cubicBezTo>
                  <a:cubicBezTo>
                    <a:pt x="2553234" y="2322778"/>
                    <a:pt x="2556682" y="2333943"/>
                    <a:pt x="2548473" y="2341167"/>
                  </a:cubicBezTo>
                  <a:cubicBezTo>
                    <a:pt x="2540428" y="2348309"/>
                    <a:pt x="2527786" y="2344861"/>
                    <a:pt x="2518428" y="2350608"/>
                  </a:cubicBezTo>
                  <a:cubicBezTo>
                    <a:pt x="2507017" y="2357585"/>
                    <a:pt x="2506771" y="2376466"/>
                    <a:pt x="2506360" y="2389191"/>
                  </a:cubicBezTo>
                  <a:cubicBezTo>
                    <a:pt x="2505457" y="2413161"/>
                    <a:pt x="2520069" y="2436065"/>
                    <a:pt x="2516704" y="2459379"/>
                  </a:cubicBezTo>
                  <a:cubicBezTo>
                    <a:pt x="2515062" y="2470707"/>
                    <a:pt x="2509315" y="2478178"/>
                    <a:pt x="2510547" y="2490409"/>
                  </a:cubicBezTo>
                  <a:cubicBezTo>
                    <a:pt x="2511368" y="2499603"/>
                    <a:pt x="2517525" y="2507813"/>
                    <a:pt x="2514405" y="2516679"/>
                  </a:cubicBezTo>
                  <a:cubicBezTo>
                    <a:pt x="2512763" y="2521194"/>
                    <a:pt x="2507674" y="2523821"/>
                    <a:pt x="2506032" y="2528253"/>
                  </a:cubicBezTo>
                  <a:cubicBezTo>
                    <a:pt x="2504636" y="2532358"/>
                    <a:pt x="2507017" y="2536216"/>
                    <a:pt x="2506360" y="2539582"/>
                  </a:cubicBezTo>
                  <a:cubicBezTo>
                    <a:pt x="2504308" y="2550418"/>
                    <a:pt x="2492651" y="2552717"/>
                    <a:pt x="2484606" y="2560269"/>
                  </a:cubicBezTo>
                  <a:cubicBezTo>
                    <a:pt x="2475740" y="2568560"/>
                    <a:pt x="2480419" y="2575210"/>
                    <a:pt x="2475166" y="2584650"/>
                  </a:cubicBezTo>
                  <a:cubicBezTo>
                    <a:pt x="2467203" y="2599344"/>
                    <a:pt x="2458419" y="2582270"/>
                    <a:pt x="2451605" y="2574553"/>
                  </a:cubicBezTo>
                  <a:cubicBezTo>
                    <a:pt x="2444627" y="2566590"/>
                    <a:pt x="2434859" y="2559612"/>
                    <a:pt x="2429769" y="2550090"/>
                  </a:cubicBezTo>
                  <a:cubicBezTo>
                    <a:pt x="2424022" y="2539254"/>
                    <a:pt x="2431246" y="2536134"/>
                    <a:pt x="2432149" y="2526201"/>
                  </a:cubicBezTo>
                  <a:cubicBezTo>
                    <a:pt x="2432888" y="2517910"/>
                    <a:pt x="2424515" y="2507813"/>
                    <a:pt x="2420000" y="2501492"/>
                  </a:cubicBezTo>
                  <a:cubicBezTo>
                    <a:pt x="2412037" y="2490491"/>
                    <a:pt x="2404074" y="2480640"/>
                    <a:pt x="2397343" y="2468901"/>
                  </a:cubicBezTo>
                  <a:cubicBezTo>
                    <a:pt x="2389873" y="2455931"/>
                    <a:pt x="2382977" y="2442796"/>
                    <a:pt x="2374685" y="2430565"/>
                  </a:cubicBezTo>
                  <a:cubicBezTo>
                    <a:pt x="2370827" y="2424900"/>
                    <a:pt x="2367215" y="2418908"/>
                    <a:pt x="2362946" y="2413407"/>
                  </a:cubicBezTo>
                  <a:cubicBezTo>
                    <a:pt x="2354819" y="2402900"/>
                    <a:pt x="2341110" y="2393213"/>
                    <a:pt x="2336349" y="2380899"/>
                  </a:cubicBezTo>
                  <a:cubicBezTo>
                    <a:pt x="2332819" y="2371787"/>
                    <a:pt x="2335364" y="2362182"/>
                    <a:pt x="2332326" y="2352660"/>
                  </a:cubicBezTo>
                  <a:cubicBezTo>
                    <a:pt x="2327237" y="2336488"/>
                    <a:pt x="2313691" y="2322286"/>
                    <a:pt x="2305565" y="2307345"/>
                  </a:cubicBezTo>
                  <a:cubicBezTo>
                    <a:pt x="2296781" y="2291173"/>
                    <a:pt x="2293579" y="2273852"/>
                    <a:pt x="2284959" y="2257680"/>
                  </a:cubicBezTo>
                  <a:cubicBezTo>
                    <a:pt x="2278720" y="2246023"/>
                    <a:pt x="2268706" y="2235351"/>
                    <a:pt x="2270593" y="2221642"/>
                  </a:cubicBezTo>
                  <a:cubicBezTo>
                    <a:pt x="2271743" y="2213597"/>
                    <a:pt x="2280445" y="2197179"/>
                    <a:pt x="2271661" y="2190940"/>
                  </a:cubicBezTo>
                  <a:cubicBezTo>
                    <a:pt x="2245802" y="2203253"/>
                    <a:pt x="2269526" y="2246351"/>
                    <a:pt x="2229220" y="2236501"/>
                  </a:cubicBezTo>
                  <a:cubicBezTo>
                    <a:pt x="2211898" y="2232314"/>
                    <a:pt x="2210256" y="2213269"/>
                    <a:pt x="2195562" y="2205142"/>
                  </a:cubicBezTo>
                  <a:cubicBezTo>
                    <a:pt x="2182674" y="2197917"/>
                    <a:pt x="2175121" y="2193403"/>
                    <a:pt x="2187517" y="2181745"/>
                  </a:cubicBezTo>
                  <a:cubicBezTo>
                    <a:pt x="2192524" y="2177066"/>
                    <a:pt x="2209682" y="2172141"/>
                    <a:pt x="2207630" y="2164424"/>
                  </a:cubicBezTo>
                  <a:cubicBezTo>
                    <a:pt x="2205331" y="2155558"/>
                    <a:pt x="2191704" y="2159991"/>
                    <a:pt x="2185219" y="2159088"/>
                  </a:cubicBezTo>
                  <a:cubicBezTo>
                    <a:pt x="2174875" y="2157693"/>
                    <a:pt x="2167405" y="2150961"/>
                    <a:pt x="2157718" y="2147760"/>
                  </a:cubicBezTo>
                  <a:cubicBezTo>
                    <a:pt x="2147703" y="2144394"/>
                    <a:pt x="2138755" y="2141274"/>
                    <a:pt x="2129889" y="2135446"/>
                  </a:cubicBezTo>
                  <a:cubicBezTo>
                    <a:pt x="2113307" y="2124364"/>
                    <a:pt x="2096067" y="2108356"/>
                    <a:pt x="2076201" y="2103348"/>
                  </a:cubicBezTo>
                  <a:cubicBezTo>
                    <a:pt x="2066268" y="2100885"/>
                    <a:pt x="2058469" y="2108192"/>
                    <a:pt x="2048454" y="2108766"/>
                  </a:cubicBezTo>
                  <a:cubicBezTo>
                    <a:pt x="2033350" y="2109669"/>
                    <a:pt x="2007491" y="2099244"/>
                    <a:pt x="1994931" y="2105729"/>
                  </a:cubicBezTo>
                  <a:lnTo>
                    <a:pt x="1991811" y="2107781"/>
                  </a:lnTo>
                  <a:cubicBezTo>
                    <a:pt x="1966034" y="2119438"/>
                    <a:pt x="1938370" y="2108930"/>
                    <a:pt x="1911608" y="2104005"/>
                  </a:cubicBezTo>
                  <a:cubicBezTo>
                    <a:pt x="1894369" y="2100803"/>
                    <a:pt x="1867771" y="2096370"/>
                    <a:pt x="1862271" y="2079049"/>
                  </a:cubicBezTo>
                  <a:cubicBezTo>
                    <a:pt x="1854801" y="2055407"/>
                    <a:pt x="1834031" y="2048839"/>
                    <a:pt x="1811784" y="2063370"/>
                  </a:cubicBezTo>
                  <a:cubicBezTo>
                    <a:pt x="1802344" y="2069444"/>
                    <a:pt x="1792821" y="2077818"/>
                    <a:pt x="1780918" y="2075191"/>
                  </a:cubicBezTo>
                  <a:cubicBezTo>
                    <a:pt x="1770410" y="2072892"/>
                    <a:pt x="1762037" y="2063205"/>
                    <a:pt x="1752350" y="2058773"/>
                  </a:cubicBezTo>
                  <a:cubicBezTo>
                    <a:pt x="1742828" y="2054422"/>
                    <a:pt x="1731335" y="2054996"/>
                    <a:pt x="1727395" y="2045145"/>
                  </a:cubicBezTo>
                  <a:cubicBezTo>
                    <a:pt x="1725588" y="2040712"/>
                    <a:pt x="1727723" y="2035294"/>
                    <a:pt x="1725178" y="2030533"/>
                  </a:cubicBezTo>
                  <a:cubicBezTo>
                    <a:pt x="1722223" y="2025033"/>
                    <a:pt x="1716476" y="2021339"/>
                    <a:pt x="1713029" y="2016085"/>
                  </a:cubicBezTo>
                  <a:cubicBezTo>
                    <a:pt x="1708349" y="2008779"/>
                    <a:pt x="1706379" y="2000898"/>
                    <a:pt x="1699648" y="1994741"/>
                  </a:cubicBezTo>
                  <a:cubicBezTo>
                    <a:pt x="1692834" y="1988502"/>
                    <a:pt x="1682162" y="1983905"/>
                    <a:pt x="1673625" y="1980293"/>
                  </a:cubicBezTo>
                  <a:cubicBezTo>
                    <a:pt x="1661065" y="1974957"/>
                    <a:pt x="1649243" y="1970032"/>
                    <a:pt x="1639721" y="1980293"/>
                  </a:cubicBezTo>
                  <a:cubicBezTo>
                    <a:pt x="1633235" y="1987189"/>
                    <a:pt x="1628146" y="1999338"/>
                    <a:pt x="1630609" y="2009107"/>
                  </a:cubicBezTo>
                  <a:cubicBezTo>
                    <a:pt x="1633482" y="2020354"/>
                    <a:pt x="1645631" y="2021585"/>
                    <a:pt x="1648095" y="2032749"/>
                  </a:cubicBezTo>
                  <a:cubicBezTo>
                    <a:pt x="1650393" y="2043093"/>
                    <a:pt x="1646453" y="2049578"/>
                    <a:pt x="1655565" y="2057213"/>
                  </a:cubicBezTo>
                  <a:cubicBezTo>
                    <a:pt x="1661639" y="2062220"/>
                    <a:pt x="1677647" y="2063288"/>
                    <a:pt x="1681916" y="2070019"/>
                  </a:cubicBezTo>
                  <a:cubicBezTo>
                    <a:pt x="1685446" y="2075519"/>
                    <a:pt x="1681424" y="2086191"/>
                    <a:pt x="1684871" y="2092758"/>
                  </a:cubicBezTo>
                  <a:cubicBezTo>
                    <a:pt x="1689633" y="2101788"/>
                    <a:pt x="1691767" y="2106878"/>
                    <a:pt x="1694640" y="2117222"/>
                  </a:cubicBezTo>
                  <a:cubicBezTo>
                    <a:pt x="1697349" y="2127073"/>
                    <a:pt x="1700633" y="2137334"/>
                    <a:pt x="1710894" y="2130356"/>
                  </a:cubicBezTo>
                  <a:cubicBezTo>
                    <a:pt x="1719514" y="2124446"/>
                    <a:pt x="1717626" y="2113035"/>
                    <a:pt x="1727066" y="2106221"/>
                  </a:cubicBezTo>
                  <a:cubicBezTo>
                    <a:pt x="1735357" y="2113610"/>
                    <a:pt x="1737410" y="2123296"/>
                    <a:pt x="1735768" y="2133722"/>
                  </a:cubicBezTo>
                  <a:cubicBezTo>
                    <a:pt x="1734783" y="2140207"/>
                    <a:pt x="1727312" y="2149976"/>
                    <a:pt x="1730596" y="2156461"/>
                  </a:cubicBezTo>
                  <a:cubicBezTo>
                    <a:pt x="1735357" y="2165984"/>
                    <a:pt x="1741843" y="2157939"/>
                    <a:pt x="1748903" y="2156215"/>
                  </a:cubicBezTo>
                  <a:cubicBezTo>
                    <a:pt x="1756127" y="2154409"/>
                    <a:pt x="1764089" y="2156790"/>
                    <a:pt x="1771395" y="2155312"/>
                  </a:cubicBezTo>
                  <a:cubicBezTo>
                    <a:pt x="1781739" y="2153178"/>
                    <a:pt x="1793150" y="2144148"/>
                    <a:pt x="1800374" y="2136513"/>
                  </a:cubicBezTo>
                  <a:cubicBezTo>
                    <a:pt x="1809404" y="2127073"/>
                    <a:pt x="1812934" y="2113856"/>
                    <a:pt x="1826972" y="2111886"/>
                  </a:cubicBezTo>
                  <a:cubicBezTo>
                    <a:pt x="1827300" y="2105811"/>
                    <a:pt x="1825330" y="2093743"/>
                    <a:pt x="1831158" y="2090131"/>
                  </a:cubicBezTo>
                  <a:cubicBezTo>
                    <a:pt x="1840681" y="2084385"/>
                    <a:pt x="1842158" y="2094728"/>
                    <a:pt x="1843472" y="2100721"/>
                  </a:cubicBezTo>
                  <a:cubicBezTo>
                    <a:pt x="1845360" y="2108848"/>
                    <a:pt x="1846427" y="2117222"/>
                    <a:pt x="1848890" y="2125431"/>
                  </a:cubicBezTo>
                  <a:cubicBezTo>
                    <a:pt x="1850942" y="2132409"/>
                    <a:pt x="1857509" y="2149648"/>
                    <a:pt x="1864323" y="2153013"/>
                  </a:cubicBezTo>
                  <a:cubicBezTo>
                    <a:pt x="1871055" y="2156297"/>
                    <a:pt x="1881809" y="2151043"/>
                    <a:pt x="1889853" y="2154491"/>
                  </a:cubicBezTo>
                  <a:cubicBezTo>
                    <a:pt x="1898637" y="2158185"/>
                    <a:pt x="1903481" y="2166558"/>
                    <a:pt x="1910130" y="2172715"/>
                  </a:cubicBezTo>
                  <a:cubicBezTo>
                    <a:pt x="1924250" y="2185850"/>
                    <a:pt x="1942967" y="2194962"/>
                    <a:pt x="1935086" y="2216142"/>
                  </a:cubicBezTo>
                  <a:cubicBezTo>
                    <a:pt x="1931474" y="2225828"/>
                    <a:pt x="1928519" y="2241508"/>
                    <a:pt x="1922936" y="2249799"/>
                  </a:cubicBezTo>
                  <a:cubicBezTo>
                    <a:pt x="1918339" y="2256695"/>
                    <a:pt x="1910376" y="2258419"/>
                    <a:pt x="1905451" y="2265233"/>
                  </a:cubicBezTo>
                  <a:cubicBezTo>
                    <a:pt x="1893958" y="2281076"/>
                    <a:pt x="1889197" y="2301763"/>
                    <a:pt x="1876391" y="2317443"/>
                  </a:cubicBezTo>
                  <a:cubicBezTo>
                    <a:pt x="1869577" y="2325898"/>
                    <a:pt x="1863584" y="2334682"/>
                    <a:pt x="1857181" y="2343383"/>
                  </a:cubicBezTo>
                  <a:cubicBezTo>
                    <a:pt x="1851189" y="2351593"/>
                    <a:pt x="1841338" y="2355205"/>
                    <a:pt x="1832226" y="2360130"/>
                  </a:cubicBezTo>
                  <a:cubicBezTo>
                    <a:pt x="1821800" y="2365712"/>
                    <a:pt x="1810635" y="2370638"/>
                    <a:pt x="1800620" y="2377369"/>
                  </a:cubicBezTo>
                  <a:cubicBezTo>
                    <a:pt x="1787321" y="2386317"/>
                    <a:pt x="1797829" y="2386235"/>
                    <a:pt x="1795120" y="2398795"/>
                  </a:cubicBezTo>
                  <a:cubicBezTo>
                    <a:pt x="1783134" y="2400601"/>
                    <a:pt x="1777799" y="2407415"/>
                    <a:pt x="1767537" y="2412012"/>
                  </a:cubicBezTo>
                  <a:cubicBezTo>
                    <a:pt x="1757358" y="2416609"/>
                    <a:pt x="1746111" y="2415213"/>
                    <a:pt x="1735686" y="2419236"/>
                  </a:cubicBezTo>
                  <a:cubicBezTo>
                    <a:pt x="1723208" y="2423997"/>
                    <a:pt x="1715163" y="2434669"/>
                    <a:pt x="1704491" y="2441893"/>
                  </a:cubicBezTo>
                  <a:cubicBezTo>
                    <a:pt x="1684625" y="2455274"/>
                    <a:pt x="1656221" y="2464222"/>
                    <a:pt x="1632825" y="2467670"/>
                  </a:cubicBezTo>
                  <a:cubicBezTo>
                    <a:pt x="1619198" y="2469640"/>
                    <a:pt x="1617474" y="2470297"/>
                    <a:pt x="1608116" y="2480230"/>
                  </a:cubicBezTo>
                  <a:cubicBezTo>
                    <a:pt x="1597936" y="2491148"/>
                    <a:pt x="1587347" y="2498126"/>
                    <a:pt x="1577250" y="2485402"/>
                  </a:cubicBezTo>
                  <a:cubicBezTo>
                    <a:pt x="1565182" y="2470133"/>
                    <a:pt x="1554510" y="2452565"/>
                    <a:pt x="1548518" y="2434915"/>
                  </a:cubicBezTo>
                  <a:cubicBezTo>
                    <a:pt x="1545316" y="2425393"/>
                    <a:pt x="1540144" y="2420303"/>
                    <a:pt x="1541211" y="2409221"/>
                  </a:cubicBezTo>
                  <a:cubicBezTo>
                    <a:pt x="1542196" y="2399534"/>
                    <a:pt x="1544002" y="2393952"/>
                    <a:pt x="1538913" y="2384511"/>
                  </a:cubicBezTo>
                  <a:cubicBezTo>
                    <a:pt x="1529718" y="2367518"/>
                    <a:pt x="1517897" y="2349787"/>
                    <a:pt x="1506240" y="2334107"/>
                  </a:cubicBezTo>
                  <a:cubicBezTo>
                    <a:pt x="1498031" y="2323189"/>
                    <a:pt x="1491135" y="2311450"/>
                    <a:pt x="1480792" y="2302174"/>
                  </a:cubicBezTo>
                  <a:cubicBezTo>
                    <a:pt x="1469956" y="2292405"/>
                    <a:pt x="1455426" y="2290681"/>
                    <a:pt x="1444507" y="2282390"/>
                  </a:cubicBezTo>
                  <a:cubicBezTo>
                    <a:pt x="1437119" y="2276807"/>
                    <a:pt x="1437858" y="2268680"/>
                    <a:pt x="1437283" y="2259732"/>
                  </a:cubicBezTo>
                  <a:cubicBezTo>
                    <a:pt x="1436380" y="2244217"/>
                    <a:pt x="1429567" y="2234530"/>
                    <a:pt x="1425709" y="2219918"/>
                  </a:cubicBezTo>
                  <a:cubicBezTo>
                    <a:pt x="1422179" y="2206701"/>
                    <a:pt x="1420372" y="2191104"/>
                    <a:pt x="1405432" y="2185850"/>
                  </a:cubicBezTo>
                  <a:cubicBezTo>
                    <a:pt x="1393365" y="2181745"/>
                    <a:pt x="1391312" y="2186999"/>
                    <a:pt x="1385976" y="2173536"/>
                  </a:cubicBezTo>
                  <a:cubicBezTo>
                    <a:pt x="1378506" y="2154984"/>
                    <a:pt x="1364058" y="2140207"/>
                    <a:pt x="1349938" y="2126252"/>
                  </a:cubicBezTo>
                  <a:cubicBezTo>
                    <a:pt x="1345752" y="2122065"/>
                    <a:pt x="1339266" y="2118946"/>
                    <a:pt x="1336311" y="2113938"/>
                  </a:cubicBezTo>
                  <a:cubicBezTo>
                    <a:pt x="1333520" y="2109259"/>
                    <a:pt x="1334505" y="2103430"/>
                    <a:pt x="1332535" y="2098505"/>
                  </a:cubicBezTo>
                  <a:cubicBezTo>
                    <a:pt x="1328676" y="2088654"/>
                    <a:pt x="1320714" y="2082415"/>
                    <a:pt x="1312012" y="2077161"/>
                  </a:cubicBezTo>
                  <a:cubicBezTo>
                    <a:pt x="1301751" y="2071168"/>
                    <a:pt x="1297400" y="2070019"/>
                    <a:pt x="1296579" y="2057377"/>
                  </a:cubicBezTo>
                  <a:cubicBezTo>
                    <a:pt x="1295758" y="2044488"/>
                    <a:pt x="1299534" y="2032011"/>
                    <a:pt x="1298467" y="2019369"/>
                  </a:cubicBezTo>
                  <a:cubicBezTo>
                    <a:pt x="1274168" y="2031600"/>
                    <a:pt x="1277780" y="2058198"/>
                    <a:pt x="1276795" y="2082004"/>
                  </a:cubicBezTo>
                  <a:cubicBezTo>
                    <a:pt x="1269981" y="2077079"/>
                    <a:pt x="1274085" y="2071333"/>
                    <a:pt x="1272033" y="2064519"/>
                  </a:cubicBezTo>
                  <a:cubicBezTo>
                    <a:pt x="1269407" y="2055981"/>
                    <a:pt x="1261444" y="2049907"/>
                    <a:pt x="1257503" y="2042026"/>
                  </a:cubicBezTo>
                  <a:cubicBezTo>
                    <a:pt x="1254466" y="2036115"/>
                    <a:pt x="1252578" y="2032667"/>
                    <a:pt x="1248227" y="2027331"/>
                  </a:cubicBezTo>
                  <a:cubicBezTo>
                    <a:pt x="1242973" y="2020764"/>
                    <a:pt x="1236078" y="2012555"/>
                    <a:pt x="1232547" y="2005167"/>
                  </a:cubicBezTo>
                  <a:cubicBezTo>
                    <a:pt x="1231070" y="2002047"/>
                    <a:pt x="1228771" y="1983823"/>
                    <a:pt x="1221629" y="1991540"/>
                  </a:cubicBezTo>
                  <a:cubicBezTo>
                    <a:pt x="1215144" y="1998517"/>
                    <a:pt x="1228771" y="2023391"/>
                    <a:pt x="1232055" y="2029712"/>
                  </a:cubicBezTo>
                  <a:cubicBezTo>
                    <a:pt x="1236078" y="2037511"/>
                    <a:pt x="1238704" y="2041780"/>
                    <a:pt x="1240100" y="2050235"/>
                  </a:cubicBezTo>
                  <a:cubicBezTo>
                    <a:pt x="1241413" y="2058854"/>
                    <a:pt x="1241988" y="2061892"/>
                    <a:pt x="1248309" y="2068706"/>
                  </a:cubicBezTo>
                  <a:cubicBezTo>
                    <a:pt x="1261115" y="2082743"/>
                    <a:pt x="1268996" y="2084960"/>
                    <a:pt x="1272033" y="2104744"/>
                  </a:cubicBezTo>
                  <a:cubicBezTo>
                    <a:pt x="1273757" y="2116319"/>
                    <a:pt x="1280242" y="2120587"/>
                    <a:pt x="1289683" y="2128386"/>
                  </a:cubicBezTo>
                  <a:cubicBezTo>
                    <a:pt x="1299534" y="2136513"/>
                    <a:pt x="1305937" y="2145461"/>
                    <a:pt x="1313900" y="2155148"/>
                  </a:cubicBezTo>
                  <a:cubicBezTo>
                    <a:pt x="1319729" y="2162290"/>
                    <a:pt x="1330072" y="2166723"/>
                    <a:pt x="1323669" y="2175999"/>
                  </a:cubicBezTo>
                  <a:cubicBezTo>
                    <a:pt x="1317348" y="2185111"/>
                    <a:pt x="1305691" y="2180022"/>
                    <a:pt x="1311273" y="2194141"/>
                  </a:cubicBezTo>
                  <a:cubicBezTo>
                    <a:pt x="1320960" y="2218358"/>
                    <a:pt x="1351252" y="2228866"/>
                    <a:pt x="1359379" y="2254807"/>
                  </a:cubicBezTo>
                  <a:cubicBezTo>
                    <a:pt x="1366521" y="2277382"/>
                    <a:pt x="1370461" y="2308084"/>
                    <a:pt x="1388932" y="2323928"/>
                  </a:cubicBezTo>
                  <a:cubicBezTo>
                    <a:pt x="1403544" y="2336406"/>
                    <a:pt x="1417417" y="2333779"/>
                    <a:pt x="1422014" y="2354548"/>
                  </a:cubicBezTo>
                  <a:cubicBezTo>
                    <a:pt x="1426201" y="2373183"/>
                    <a:pt x="1436134" y="2390094"/>
                    <a:pt x="1442291" y="2408072"/>
                  </a:cubicBezTo>
                  <a:cubicBezTo>
                    <a:pt x="1445492" y="2417266"/>
                    <a:pt x="1447217" y="2423505"/>
                    <a:pt x="1457888" y="2426624"/>
                  </a:cubicBezTo>
                  <a:cubicBezTo>
                    <a:pt x="1461829" y="2427773"/>
                    <a:pt x="1468150" y="2426296"/>
                    <a:pt x="1471351" y="2429579"/>
                  </a:cubicBezTo>
                  <a:cubicBezTo>
                    <a:pt x="1475128" y="2433356"/>
                    <a:pt x="1473404" y="2438610"/>
                    <a:pt x="1476441" y="2440990"/>
                  </a:cubicBezTo>
                  <a:lnTo>
                    <a:pt x="1477508" y="2440005"/>
                  </a:lnTo>
                  <a:cubicBezTo>
                    <a:pt x="1482598" y="2439841"/>
                    <a:pt x="1487770" y="2439020"/>
                    <a:pt x="1492777" y="2439102"/>
                  </a:cubicBezTo>
                  <a:cubicBezTo>
                    <a:pt x="1492859" y="2446244"/>
                    <a:pt x="1498770" y="2448132"/>
                    <a:pt x="1503531" y="2452319"/>
                  </a:cubicBezTo>
                  <a:cubicBezTo>
                    <a:pt x="1508128" y="2456423"/>
                    <a:pt x="1510837" y="2459953"/>
                    <a:pt x="1514367" y="2464879"/>
                  </a:cubicBezTo>
                  <a:cubicBezTo>
                    <a:pt x="1520442" y="2473498"/>
                    <a:pt x="1525696" y="2476125"/>
                    <a:pt x="1535219" y="2479081"/>
                  </a:cubicBezTo>
                  <a:cubicBezTo>
                    <a:pt x="1551719" y="2484170"/>
                    <a:pt x="1566496" y="2502723"/>
                    <a:pt x="1549585" y="2517171"/>
                  </a:cubicBezTo>
                  <a:cubicBezTo>
                    <a:pt x="1557794" y="2530224"/>
                    <a:pt x="1572160" y="2542701"/>
                    <a:pt x="1586526" y="2549269"/>
                  </a:cubicBezTo>
                  <a:cubicBezTo>
                    <a:pt x="1593175" y="2552306"/>
                    <a:pt x="1603355" y="2555180"/>
                    <a:pt x="1611153" y="2552881"/>
                  </a:cubicBezTo>
                  <a:cubicBezTo>
                    <a:pt x="1620429" y="2550172"/>
                    <a:pt x="1625519" y="2540074"/>
                    <a:pt x="1634057" y="2536627"/>
                  </a:cubicBezTo>
                  <a:cubicBezTo>
                    <a:pt x="1640214" y="2534082"/>
                    <a:pt x="1649490" y="2537119"/>
                    <a:pt x="1655565" y="2534657"/>
                  </a:cubicBezTo>
                  <a:cubicBezTo>
                    <a:pt x="1660736" y="2532522"/>
                    <a:pt x="1659423" y="2531209"/>
                    <a:pt x="1663199" y="2528500"/>
                  </a:cubicBezTo>
                  <a:cubicBezTo>
                    <a:pt x="1670833" y="2523000"/>
                    <a:pt x="1677155" y="2522425"/>
                    <a:pt x="1687909" y="2523328"/>
                  </a:cubicBezTo>
                  <a:cubicBezTo>
                    <a:pt x="1700387" y="2524477"/>
                    <a:pt x="1707857" y="2524806"/>
                    <a:pt x="1720417" y="2520865"/>
                  </a:cubicBezTo>
                  <a:cubicBezTo>
                    <a:pt x="1736343" y="2515775"/>
                    <a:pt x="1758261" y="2489342"/>
                    <a:pt x="1766881" y="2516514"/>
                  </a:cubicBezTo>
                  <a:cubicBezTo>
                    <a:pt x="1770821" y="2528992"/>
                    <a:pt x="1762529" y="2549761"/>
                    <a:pt x="1760724" y="2562486"/>
                  </a:cubicBezTo>
                  <a:cubicBezTo>
                    <a:pt x="1758671" y="2576934"/>
                    <a:pt x="1753171" y="2588180"/>
                    <a:pt x="1745455" y="2600330"/>
                  </a:cubicBezTo>
                  <a:cubicBezTo>
                    <a:pt x="1740529" y="2608128"/>
                    <a:pt x="1733797" y="2617158"/>
                    <a:pt x="1732895" y="2626270"/>
                  </a:cubicBezTo>
                  <a:cubicBezTo>
                    <a:pt x="1731827" y="2636943"/>
                    <a:pt x="1733551" y="2645398"/>
                    <a:pt x="1728544" y="2656070"/>
                  </a:cubicBezTo>
                  <a:cubicBezTo>
                    <a:pt x="1722962" y="2667891"/>
                    <a:pt x="1713029" y="2679302"/>
                    <a:pt x="1705148" y="2690056"/>
                  </a:cubicBezTo>
                  <a:cubicBezTo>
                    <a:pt x="1694148" y="2705078"/>
                    <a:pt x="1677893" y="2714765"/>
                    <a:pt x="1669438" y="2731183"/>
                  </a:cubicBezTo>
                  <a:cubicBezTo>
                    <a:pt x="1663446" y="2742923"/>
                    <a:pt x="1660326" y="2758520"/>
                    <a:pt x="1651460" y="2768207"/>
                  </a:cubicBezTo>
                  <a:cubicBezTo>
                    <a:pt x="1643251" y="2777155"/>
                    <a:pt x="1631594" y="2782573"/>
                    <a:pt x="1622892" y="2790864"/>
                  </a:cubicBezTo>
                  <a:cubicBezTo>
                    <a:pt x="1617803" y="2795707"/>
                    <a:pt x="1611974" y="2807118"/>
                    <a:pt x="1604422" y="2807282"/>
                  </a:cubicBezTo>
                  <a:lnTo>
                    <a:pt x="1604422" y="2808267"/>
                  </a:lnTo>
                  <a:cubicBezTo>
                    <a:pt x="1588414" y="2817872"/>
                    <a:pt x="1579794" y="2831253"/>
                    <a:pt x="1569615" y="2846029"/>
                  </a:cubicBezTo>
                  <a:cubicBezTo>
                    <a:pt x="1563047" y="2855552"/>
                    <a:pt x="1552622" y="2859492"/>
                    <a:pt x="1547943" y="2869754"/>
                  </a:cubicBezTo>
                  <a:cubicBezTo>
                    <a:pt x="1543920" y="2878702"/>
                    <a:pt x="1542689" y="2888142"/>
                    <a:pt x="1537599" y="2896762"/>
                  </a:cubicBezTo>
                  <a:cubicBezTo>
                    <a:pt x="1533905" y="2903083"/>
                    <a:pt x="1529308" y="2914740"/>
                    <a:pt x="1523479" y="2919665"/>
                  </a:cubicBezTo>
                  <a:cubicBezTo>
                    <a:pt x="1516009" y="2925904"/>
                    <a:pt x="1503778" y="2921061"/>
                    <a:pt x="1501808" y="2930748"/>
                  </a:cubicBezTo>
                  <a:cubicBezTo>
                    <a:pt x="1499673" y="2941420"/>
                    <a:pt x="1510837" y="2952009"/>
                    <a:pt x="1507718" y="2963831"/>
                  </a:cubicBezTo>
                  <a:cubicBezTo>
                    <a:pt x="1504435" y="2976965"/>
                    <a:pt x="1493270" y="2974092"/>
                    <a:pt x="1487852" y="2983861"/>
                  </a:cubicBezTo>
                  <a:cubicBezTo>
                    <a:pt x="1483993" y="2990757"/>
                    <a:pt x="1488837" y="3002003"/>
                    <a:pt x="1491217" y="3008817"/>
                  </a:cubicBezTo>
                  <a:cubicBezTo>
                    <a:pt x="1497867" y="3027616"/>
                    <a:pt x="1505420" y="3044362"/>
                    <a:pt x="1506651" y="3064310"/>
                  </a:cubicBezTo>
                  <a:cubicBezTo>
                    <a:pt x="1507308" y="3074900"/>
                    <a:pt x="1507390" y="3086722"/>
                    <a:pt x="1512479" y="3096162"/>
                  </a:cubicBezTo>
                  <a:cubicBezTo>
                    <a:pt x="1517159" y="3104864"/>
                    <a:pt x="1523069" y="3106752"/>
                    <a:pt x="1524054" y="3117834"/>
                  </a:cubicBezTo>
                  <a:cubicBezTo>
                    <a:pt x="1524464" y="3121857"/>
                    <a:pt x="1522987" y="3127274"/>
                    <a:pt x="1525039" y="3130476"/>
                  </a:cubicBezTo>
                  <a:cubicBezTo>
                    <a:pt x="1526845" y="3133267"/>
                    <a:pt x="1531442" y="3131625"/>
                    <a:pt x="1533413" y="3136305"/>
                  </a:cubicBezTo>
                  <a:cubicBezTo>
                    <a:pt x="1536040" y="3142790"/>
                    <a:pt x="1530950" y="3156089"/>
                    <a:pt x="1531360" y="3163805"/>
                  </a:cubicBezTo>
                  <a:cubicBezTo>
                    <a:pt x="1531935" y="3174805"/>
                    <a:pt x="1533330" y="3186380"/>
                    <a:pt x="1531360" y="3196970"/>
                  </a:cubicBezTo>
                  <a:cubicBezTo>
                    <a:pt x="1529883" y="3205261"/>
                    <a:pt x="1523644" y="3213060"/>
                    <a:pt x="1525203" y="3221680"/>
                  </a:cubicBezTo>
                  <a:cubicBezTo>
                    <a:pt x="1527091" y="3233008"/>
                    <a:pt x="1541950" y="3235882"/>
                    <a:pt x="1544741" y="3246389"/>
                  </a:cubicBezTo>
                  <a:cubicBezTo>
                    <a:pt x="1546711" y="3253942"/>
                    <a:pt x="1541376" y="3253367"/>
                    <a:pt x="1535137" y="3259442"/>
                  </a:cubicBezTo>
                  <a:cubicBezTo>
                    <a:pt x="1530211" y="3264285"/>
                    <a:pt x="1526681" y="3270524"/>
                    <a:pt x="1521838" y="3275367"/>
                  </a:cubicBezTo>
                  <a:cubicBezTo>
                    <a:pt x="1510755" y="3286696"/>
                    <a:pt x="1496061" y="3286450"/>
                    <a:pt x="1483912" y="3294331"/>
                  </a:cubicBezTo>
                  <a:cubicBezTo>
                    <a:pt x="1475784" y="3299585"/>
                    <a:pt x="1474635" y="3310338"/>
                    <a:pt x="1471434" y="3319122"/>
                  </a:cubicBezTo>
                  <a:cubicBezTo>
                    <a:pt x="1460269" y="3323063"/>
                    <a:pt x="1435724" y="3327578"/>
                    <a:pt x="1431455" y="3339891"/>
                  </a:cubicBezTo>
                  <a:lnTo>
                    <a:pt x="1430388" y="3339891"/>
                  </a:lnTo>
                  <a:cubicBezTo>
                    <a:pt x="1431126" y="3345884"/>
                    <a:pt x="1415529" y="3350071"/>
                    <a:pt x="1412163" y="3356556"/>
                  </a:cubicBezTo>
                  <a:cubicBezTo>
                    <a:pt x="1407895" y="3365011"/>
                    <a:pt x="1409701" y="3374534"/>
                    <a:pt x="1405514" y="3382989"/>
                  </a:cubicBezTo>
                  <a:cubicBezTo>
                    <a:pt x="1400835" y="3392512"/>
                    <a:pt x="1386140" y="3392266"/>
                    <a:pt x="1383103" y="3399408"/>
                  </a:cubicBezTo>
                  <a:cubicBezTo>
                    <a:pt x="1380558" y="3405482"/>
                    <a:pt x="1394350" y="3426908"/>
                    <a:pt x="1396238" y="3433476"/>
                  </a:cubicBezTo>
                  <a:cubicBezTo>
                    <a:pt x="1402805" y="3456133"/>
                    <a:pt x="1410932" y="3494305"/>
                    <a:pt x="1389588" y="3510970"/>
                  </a:cubicBezTo>
                  <a:cubicBezTo>
                    <a:pt x="1373991" y="3523119"/>
                    <a:pt x="1349446" y="3522216"/>
                    <a:pt x="1334833" y="3535105"/>
                  </a:cubicBezTo>
                  <a:cubicBezTo>
                    <a:pt x="1328184" y="3541015"/>
                    <a:pt x="1326789" y="3550210"/>
                    <a:pt x="1324818" y="3558747"/>
                  </a:cubicBezTo>
                  <a:cubicBezTo>
                    <a:pt x="1321370" y="3573277"/>
                    <a:pt x="1315050" y="3584278"/>
                    <a:pt x="1309878" y="3598151"/>
                  </a:cubicBezTo>
                  <a:cubicBezTo>
                    <a:pt x="1302325" y="3618181"/>
                    <a:pt x="1305937" y="3636406"/>
                    <a:pt x="1290586" y="3653481"/>
                  </a:cubicBezTo>
                  <a:cubicBezTo>
                    <a:pt x="1279339" y="3665959"/>
                    <a:pt x="1263742" y="3667929"/>
                    <a:pt x="1251510" y="3677123"/>
                  </a:cubicBezTo>
                  <a:cubicBezTo>
                    <a:pt x="1243958" y="3682705"/>
                    <a:pt x="1240675" y="3694773"/>
                    <a:pt x="1234025" y="3702161"/>
                  </a:cubicBezTo>
                  <a:cubicBezTo>
                    <a:pt x="1223271" y="3713982"/>
                    <a:pt x="1211368" y="3723997"/>
                    <a:pt x="1200122" y="3734997"/>
                  </a:cubicBezTo>
                  <a:cubicBezTo>
                    <a:pt x="1179680" y="3755110"/>
                    <a:pt x="1163673" y="3762252"/>
                    <a:pt x="1135597" y="3764797"/>
                  </a:cubicBezTo>
                  <a:cubicBezTo>
                    <a:pt x="1130179" y="3765289"/>
                    <a:pt x="1122709" y="3764550"/>
                    <a:pt x="1118112" y="3768080"/>
                  </a:cubicBezTo>
                  <a:cubicBezTo>
                    <a:pt x="1114254" y="3771036"/>
                    <a:pt x="1114418" y="3775961"/>
                    <a:pt x="1109657" y="3778424"/>
                  </a:cubicBezTo>
                  <a:cubicBezTo>
                    <a:pt x="1095537" y="3785976"/>
                    <a:pt x="1073701" y="3777110"/>
                    <a:pt x="1058185" y="3779409"/>
                  </a:cubicBezTo>
                  <a:cubicBezTo>
                    <a:pt x="1036102" y="3782693"/>
                    <a:pt x="1022393" y="3796895"/>
                    <a:pt x="1004415" y="3807812"/>
                  </a:cubicBezTo>
                  <a:cubicBezTo>
                    <a:pt x="989967" y="3816514"/>
                    <a:pt x="986848" y="3807649"/>
                    <a:pt x="973878" y="3801902"/>
                  </a:cubicBezTo>
                  <a:cubicBezTo>
                    <a:pt x="963534" y="3797305"/>
                    <a:pt x="949414" y="3804036"/>
                    <a:pt x="945063" y="3791558"/>
                  </a:cubicBezTo>
                  <a:cubicBezTo>
                    <a:pt x="943586" y="3787290"/>
                    <a:pt x="946131" y="3781379"/>
                    <a:pt x="945063" y="3776946"/>
                  </a:cubicBezTo>
                  <a:cubicBezTo>
                    <a:pt x="943504" y="3770050"/>
                    <a:pt x="941534" y="3771938"/>
                    <a:pt x="937839" y="3766603"/>
                  </a:cubicBezTo>
                  <a:cubicBezTo>
                    <a:pt x="926428" y="3750102"/>
                    <a:pt x="951384" y="3730565"/>
                    <a:pt x="940959" y="3710124"/>
                  </a:cubicBezTo>
                  <a:cubicBezTo>
                    <a:pt x="933981" y="3696168"/>
                    <a:pt x="919369" y="3694034"/>
                    <a:pt x="913376" y="3678519"/>
                  </a:cubicBezTo>
                  <a:cubicBezTo>
                    <a:pt x="907630" y="3663742"/>
                    <a:pt x="908368" y="3642234"/>
                    <a:pt x="896711" y="3631234"/>
                  </a:cubicBezTo>
                  <a:lnTo>
                    <a:pt x="895726" y="3631234"/>
                  </a:lnTo>
                  <a:cubicBezTo>
                    <a:pt x="882756" y="3614569"/>
                    <a:pt x="867159" y="3605211"/>
                    <a:pt x="864860" y="3582882"/>
                  </a:cubicBezTo>
                  <a:cubicBezTo>
                    <a:pt x="863382" y="3567941"/>
                    <a:pt x="865763" y="3554150"/>
                    <a:pt x="861576" y="3539456"/>
                  </a:cubicBezTo>
                  <a:cubicBezTo>
                    <a:pt x="857225" y="3524022"/>
                    <a:pt x="855748" y="3508836"/>
                    <a:pt x="851725" y="3493402"/>
                  </a:cubicBezTo>
                  <a:cubicBezTo>
                    <a:pt x="844830" y="3466230"/>
                    <a:pt x="832023" y="3440618"/>
                    <a:pt x="826769" y="3413281"/>
                  </a:cubicBezTo>
                  <a:cubicBezTo>
                    <a:pt x="823732" y="3397273"/>
                    <a:pt x="821762" y="3385288"/>
                    <a:pt x="808299" y="3374862"/>
                  </a:cubicBezTo>
                  <a:cubicBezTo>
                    <a:pt x="799351" y="3368049"/>
                    <a:pt x="789993" y="3365258"/>
                    <a:pt x="785560" y="3354586"/>
                  </a:cubicBezTo>
                  <a:cubicBezTo>
                    <a:pt x="784082" y="3350810"/>
                    <a:pt x="785560" y="3346376"/>
                    <a:pt x="782851" y="3343011"/>
                  </a:cubicBezTo>
                  <a:cubicBezTo>
                    <a:pt x="780634" y="3340056"/>
                    <a:pt x="775709" y="3339645"/>
                    <a:pt x="773328" y="3336936"/>
                  </a:cubicBezTo>
                  <a:cubicBezTo>
                    <a:pt x="765037" y="3327660"/>
                    <a:pt x="771112" y="3316742"/>
                    <a:pt x="774067" y="3305988"/>
                  </a:cubicBezTo>
                  <a:cubicBezTo>
                    <a:pt x="782276" y="3276435"/>
                    <a:pt x="783261" y="3248606"/>
                    <a:pt x="803127" y="3224060"/>
                  </a:cubicBezTo>
                  <a:cubicBezTo>
                    <a:pt x="812403" y="3212650"/>
                    <a:pt x="817575" y="3207888"/>
                    <a:pt x="817493" y="3193194"/>
                  </a:cubicBezTo>
                  <a:cubicBezTo>
                    <a:pt x="817493" y="3181947"/>
                    <a:pt x="818478" y="3170372"/>
                    <a:pt x="817493" y="3159208"/>
                  </a:cubicBezTo>
                  <a:cubicBezTo>
                    <a:pt x="816344" y="3146156"/>
                    <a:pt x="810105" y="3135812"/>
                    <a:pt x="806903" y="3123745"/>
                  </a:cubicBezTo>
                  <a:cubicBezTo>
                    <a:pt x="804687" y="3115454"/>
                    <a:pt x="808299" y="3107819"/>
                    <a:pt x="807150" y="3099528"/>
                  </a:cubicBezTo>
                  <a:lnTo>
                    <a:pt x="810187" y="3098461"/>
                  </a:lnTo>
                  <a:cubicBezTo>
                    <a:pt x="823896" y="3101416"/>
                    <a:pt x="801321" y="3062587"/>
                    <a:pt x="797874" y="3058318"/>
                  </a:cubicBezTo>
                  <a:cubicBezTo>
                    <a:pt x="794015" y="3053638"/>
                    <a:pt x="785560" y="3048631"/>
                    <a:pt x="785478" y="3042967"/>
                  </a:cubicBezTo>
                  <a:cubicBezTo>
                    <a:pt x="785478" y="3037056"/>
                    <a:pt x="792537" y="3034265"/>
                    <a:pt x="791470" y="3027698"/>
                  </a:cubicBezTo>
                  <a:cubicBezTo>
                    <a:pt x="779321" y="3023101"/>
                    <a:pt x="767910" y="3024578"/>
                    <a:pt x="759783" y="3013167"/>
                  </a:cubicBezTo>
                  <a:cubicBezTo>
                    <a:pt x="750589" y="3000361"/>
                    <a:pt x="743200" y="2989853"/>
                    <a:pt x="736141" y="2975323"/>
                  </a:cubicBezTo>
                  <a:cubicBezTo>
                    <a:pt x="729656" y="2961860"/>
                    <a:pt x="718080" y="2949054"/>
                    <a:pt x="709379" y="2937069"/>
                  </a:cubicBezTo>
                  <a:cubicBezTo>
                    <a:pt x="702401" y="2927464"/>
                    <a:pt x="690416" y="2918106"/>
                    <a:pt x="687706" y="2906202"/>
                  </a:cubicBezTo>
                  <a:cubicBezTo>
                    <a:pt x="685408" y="2896023"/>
                    <a:pt x="691319" y="2884858"/>
                    <a:pt x="697065" y="2877142"/>
                  </a:cubicBezTo>
                  <a:cubicBezTo>
                    <a:pt x="701991" y="2870328"/>
                    <a:pt x="705438" y="2867537"/>
                    <a:pt x="706341" y="2859164"/>
                  </a:cubicBezTo>
                  <a:cubicBezTo>
                    <a:pt x="706998" y="2853089"/>
                    <a:pt x="706095" y="2847097"/>
                    <a:pt x="707326" y="2841104"/>
                  </a:cubicBezTo>
                  <a:cubicBezTo>
                    <a:pt x="709707" y="2829939"/>
                    <a:pt x="716931" y="2819432"/>
                    <a:pt x="715618" y="2807693"/>
                  </a:cubicBezTo>
                  <a:cubicBezTo>
                    <a:pt x="714222" y="2794722"/>
                    <a:pt x="701909" y="2790125"/>
                    <a:pt x="698050" y="2778714"/>
                  </a:cubicBezTo>
                  <a:cubicBezTo>
                    <a:pt x="695752" y="2771819"/>
                    <a:pt x="698789" y="2759259"/>
                    <a:pt x="691975" y="2754251"/>
                  </a:cubicBezTo>
                  <a:cubicBezTo>
                    <a:pt x="686968" y="2750639"/>
                    <a:pt x="671288" y="2752281"/>
                    <a:pt x="665213" y="2752035"/>
                  </a:cubicBezTo>
                  <a:cubicBezTo>
                    <a:pt x="657661" y="2751706"/>
                    <a:pt x="646989" y="2750475"/>
                    <a:pt x="640750" y="2755318"/>
                  </a:cubicBezTo>
                  <a:cubicBezTo>
                    <a:pt x="633034" y="2761311"/>
                    <a:pt x="631884" y="2772475"/>
                    <a:pt x="618914" y="2763117"/>
                  </a:cubicBezTo>
                  <a:cubicBezTo>
                    <a:pt x="613168" y="2759012"/>
                    <a:pt x="614974" y="2753102"/>
                    <a:pt x="611608" y="2747848"/>
                  </a:cubicBezTo>
                  <a:cubicBezTo>
                    <a:pt x="610294" y="2745714"/>
                    <a:pt x="604302" y="2742430"/>
                    <a:pt x="603563" y="2740706"/>
                  </a:cubicBezTo>
                  <a:cubicBezTo>
                    <a:pt x="602250" y="2737669"/>
                    <a:pt x="605697" y="2732169"/>
                    <a:pt x="604548" y="2728310"/>
                  </a:cubicBezTo>
                  <a:cubicBezTo>
                    <a:pt x="602578" y="2721825"/>
                    <a:pt x="595354" y="2719444"/>
                    <a:pt x="590100" y="2716735"/>
                  </a:cubicBezTo>
                  <a:cubicBezTo>
                    <a:pt x="577376" y="2710168"/>
                    <a:pt x="559398" y="2698183"/>
                    <a:pt x="545853" y="2695309"/>
                  </a:cubicBezTo>
                  <a:cubicBezTo>
                    <a:pt x="533375" y="2692765"/>
                    <a:pt x="532636" y="2703026"/>
                    <a:pt x="524098" y="2707952"/>
                  </a:cubicBezTo>
                  <a:cubicBezTo>
                    <a:pt x="507762" y="2717392"/>
                    <a:pt x="486172" y="2713452"/>
                    <a:pt x="468687" y="2716982"/>
                  </a:cubicBezTo>
                  <a:cubicBezTo>
                    <a:pt x="455142" y="2719609"/>
                    <a:pt x="450380" y="2729295"/>
                    <a:pt x="440201" y="2737586"/>
                  </a:cubicBezTo>
                  <a:cubicBezTo>
                    <a:pt x="427066" y="2748341"/>
                    <a:pt x="416477" y="2757042"/>
                    <a:pt x="398827" y="2752199"/>
                  </a:cubicBezTo>
                  <a:cubicBezTo>
                    <a:pt x="383968" y="2748094"/>
                    <a:pt x="369028" y="2732907"/>
                    <a:pt x="354333" y="2733236"/>
                  </a:cubicBezTo>
                  <a:cubicBezTo>
                    <a:pt x="335288" y="2733646"/>
                    <a:pt x="316571" y="2748012"/>
                    <a:pt x="298101" y="2751952"/>
                  </a:cubicBezTo>
                  <a:cubicBezTo>
                    <a:pt x="287675" y="2754169"/>
                    <a:pt x="276757" y="2752035"/>
                    <a:pt x="266413" y="2754744"/>
                  </a:cubicBezTo>
                  <a:cubicBezTo>
                    <a:pt x="257301" y="2757042"/>
                    <a:pt x="251555" y="2766154"/>
                    <a:pt x="243510" y="2768289"/>
                  </a:cubicBezTo>
                  <a:cubicBezTo>
                    <a:pt x="233248" y="2770998"/>
                    <a:pt x="228487" y="2762624"/>
                    <a:pt x="222987" y="2756057"/>
                  </a:cubicBezTo>
                  <a:cubicBezTo>
                    <a:pt x="214532" y="2746042"/>
                    <a:pt x="207882" y="2739311"/>
                    <a:pt x="196472" y="2732579"/>
                  </a:cubicBezTo>
                  <a:cubicBezTo>
                    <a:pt x="189412" y="2728557"/>
                    <a:pt x="190397" y="2731183"/>
                    <a:pt x="187934" y="2724124"/>
                  </a:cubicBezTo>
                  <a:cubicBezTo>
                    <a:pt x="186374" y="2719526"/>
                    <a:pt x="190643" y="2716817"/>
                    <a:pt x="185964" y="2711728"/>
                  </a:cubicBezTo>
                  <a:cubicBezTo>
                    <a:pt x="179725" y="2704832"/>
                    <a:pt x="165359" y="2707952"/>
                    <a:pt x="157314" y="2707541"/>
                  </a:cubicBezTo>
                  <a:cubicBezTo>
                    <a:pt x="165441" y="2692518"/>
                    <a:pt x="148202" y="2695884"/>
                    <a:pt x="139664" y="2696623"/>
                  </a:cubicBezTo>
                  <a:cubicBezTo>
                    <a:pt x="125955" y="2697854"/>
                    <a:pt x="124231" y="2682011"/>
                    <a:pt x="120947" y="2668630"/>
                  </a:cubicBezTo>
                  <a:cubicBezTo>
                    <a:pt x="116925" y="2652294"/>
                    <a:pt x="111425" y="2634808"/>
                    <a:pt x="100835" y="2621509"/>
                  </a:cubicBezTo>
                  <a:cubicBezTo>
                    <a:pt x="94514" y="2613546"/>
                    <a:pt x="70872" y="2599591"/>
                    <a:pt x="68737" y="2590561"/>
                  </a:cubicBezTo>
                  <a:cubicBezTo>
                    <a:pt x="68081" y="2587770"/>
                    <a:pt x="71775" y="2586949"/>
                    <a:pt x="71693" y="2586292"/>
                  </a:cubicBezTo>
                  <a:cubicBezTo>
                    <a:pt x="70954" y="2580381"/>
                    <a:pt x="69394" y="2573978"/>
                    <a:pt x="68819" y="2567986"/>
                  </a:cubicBezTo>
                  <a:lnTo>
                    <a:pt x="66767" y="2562896"/>
                  </a:lnTo>
                  <a:cubicBezTo>
                    <a:pt x="67424" y="2564374"/>
                    <a:pt x="68081" y="2565194"/>
                    <a:pt x="67588" y="2566672"/>
                  </a:cubicBezTo>
                  <a:cubicBezTo>
                    <a:pt x="59707" y="2554030"/>
                    <a:pt x="40662" y="2563963"/>
                    <a:pt x="30729" y="2552634"/>
                  </a:cubicBezTo>
                  <a:cubicBezTo>
                    <a:pt x="21042" y="2541552"/>
                    <a:pt x="30401" y="2532933"/>
                    <a:pt x="27692" y="2520783"/>
                  </a:cubicBezTo>
                  <a:cubicBezTo>
                    <a:pt x="25229" y="2509865"/>
                    <a:pt x="11109" y="2509044"/>
                    <a:pt x="9221" y="2497387"/>
                  </a:cubicBezTo>
                  <a:cubicBezTo>
                    <a:pt x="5855" y="2477110"/>
                    <a:pt x="21453" y="2488275"/>
                    <a:pt x="29580" y="2478834"/>
                  </a:cubicBezTo>
                  <a:cubicBezTo>
                    <a:pt x="36804" y="2470461"/>
                    <a:pt x="29087" y="2451498"/>
                    <a:pt x="32043" y="2440580"/>
                  </a:cubicBezTo>
                  <a:cubicBezTo>
                    <a:pt x="36640" y="2423751"/>
                    <a:pt x="57737" y="2413736"/>
                    <a:pt x="43371" y="2397400"/>
                  </a:cubicBezTo>
                  <a:cubicBezTo>
                    <a:pt x="37625" y="2390832"/>
                    <a:pt x="34998" y="2390997"/>
                    <a:pt x="33849" y="2382048"/>
                  </a:cubicBezTo>
                  <a:cubicBezTo>
                    <a:pt x="32863" y="2374250"/>
                    <a:pt x="35408" y="2365712"/>
                    <a:pt x="33849" y="2358078"/>
                  </a:cubicBezTo>
                  <a:cubicBezTo>
                    <a:pt x="31057" y="2343958"/>
                    <a:pt x="21206" y="2342234"/>
                    <a:pt x="9878" y="2337555"/>
                  </a:cubicBezTo>
                  <a:cubicBezTo>
                    <a:pt x="-2518" y="2332465"/>
                    <a:pt x="-2190" y="2316375"/>
                    <a:pt x="5034" y="2305129"/>
                  </a:cubicBezTo>
                  <a:cubicBezTo>
                    <a:pt x="9549" y="2297905"/>
                    <a:pt x="18579" y="2294621"/>
                    <a:pt x="20468" y="2286166"/>
                  </a:cubicBezTo>
                  <a:cubicBezTo>
                    <a:pt x="21617" y="2281158"/>
                    <a:pt x="19318" y="2274098"/>
                    <a:pt x="19400" y="2268762"/>
                  </a:cubicBezTo>
                  <a:cubicBezTo>
                    <a:pt x="19811" y="2249142"/>
                    <a:pt x="28512" y="2234941"/>
                    <a:pt x="39923" y="2219672"/>
                  </a:cubicBezTo>
                  <a:cubicBezTo>
                    <a:pt x="48543" y="2208261"/>
                    <a:pt x="60692" y="2195701"/>
                    <a:pt x="66685" y="2182813"/>
                  </a:cubicBezTo>
                  <a:cubicBezTo>
                    <a:pt x="72349" y="2170417"/>
                    <a:pt x="70707" y="2160484"/>
                    <a:pt x="79245" y="2148334"/>
                  </a:cubicBezTo>
                  <a:cubicBezTo>
                    <a:pt x="84663" y="2140453"/>
                    <a:pt x="104939" y="2127319"/>
                    <a:pt x="105843" y="2118781"/>
                  </a:cubicBezTo>
                  <a:cubicBezTo>
                    <a:pt x="106664" y="2110736"/>
                    <a:pt x="93365" y="2103512"/>
                    <a:pt x="106828" y="2095303"/>
                  </a:cubicBezTo>
                  <a:cubicBezTo>
                    <a:pt x="110850" y="2092922"/>
                    <a:pt x="115776" y="2094646"/>
                    <a:pt x="120209" y="2094072"/>
                  </a:cubicBezTo>
                  <a:cubicBezTo>
                    <a:pt x="126694" y="2093333"/>
                    <a:pt x="130059" y="2091363"/>
                    <a:pt x="135888" y="2088161"/>
                  </a:cubicBezTo>
                  <a:cubicBezTo>
                    <a:pt x="148037" y="2081594"/>
                    <a:pt x="154030" y="2075191"/>
                    <a:pt x="163389" y="2065258"/>
                  </a:cubicBezTo>
                  <a:cubicBezTo>
                    <a:pt x="172665" y="2055407"/>
                    <a:pt x="185471" y="2050563"/>
                    <a:pt x="194255" y="2040548"/>
                  </a:cubicBezTo>
                  <a:cubicBezTo>
                    <a:pt x="203285" y="2030369"/>
                    <a:pt x="198113" y="2027988"/>
                    <a:pt x="196225" y="2015921"/>
                  </a:cubicBezTo>
                  <a:cubicBezTo>
                    <a:pt x="194173" y="2002868"/>
                    <a:pt x="198442" y="1990554"/>
                    <a:pt x="200330" y="1978077"/>
                  </a:cubicBezTo>
                  <a:cubicBezTo>
                    <a:pt x="202136" y="1966009"/>
                    <a:pt x="201643" y="1952464"/>
                    <a:pt x="204681" y="1940807"/>
                  </a:cubicBezTo>
                  <a:cubicBezTo>
                    <a:pt x="210181" y="1919053"/>
                    <a:pt x="236204" y="1905344"/>
                    <a:pt x="254921" y="1896806"/>
                  </a:cubicBezTo>
                  <a:cubicBezTo>
                    <a:pt x="264033" y="1892619"/>
                    <a:pt x="265018" y="1884985"/>
                    <a:pt x="271093" y="1875873"/>
                  </a:cubicBezTo>
                  <a:cubicBezTo>
                    <a:pt x="277578" y="1866104"/>
                    <a:pt x="277578" y="1854611"/>
                    <a:pt x="290302" y="1840327"/>
                  </a:cubicBezTo>
                  <a:cubicBezTo>
                    <a:pt x="299004" y="1843775"/>
                    <a:pt x="290959" y="1855186"/>
                    <a:pt x="316571" y="1856499"/>
                  </a:cubicBezTo>
                  <a:cubicBezTo>
                    <a:pt x="326258" y="1856992"/>
                    <a:pt x="343333" y="1853954"/>
                    <a:pt x="352609" y="1853298"/>
                  </a:cubicBezTo>
                  <a:cubicBezTo>
                    <a:pt x="361721" y="1852723"/>
                    <a:pt x="369274" y="1857238"/>
                    <a:pt x="378386" y="185633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188C96DF-F769-CB4F-45F9-15CE7A17ACD6}"/>
                </a:ext>
              </a:extLst>
            </p:cNvPr>
            <p:cNvSpPr/>
            <p:nvPr/>
          </p:nvSpPr>
          <p:spPr>
            <a:xfrm>
              <a:off x="6048879" y="3594883"/>
              <a:ext cx="72203" cy="47613"/>
            </a:xfrm>
            <a:custGeom>
              <a:avLst/>
              <a:gdLst>
                <a:gd name="connsiteX0" fmla="*/ 62340 w 72203"/>
                <a:gd name="connsiteY0" fmla="*/ 164 h 47613"/>
                <a:gd name="connsiteX1" fmla="*/ 41406 w 72203"/>
                <a:gd name="connsiteY1" fmla="*/ 4761 h 47613"/>
                <a:gd name="connsiteX2" fmla="*/ 18585 w 72203"/>
                <a:gd name="connsiteY2" fmla="*/ 8620 h 47613"/>
                <a:gd name="connsiteX3" fmla="*/ 114 w 72203"/>
                <a:gd name="connsiteY3" fmla="*/ 14694 h 47613"/>
                <a:gd name="connsiteX4" fmla="*/ 24659 w 72203"/>
                <a:gd name="connsiteY4" fmla="*/ 20112 h 47613"/>
                <a:gd name="connsiteX5" fmla="*/ 41570 w 72203"/>
                <a:gd name="connsiteY5" fmla="*/ 31523 h 47613"/>
                <a:gd name="connsiteX6" fmla="*/ 58399 w 72203"/>
                <a:gd name="connsiteY6" fmla="*/ 41702 h 47613"/>
                <a:gd name="connsiteX7" fmla="*/ 72191 w 72203"/>
                <a:gd name="connsiteY7" fmla="*/ 41702 h 47613"/>
                <a:gd name="connsiteX8" fmla="*/ 65295 w 72203"/>
                <a:gd name="connsiteY8" fmla="*/ 23971 h 47613"/>
                <a:gd name="connsiteX9" fmla="*/ 64556 w 72203"/>
                <a:gd name="connsiteY9" fmla="*/ 0 h 47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3" h="47613">
                  <a:moveTo>
                    <a:pt x="62340" y="164"/>
                  </a:moveTo>
                  <a:cubicBezTo>
                    <a:pt x="54787" y="5090"/>
                    <a:pt x="50601" y="4351"/>
                    <a:pt x="41406" y="4761"/>
                  </a:cubicBezTo>
                  <a:cubicBezTo>
                    <a:pt x="33443" y="5090"/>
                    <a:pt x="26301" y="7470"/>
                    <a:pt x="18585" y="8620"/>
                  </a:cubicBezTo>
                  <a:cubicBezTo>
                    <a:pt x="14973" y="9194"/>
                    <a:pt x="1346" y="9687"/>
                    <a:pt x="114" y="14694"/>
                  </a:cubicBezTo>
                  <a:cubicBezTo>
                    <a:pt x="-1774" y="22904"/>
                    <a:pt x="20309" y="19373"/>
                    <a:pt x="24659" y="20112"/>
                  </a:cubicBezTo>
                  <a:cubicBezTo>
                    <a:pt x="32786" y="21508"/>
                    <a:pt x="35085" y="27583"/>
                    <a:pt x="41570" y="31523"/>
                  </a:cubicBezTo>
                  <a:cubicBezTo>
                    <a:pt x="47563" y="35217"/>
                    <a:pt x="52899" y="36613"/>
                    <a:pt x="58399" y="41702"/>
                  </a:cubicBezTo>
                  <a:cubicBezTo>
                    <a:pt x="62832" y="45725"/>
                    <a:pt x="71534" y="52703"/>
                    <a:pt x="72191" y="41702"/>
                  </a:cubicBezTo>
                  <a:cubicBezTo>
                    <a:pt x="72519" y="36941"/>
                    <a:pt x="66526" y="29060"/>
                    <a:pt x="65295" y="23971"/>
                  </a:cubicBezTo>
                  <a:cubicBezTo>
                    <a:pt x="63407" y="15844"/>
                    <a:pt x="63982" y="8373"/>
                    <a:pt x="64556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6572B3C-86D9-B00C-739E-4328092DFD94}"/>
                </a:ext>
              </a:extLst>
            </p:cNvPr>
            <p:cNvSpPr/>
            <p:nvPr/>
          </p:nvSpPr>
          <p:spPr>
            <a:xfrm>
              <a:off x="6048879" y="3594883"/>
              <a:ext cx="72203" cy="47613"/>
            </a:xfrm>
            <a:custGeom>
              <a:avLst/>
              <a:gdLst>
                <a:gd name="connsiteX0" fmla="*/ 62340 w 72203"/>
                <a:gd name="connsiteY0" fmla="*/ 164 h 47613"/>
                <a:gd name="connsiteX1" fmla="*/ 41406 w 72203"/>
                <a:gd name="connsiteY1" fmla="*/ 4761 h 47613"/>
                <a:gd name="connsiteX2" fmla="*/ 18585 w 72203"/>
                <a:gd name="connsiteY2" fmla="*/ 8620 h 47613"/>
                <a:gd name="connsiteX3" fmla="*/ 114 w 72203"/>
                <a:gd name="connsiteY3" fmla="*/ 14694 h 47613"/>
                <a:gd name="connsiteX4" fmla="*/ 24659 w 72203"/>
                <a:gd name="connsiteY4" fmla="*/ 20112 h 47613"/>
                <a:gd name="connsiteX5" fmla="*/ 41570 w 72203"/>
                <a:gd name="connsiteY5" fmla="*/ 31523 h 47613"/>
                <a:gd name="connsiteX6" fmla="*/ 58399 w 72203"/>
                <a:gd name="connsiteY6" fmla="*/ 41702 h 47613"/>
                <a:gd name="connsiteX7" fmla="*/ 72191 w 72203"/>
                <a:gd name="connsiteY7" fmla="*/ 41702 h 47613"/>
                <a:gd name="connsiteX8" fmla="*/ 65295 w 72203"/>
                <a:gd name="connsiteY8" fmla="*/ 23971 h 47613"/>
                <a:gd name="connsiteX9" fmla="*/ 64556 w 72203"/>
                <a:gd name="connsiteY9" fmla="*/ 0 h 47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3" h="47613">
                  <a:moveTo>
                    <a:pt x="62340" y="164"/>
                  </a:moveTo>
                  <a:cubicBezTo>
                    <a:pt x="54787" y="5090"/>
                    <a:pt x="50601" y="4351"/>
                    <a:pt x="41406" y="4761"/>
                  </a:cubicBezTo>
                  <a:cubicBezTo>
                    <a:pt x="33443" y="5090"/>
                    <a:pt x="26301" y="7470"/>
                    <a:pt x="18585" y="8620"/>
                  </a:cubicBezTo>
                  <a:cubicBezTo>
                    <a:pt x="14973" y="9194"/>
                    <a:pt x="1346" y="9687"/>
                    <a:pt x="114" y="14694"/>
                  </a:cubicBezTo>
                  <a:cubicBezTo>
                    <a:pt x="-1774" y="22904"/>
                    <a:pt x="20309" y="19373"/>
                    <a:pt x="24659" y="20112"/>
                  </a:cubicBezTo>
                  <a:cubicBezTo>
                    <a:pt x="32786" y="21508"/>
                    <a:pt x="35085" y="27583"/>
                    <a:pt x="41570" y="31523"/>
                  </a:cubicBezTo>
                  <a:cubicBezTo>
                    <a:pt x="47563" y="35217"/>
                    <a:pt x="52899" y="36613"/>
                    <a:pt x="58399" y="41702"/>
                  </a:cubicBezTo>
                  <a:cubicBezTo>
                    <a:pt x="62832" y="45725"/>
                    <a:pt x="71534" y="52703"/>
                    <a:pt x="72191" y="41702"/>
                  </a:cubicBezTo>
                  <a:cubicBezTo>
                    <a:pt x="72519" y="36941"/>
                    <a:pt x="66526" y="29060"/>
                    <a:pt x="65295" y="23971"/>
                  </a:cubicBezTo>
                  <a:cubicBezTo>
                    <a:pt x="63407" y="15844"/>
                    <a:pt x="63982" y="8373"/>
                    <a:pt x="64556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4E2E0CF5-553D-3CDE-0DDB-A088519BC727}"/>
                </a:ext>
              </a:extLst>
            </p:cNvPr>
            <p:cNvSpPr/>
            <p:nvPr/>
          </p:nvSpPr>
          <p:spPr>
            <a:xfrm>
              <a:off x="6321307" y="3678675"/>
              <a:ext cx="73787" cy="26201"/>
            </a:xfrm>
            <a:custGeom>
              <a:avLst/>
              <a:gdLst>
                <a:gd name="connsiteX0" fmla="*/ 23051 w 73787"/>
                <a:gd name="connsiteY0" fmla="*/ 2075 h 26201"/>
                <a:gd name="connsiteX1" fmla="*/ 4580 w 73787"/>
                <a:gd name="connsiteY1" fmla="*/ 516 h 26201"/>
                <a:gd name="connsiteX2" fmla="*/ 12297 w 73787"/>
                <a:gd name="connsiteY2" fmla="*/ 11680 h 26201"/>
                <a:gd name="connsiteX3" fmla="*/ 38320 w 73787"/>
                <a:gd name="connsiteY3" fmla="*/ 21449 h 26201"/>
                <a:gd name="connsiteX4" fmla="*/ 51783 w 73787"/>
                <a:gd name="connsiteY4" fmla="*/ 25964 h 26201"/>
                <a:gd name="connsiteX5" fmla="*/ 60567 w 73787"/>
                <a:gd name="connsiteY5" fmla="*/ 19315 h 26201"/>
                <a:gd name="connsiteX6" fmla="*/ 69925 w 73787"/>
                <a:gd name="connsiteY6" fmla="*/ 16524 h 26201"/>
                <a:gd name="connsiteX7" fmla="*/ 73783 w 73787"/>
                <a:gd name="connsiteY7" fmla="*/ 8807 h 26201"/>
                <a:gd name="connsiteX8" fmla="*/ 66560 w 73787"/>
                <a:gd name="connsiteY8" fmla="*/ 3471 h 26201"/>
                <a:gd name="connsiteX9" fmla="*/ 45380 w 73787"/>
                <a:gd name="connsiteY9" fmla="*/ 6426 h 26201"/>
                <a:gd name="connsiteX10" fmla="*/ 16894 w 73787"/>
                <a:gd name="connsiteY10" fmla="*/ 5687 h 2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787" h="26201">
                  <a:moveTo>
                    <a:pt x="23051" y="2075"/>
                  </a:moveTo>
                  <a:cubicBezTo>
                    <a:pt x="17305" y="2568"/>
                    <a:pt x="10081" y="-1372"/>
                    <a:pt x="4580" y="516"/>
                  </a:cubicBezTo>
                  <a:cubicBezTo>
                    <a:pt x="-6994" y="4538"/>
                    <a:pt x="6304" y="10367"/>
                    <a:pt x="12297" y="11680"/>
                  </a:cubicBezTo>
                  <a:cubicBezTo>
                    <a:pt x="22805" y="14061"/>
                    <a:pt x="29372" y="15867"/>
                    <a:pt x="38320" y="21449"/>
                  </a:cubicBezTo>
                  <a:cubicBezTo>
                    <a:pt x="42835" y="24322"/>
                    <a:pt x="47104" y="27031"/>
                    <a:pt x="51783" y="25964"/>
                  </a:cubicBezTo>
                  <a:cubicBezTo>
                    <a:pt x="55149" y="25225"/>
                    <a:pt x="57529" y="20874"/>
                    <a:pt x="60567" y="19315"/>
                  </a:cubicBezTo>
                  <a:cubicBezTo>
                    <a:pt x="63358" y="17837"/>
                    <a:pt x="67380" y="18330"/>
                    <a:pt x="69925" y="16524"/>
                  </a:cubicBezTo>
                  <a:cubicBezTo>
                    <a:pt x="72717" y="14471"/>
                    <a:pt x="73702" y="12994"/>
                    <a:pt x="73783" y="8807"/>
                  </a:cubicBezTo>
                  <a:cubicBezTo>
                    <a:pt x="73865" y="1254"/>
                    <a:pt x="72634" y="3061"/>
                    <a:pt x="66560" y="3471"/>
                  </a:cubicBezTo>
                  <a:cubicBezTo>
                    <a:pt x="59336" y="3964"/>
                    <a:pt x="52686" y="7083"/>
                    <a:pt x="45380" y="6426"/>
                  </a:cubicBezTo>
                  <a:cubicBezTo>
                    <a:pt x="40783" y="6016"/>
                    <a:pt x="15991" y="-5723"/>
                    <a:pt x="16894" y="568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DFC3DBC-F8FB-0480-E9DD-D1062978464E}"/>
                </a:ext>
              </a:extLst>
            </p:cNvPr>
            <p:cNvSpPr/>
            <p:nvPr/>
          </p:nvSpPr>
          <p:spPr>
            <a:xfrm>
              <a:off x="6321307" y="3678675"/>
              <a:ext cx="73787" cy="26201"/>
            </a:xfrm>
            <a:custGeom>
              <a:avLst/>
              <a:gdLst>
                <a:gd name="connsiteX0" fmla="*/ 23051 w 73787"/>
                <a:gd name="connsiteY0" fmla="*/ 2075 h 26201"/>
                <a:gd name="connsiteX1" fmla="*/ 4580 w 73787"/>
                <a:gd name="connsiteY1" fmla="*/ 516 h 26201"/>
                <a:gd name="connsiteX2" fmla="*/ 12297 w 73787"/>
                <a:gd name="connsiteY2" fmla="*/ 11680 h 26201"/>
                <a:gd name="connsiteX3" fmla="*/ 38320 w 73787"/>
                <a:gd name="connsiteY3" fmla="*/ 21449 h 26201"/>
                <a:gd name="connsiteX4" fmla="*/ 51783 w 73787"/>
                <a:gd name="connsiteY4" fmla="*/ 25964 h 26201"/>
                <a:gd name="connsiteX5" fmla="*/ 60567 w 73787"/>
                <a:gd name="connsiteY5" fmla="*/ 19315 h 26201"/>
                <a:gd name="connsiteX6" fmla="*/ 69925 w 73787"/>
                <a:gd name="connsiteY6" fmla="*/ 16524 h 26201"/>
                <a:gd name="connsiteX7" fmla="*/ 73783 w 73787"/>
                <a:gd name="connsiteY7" fmla="*/ 8807 h 26201"/>
                <a:gd name="connsiteX8" fmla="*/ 66560 w 73787"/>
                <a:gd name="connsiteY8" fmla="*/ 3471 h 26201"/>
                <a:gd name="connsiteX9" fmla="*/ 45380 w 73787"/>
                <a:gd name="connsiteY9" fmla="*/ 6426 h 26201"/>
                <a:gd name="connsiteX10" fmla="*/ 16894 w 73787"/>
                <a:gd name="connsiteY10" fmla="*/ 5687 h 2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787" h="26201">
                  <a:moveTo>
                    <a:pt x="23051" y="2075"/>
                  </a:moveTo>
                  <a:cubicBezTo>
                    <a:pt x="17305" y="2568"/>
                    <a:pt x="10081" y="-1372"/>
                    <a:pt x="4580" y="516"/>
                  </a:cubicBezTo>
                  <a:cubicBezTo>
                    <a:pt x="-6994" y="4538"/>
                    <a:pt x="6304" y="10367"/>
                    <a:pt x="12297" y="11680"/>
                  </a:cubicBezTo>
                  <a:cubicBezTo>
                    <a:pt x="22805" y="14061"/>
                    <a:pt x="29372" y="15867"/>
                    <a:pt x="38320" y="21449"/>
                  </a:cubicBezTo>
                  <a:cubicBezTo>
                    <a:pt x="42835" y="24322"/>
                    <a:pt x="47104" y="27031"/>
                    <a:pt x="51783" y="25964"/>
                  </a:cubicBezTo>
                  <a:cubicBezTo>
                    <a:pt x="55149" y="25225"/>
                    <a:pt x="57529" y="20874"/>
                    <a:pt x="60567" y="19315"/>
                  </a:cubicBezTo>
                  <a:cubicBezTo>
                    <a:pt x="63358" y="17837"/>
                    <a:pt x="67380" y="18330"/>
                    <a:pt x="69925" y="16524"/>
                  </a:cubicBezTo>
                  <a:cubicBezTo>
                    <a:pt x="72717" y="14471"/>
                    <a:pt x="73702" y="12994"/>
                    <a:pt x="73783" y="8807"/>
                  </a:cubicBezTo>
                  <a:cubicBezTo>
                    <a:pt x="73865" y="1254"/>
                    <a:pt x="72634" y="3061"/>
                    <a:pt x="66560" y="3471"/>
                  </a:cubicBezTo>
                  <a:cubicBezTo>
                    <a:pt x="59336" y="3964"/>
                    <a:pt x="52686" y="7083"/>
                    <a:pt x="45380" y="6426"/>
                  </a:cubicBezTo>
                  <a:cubicBezTo>
                    <a:pt x="40783" y="6016"/>
                    <a:pt x="15991" y="-5723"/>
                    <a:pt x="16894" y="568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30591BC7-54E4-3F4E-16D6-7F0E25A81CA6}"/>
                </a:ext>
              </a:extLst>
            </p:cNvPr>
            <p:cNvSpPr/>
            <p:nvPr/>
          </p:nvSpPr>
          <p:spPr>
            <a:xfrm>
              <a:off x="6406666" y="3670466"/>
              <a:ext cx="11493" cy="13128"/>
            </a:xfrm>
            <a:custGeom>
              <a:avLst/>
              <a:gdLst>
                <a:gd name="connsiteX0" fmla="*/ 82 w 11493"/>
                <a:gd name="connsiteY0" fmla="*/ 1747 h 13128"/>
                <a:gd name="connsiteX1" fmla="*/ 9359 w 11493"/>
                <a:gd name="connsiteY1" fmla="*/ 12830 h 13128"/>
                <a:gd name="connsiteX2" fmla="*/ 11493 w 11493"/>
                <a:gd name="connsiteY2" fmla="*/ 3389 h 13128"/>
                <a:gd name="connsiteX3" fmla="*/ 1232 w 11493"/>
                <a:gd name="connsiteY3" fmla="*/ 1009 h 13128"/>
                <a:gd name="connsiteX4" fmla="*/ 0 w 11493"/>
                <a:gd name="connsiteY4" fmla="*/ 1747 h 13128"/>
                <a:gd name="connsiteX5" fmla="*/ 0 w 11493"/>
                <a:gd name="connsiteY5" fmla="*/ 1747 h 13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93" h="13128">
                  <a:moveTo>
                    <a:pt x="82" y="1747"/>
                  </a:moveTo>
                  <a:cubicBezTo>
                    <a:pt x="-247" y="8561"/>
                    <a:pt x="1888" y="14554"/>
                    <a:pt x="9359" y="12830"/>
                  </a:cubicBezTo>
                  <a:cubicBezTo>
                    <a:pt x="8702" y="9300"/>
                    <a:pt x="10426" y="5934"/>
                    <a:pt x="11493" y="3389"/>
                  </a:cubicBezTo>
                  <a:cubicBezTo>
                    <a:pt x="6978" y="1501"/>
                    <a:pt x="6075" y="-1618"/>
                    <a:pt x="1232" y="1009"/>
                  </a:cubicBezTo>
                  <a:lnTo>
                    <a:pt x="0" y="1747"/>
                  </a:lnTo>
                  <a:lnTo>
                    <a:pt x="0" y="1747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7D791002-857B-B5F1-2A7E-0F4A1BBFDC35}"/>
                </a:ext>
              </a:extLst>
            </p:cNvPr>
            <p:cNvSpPr/>
            <p:nvPr/>
          </p:nvSpPr>
          <p:spPr>
            <a:xfrm>
              <a:off x="6406666" y="3670466"/>
              <a:ext cx="11493" cy="13128"/>
            </a:xfrm>
            <a:custGeom>
              <a:avLst/>
              <a:gdLst>
                <a:gd name="connsiteX0" fmla="*/ 82 w 11493"/>
                <a:gd name="connsiteY0" fmla="*/ 1747 h 13128"/>
                <a:gd name="connsiteX1" fmla="*/ 9359 w 11493"/>
                <a:gd name="connsiteY1" fmla="*/ 12830 h 13128"/>
                <a:gd name="connsiteX2" fmla="*/ 11493 w 11493"/>
                <a:gd name="connsiteY2" fmla="*/ 3389 h 13128"/>
                <a:gd name="connsiteX3" fmla="*/ 1232 w 11493"/>
                <a:gd name="connsiteY3" fmla="*/ 1009 h 13128"/>
                <a:gd name="connsiteX4" fmla="*/ 0 w 11493"/>
                <a:gd name="connsiteY4" fmla="*/ 1747 h 13128"/>
                <a:gd name="connsiteX5" fmla="*/ 0 w 11493"/>
                <a:gd name="connsiteY5" fmla="*/ 1747 h 13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93" h="13128">
                  <a:moveTo>
                    <a:pt x="82" y="1747"/>
                  </a:moveTo>
                  <a:cubicBezTo>
                    <a:pt x="-247" y="8561"/>
                    <a:pt x="1888" y="14554"/>
                    <a:pt x="9359" y="12830"/>
                  </a:cubicBezTo>
                  <a:cubicBezTo>
                    <a:pt x="8702" y="9300"/>
                    <a:pt x="10426" y="5934"/>
                    <a:pt x="11493" y="3389"/>
                  </a:cubicBezTo>
                  <a:cubicBezTo>
                    <a:pt x="6978" y="1501"/>
                    <a:pt x="6075" y="-1618"/>
                    <a:pt x="1232" y="1009"/>
                  </a:cubicBezTo>
                  <a:lnTo>
                    <a:pt x="0" y="1747"/>
                  </a:lnTo>
                  <a:lnTo>
                    <a:pt x="0" y="1747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3739C03-814C-881F-7DDB-745B028A9945}"/>
                </a:ext>
              </a:extLst>
            </p:cNvPr>
            <p:cNvSpPr/>
            <p:nvPr/>
          </p:nvSpPr>
          <p:spPr>
            <a:xfrm>
              <a:off x="6544520" y="3663898"/>
              <a:ext cx="44388" cy="39431"/>
            </a:xfrm>
            <a:custGeom>
              <a:avLst/>
              <a:gdLst>
                <a:gd name="connsiteX0" fmla="*/ 15492 w 44388"/>
                <a:gd name="connsiteY0" fmla="*/ 8397 h 39431"/>
                <a:gd name="connsiteX1" fmla="*/ 6298 w 44388"/>
                <a:gd name="connsiteY1" fmla="*/ 16853 h 39431"/>
                <a:gd name="connsiteX2" fmla="*/ 306 w 44388"/>
                <a:gd name="connsiteY2" fmla="*/ 24323 h 39431"/>
                <a:gd name="connsiteX3" fmla="*/ 6052 w 44388"/>
                <a:gd name="connsiteY3" fmla="*/ 35241 h 39431"/>
                <a:gd name="connsiteX4" fmla="*/ 20007 w 44388"/>
                <a:gd name="connsiteY4" fmla="*/ 38114 h 39431"/>
                <a:gd name="connsiteX5" fmla="*/ 28545 w 44388"/>
                <a:gd name="connsiteY5" fmla="*/ 30398 h 39431"/>
                <a:gd name="connsiteX6" fmla="*/ 37575 w 44388"/>
                <a:gd name="connsiteY6" fmla="*/ 22107 h 39431"/>
                <a:gd name="connsiteX7" fmla="*/ 40694 w 44388"/>
                <a:gd name="connsiteY7" fmla="*/ 10614 h 39431"/>
                <a:gd name="connsiteX8" fmla="*/ 44389 w 44388"/>
                <a:gd name="connsiteY8" fmla="*/ 24 h 39431"/>
                <a:gd name="connsiteX9" fmla="*/ 30187 w 44388"/>
                <a:gd name="connsiteY9" fmla="*/ 9300 h 39431"/>
                <a:gd name="connsiteX10" fmla="*/ 13194 w 44388"/>
                <a:gd name="connsiteY10" fmla="*/ 9136 h 3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388" h="39431">
                  <a:moveTo>
                    <a:pt x="15492" y="8397"/>
                  </a:moveTo>
                  <a:cubicBezTo>
                    <a:pt x="12127" y="11927"/>
                    <a:pt x="10156" y="14144"/>
                    <a:pt x="6298" y="16853"/>
                  </a:cubicBezTo>
                  <a:cubicBezTo>
                    <a:pt x="3014" y="19151"/>
                    <a:pt x="-1172" y="17181"/>
                    <a:pt x="306" y="24323"/>
                  </a:cubicBezTo>
                  <a:cubicBezTo>
                    <a:pt x="634" y="25801"/>
                    <a:pt x="5067" y="34092"/>
                    <a:pt x="6052" y="35241"/>
                  </a:cubicBezTo>
                  <a:cubicBezTo>
                    <a:pt x="9500" y="39264"/>
                    <a:pt x="14918" y="40741"/>
                    <a:pt x="20007" y="38114"/>
                  </a:cubicBezTo>
                  <a:cubicBezTo>
                    <a:pt x="23045" y="36637"/>
                    <a:pt x="25589" y="32532"/>
                    <a:pt x="28545" y="30398"/>
                  </a:cubicBezTo>
                  <a:cubicBezTo>
                    <a:pt x="33306" y="27032"/>
                    <a:pt x="35276" y="27443"/>
                    <a:pt x="37575" y="22107"/>
                  </a:cubicBezTo>
                  <a:cubicBezTo>
                    <a:pt x="39135" y="18576"/>
                    <a:pt x="39627" y="14554"/>
                    <a:pt x="40694" y="10614"/>
                  </a:cubicBezTo>
                  <a:cubicBezTo>
                    <a:pt x="41680" y="7166"/>
                    <a:pt x="44142" y="3390"/>
                    <a:pt x="44389" y="24"/>
                  </a:cubicBezTo>
                  <a:cubicBezTo>
                    <a:pt x="36918" y="-469"/>
                    <a:pt x="35769" y="6755"/>
                    <a:pt x="30187" y="9300"/>
                  </a:cubicBezTo>
                  <a:cubicBezTo>
                    <a:pt x="25836" y="11270"/>
                    <a:pt x="17791" y="10778"/>
                    <a:pt x="13194" y="913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1913248E-F777-4D73-FE7C-7D915F55F31B}"/>
                </a:ext>
              </a:extLst>
            </p:cNvPr>
            <p:cNvSpPr/>
            <p:nvPr/>
          </p:nvSpPr>
          <p:spPr>
            <a:xfrm>
              <a:off x="6544520" y="3663898"/>
              <a:ext cx="44388" cy="39431"/>
            </a:xfrm>
            <a:custGeom>
              <a:avLst/>
              <a:gdLst>
                <a:gd name="connsiteX0" fmla="*/ 15492 w 44388"/>
                <a:gd name="connsiteY0" fmla="*/ 8397 h 39431"/>
                <a:gd name="connsiteX1" fmla="*/ 6298 w 44388"/>
                <a:gd name="connsiteY1" fmla="*/ 16853 h 39431"/>
                <a:gd name="connsiteX2" fmla="*/ 306 w 44388"/>
                <a:gd name="connsiteY2" fmla="*/ 24323 h 39431"/>
                <a:gd name="connsiteX3" fmla="*/ 6052 w 44388"/>
                <a:gd name="connsiteY3" fmla="*/ 35241 h 39431"/>
                <a:gd name="connsiteX4" fmla="*/ 20007 w 44388"/>
                <a:gd name="connsiteY4" fmla="*/ 38114 h 39431"/>
                <a:gd name="connsiteX5" fmla="*/ 28545 w 44388"/>
                <a:gd name="connsiteY5" fmla="*/ 30398 h 39431"/>
                <a:gd name="connsiteX6" fmla="*/ 37575 w 44388"/>
                <a:gd name="connsiteY6" fmla="*/ 22107 h 39431"/>
                <a:gd name="connsiteX7" fmla="*/ 40694 w 44388"/>
                <a:gd name="connsiteY7" fmla="*/ 10614 h 39431"/>
                <a:gd name="connsiteX8" fmla="*/ 44389 w 44388"/>
                <a:gd name="connsiteY8" fmla="*/ 24 h 39431"/>
                <a:gd name="connsiteX9" fmla="*/ 30187 w 44388"/>
                <a:gd name="connsiteY9" fmla="*/ 9300 h 39431"/>
                <a:gd name="connsiteX10" fmla="*/ 13194 w 44388"/>
                <a:gd name="connsiteY10" fmla="*/ 9136 h 3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388" h="39431">
                  <a:moveTo>
                    <a:pt x="15492" y="8397"/>
                  </a:moveTo>
                  <a:cubicBezTo>
                    <a:pt x="12127" y="11927"/>
                    <a:pt x="10156" y="14144"/>
                    <a:pt x="6298" y="16853"/>
                  </a:cubicBezTo>
                  <a:cubicBezTo>
                    <a:pt x="3014" y="19151"/>
                    <a:pt x="-1172" y="17181"/>
                    <a:pt x="306" y="24323"/>
                  </a:cubicBezTo>
                  <a:cubicBezTo>
                    <a:pt x="634" y="25801"/>
                    <a:pt x="5067" y="34092"/>
                    <a:pt x="6052" y="35241"/>
                  </a:cubicBezTo>
                  <a:cubicBezTo>
                    <a:pt x="9500" y="39264"/>
                    <a:pt x="14918" y="40741"/>
                    <a:pt x="20007" y="38114"/>
                  </a:cubicBezTo>
                  <a:cubicBezTo>
                    <a:pt x="23045" y="36637"/>
                    <a:pt x="25589" y="32532"/>
                    <a:pt x="28545" y="30398"/>
                  </a:cubicBezTo>
                  <a:cubicBezTo>
                    <a:pt x="33306" y="27032"/>
                    <a:pt x="35276" y="27443"/>
                    <a:pt x="37575" y="22107"/>
                  </a:cubicBezTo>
                  <a:cubicBezTo>
                    <a:pt x="39135" y="18576"/>
                    <a:pt x="39627" y="14554"/>
                    <a:pt x="40694" y="10614"/>
                  </a:cubicBezTo>
                  <a:cubicBezTo>
                    <a:pt x="41680" y="7166"/>
                    <a:pt x="44142" y="3390"/>
                    <a:pt x="44389" y="24"/>
                  </a:cubicBezTo>
                  <a:cubicBezTo>
                    <a:pt x="36918" y="-469"/>
                    <a:pt x="35769" y="6755"/>
                    <a:pt x="30187" y="9300"/>
                  </a:cubicBezTo>
                  <a:cubicBezTo>
                    <a:pt x="25836" y="11270"/>
                    <a:pt x="17791" y="10778"/>
                    <a:pt x="13194" y="913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B2A93E78-6E26-BB87-CAD0-B9FAF000478A}"/>
                </a:ext>
              </a:extLst>
            </p:cNvPr>
            <p:cNvSpPr/>
            <p:nvPr/>
          </p:nvSpPr>
          <p:spPr>
            <a:xfrm>
              <a:off x="5942222" y="3504747"/>
              <a:ext cx="42664" cy="75461"/>
            </a:xfrm>
            <a:custGeom>
              <a:avLst/>
              <a:gdLst>
                <a:gd name="connsiteX0" fmla="*/ 24844 w 42664"/>
                <a:gd name="connsiteY0" fmla="*/ 0 h 75461"/>
                <a:gd name="connsiteX1" fmla="*/ 11299 w 42664"/>
                <a:gd name="connsiteY1" fmla="*/ 10261 h 75461"/>
                <a:gd name="connsiteX2" fmla="*/ 53 w 42664"/>
                <a:gd name="connsiteY2" fmla="*/ 15433 h 75461"/>
                <a:gd name="connsiteX3" fmla="*/ 13680 w 42664"/>
                <a:gd name="connsiteY3" fmla="*/ 35464 h 75461"/>
                <a:gd name="connsiteX4" fmla="*/ 9001 w 42664"/>
                <a:gd name="connsiteY4" fmla="*/ 75360 h 75461"/>
                <a:gd name="connsiteX5" fmla="*/ 24023 w 42664"/>
                <a:gd name="connsiteY5" fmla="*/ 70763 h 75461"/>
                <a:gd name="connsiteX6" fmla="*/ 30591 w 42664"/>
                <a:gd name="connsiteY6" fmla="*/ 60830 h 75461"/>
                <a:gd name="connsiteX7" fmla="*/ 41345 w 42664"/>
                <a:gd name="connsiteY7" fmla="*/ 54591 h 75461"/>
                <a:gd name="connsiteX8" fmla="*/ 38554 w 42664"/>
                <a:gd name="connsiteY8" fmla="*/ 42359 h 75461"/>
                <a:gd name="connsiteX9" fmla="*/ 24023 w 42664"/>
                <a:gd name="connsiteY9" fmla="*/ 1560 h 7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664" h="75461">
                  <a:moveTo>
                    <a:pt x="24844" y="0"/>
                  </a:moveTo>
                  <a:cubicBezTo>
                    <a:pt x="20822" y="5090"/>
                    <a:pt x="17784" y="7881"/>
                    <a:pt x="11299" y="10261"/>
                  </a:cubicBezTo>
                  <a:cubicBezTo>
                    <a:pt x="8180" y="11411"/>
                    <a:pt x="1038" y="11411"/>
                    <a:pt x="53" y="15433"/>
                  </a:cubicBezTo>
                  <a:cubicBezTo>
                    <a:pt x="-932" y="19620"/>
                    <a:pt x="12202" y="30292"/>
                    <a:pt x="13680" y="35464"/>
                  </a:cubicBezTo>
                  <a:cubicBezTo>
                    <a:pt x="17620" y="49255"/>
                    <a:pt x="6620" y="61979"/>
                    <a:pt x="9001" y="75360"/>
                  </a:cubicBezTo>
                  <a:cubicBezTo>
                    <a:pt x="13516" y="76017"/>
                    <a:pt x="20411" y="73390"/>
                    <a:pt x="24023" y="70763"/>
                  </a:cubicBezTo>
                  <a:cubicBezTo>
                    <a:pt x="28539" y="67397"/>
                    <a:pt x="27553" y="64770"/>
                    <a:pt x="30591" y="60830"/>
                  </a:cubicBezTo>
                  <a:cubicBezTo>
                    <a:pt x="33054" y="57710"/>
                    <a:pt x="39703" y="56971"/>
                    <a:pt x="41345" y="54591"/>
                  </a:cubicBezTo>
                  <a:cubicBezTo>
                    <a:pt x="45039" y="49337"/>
                    <a:pt x="39949" y="46792"/>
                    <a:pt x="38554" y="42359"/>
                  </a:cubicBezTo>
                  <a:cubicBezTo>
                    <a:pt x="34449" y="29717"/>
                    <a:pt x="46598" y="2709"/>
                    <a:pt x="24023" y="156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3C77ED1-A0DC-26B2-1FCA-6C9721D74C28}"/>
                </a:ext>
              </a:extLst>
            </p:cNvPr>
            <p:cNvSpPr/>
            <p:nvPr/>
          </p:nvSpPr>
          <p:spPr>
            <a:xfrm>
              <a:off x="5942222" y="3504747"/>
              <a:ext cx="42664" cy="75461"/>
            </a:xfrm>
            <a:custGeom>
              <a:avLst/>
              <a:gdLst>
                <a:gd name="connsiteX0" fmla="*/ 24844 w 42664"/>
                <a:gd name="connsiteY0" fmla="*/ 0 h 75461"/>
                <a:gd name="connsiteX1" fmla="*/ 11299 w 42664"/>
                <a:gd name="connsiteY1" fmla="*/ 10261 h 75461"/>
                <a:gd name="connsiteX2" fmla="*/ 53 w 42664"/>
                <a:gd name="connsiteY2" fmla="*/ 15433 h 75461"/>
                <a:gd name="connsiteX3" fmla="*/ 13680 w 42664"/>
                <a:gd name="connsiteY3" fmla="*/ 35464 h 75461"/>
                <a:gd name="connsiteX4" fmla="*/ 9001 w 42664"/>
                <a:gd name="connsiteY4" fmla="*/ 75360 h 75461"/>
                <a:gd name="connsiteX5" fmla="*/ 24023 w 42664"/>
                <a:gd name="connsiteY5" fmla="*/ 70763 h 75461"/>
                <a:gd name="connsiteX6" fmla="*/ 30591 w 42664"/>
                <a:gd name="connsiteY6" fmla="*/ 60830 h 75461"/>
                <a:gd name="connsiteX7" fmla="*/ 41345 w 42664"/>
                <a:gd name="connsiteY7" fmla="*/ 54591 h 75461"/>
                <a:gd name="connsiteX8" fmla="*/ 38554 w 42664"/>
                <a:gd name="connsiteY8" fmla="*/ 42359 h 75461"/>
                <a:gd name="connsiteX9" fmla="*/ 24023 w 42664"/>
                <a:gd name="connsiteY9" fmla="*/ 1560 h 7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664" h="75461">
                  <a:moveTo>
                    <a:pt x="24844" y="0"/>
                  </a:moveTo>
                  <a:cubicBezTo>
                    <a:pt x="20822" y="5090"/>
                    <a:pt x="17784" y="7881"/>
                    <a:pt x="11299" y="10261"/>
                  </a:cubicBezTo>
                  <a:cubicBezTo>
                    <a:pt x="8180" y="11411"/>
                    <a:pt x="1038" y="11411"/>
                    <a:pt x="53" y="15433"/>
                  </a:cubicBezTo>
                  <a:cubicBezTo>
                    <a:pt x="-932" y="19620"/>
                    <a:pt x="12202" y="30292"/>
                    <a:pt x="13680" y="35464"/>
                  </a:cubicBezTo>
                  <a:cubicBezTo>
                    <a:pt x="17620" y="49255"/>
                    <a:pt x="6620" y="61979"/>
                    <a:pt x="9001" y="75360"/>
                  </a:cubicBezTo>
                  <a:cubicBezTo>
                    <a:pt x="13516" y="76017"/>
                    <a:pt x="20411" y="73390"/>
                    <a:pt x="24023" y="70763"/>
                  </a:cubicBezTo>
                  <a:cubicBezTo>
                    <a:pt x="28539" y="67397"/>
                    <a:pt x="27553" y="64770"/>
                    <a:pt x="30591" y="60830"/>
                  </a:cubicBezTo>
                  <a:cubicBezTo>
                    <a:pt x="33054" y="57710"/>
                    <a:pt x="39703" y="56971"/>
                    <a:pt x="41345" y="54591"/>
                  </a:cubicBezTo>
                  <a:cubicBezTo>
                    <a:pt x="45039" y="49337"/>
                    <a:pt x="39949" y="46792"/>
                    <a:pt x="38554" y="42359"/>
                  </a:cubicBezTo>
                  <a:cubicBezTo>
                    <a:pt x="34449" y="29717"/>
                    <a:pt x="46598" y="2709"/>
                    <a:pt x="24023" y="156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8F9E5A23-30E9-60A1-5169-2AAC4E68AA68}"/>
                </a:ext>
              </a:extLst>
            </p:cNvPr>
            <p:cNvSpPr/>
            <p:nvPr/>
          </p:nvSpPr>
          <p:spPr>
            <a:xfrm>
              <a:off x="5957005" y="3448925"/>
              <a:ext cx="22970" cy="39377"/>
            </a:xfrm>
            <a:custGeom>
              <a:avLst/>
              <a:gdLst>
                <a:gd name="connsiteX0" fmla="*/ 5710 w 22970"/>
                <a:gd name="connsiteY0" fmla="*/ 14448 h 39377"/>
                <a:gd name="connsiteX1" fmla="*/ 4233 w 22970"/>
                <a:gd name="connsiteY1" fmla="*/ 38091 h 39377"/>
                <a:gd name="connsiteX2" fmla="*/ 19173 w 22970"/>
                <a:gd name="connsiteY2" fmla="*/ 37352 h 39377"/>
                <a:gd name="connsiteX3" fmla="*/ 21554 w 22970"/>
                <a:gd name="connsiteY3" fmla="*/ 24463 h 39377"/>
                <a:gd name="connsiteX4" fmla="*/ 17614 w 22970"/>
                <a:gd name="connsiteY4" fmla="*/ 1149 h 39377"/>
                <a:gd name="connsiteX5" fmla="*/ 5710 w 22970"/>
                <a:gd name="connsiteY5" fmla="*/ 14366 h 3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70" h="39377">
                  <a:moveTo>
                    <a:pt x="5710" y="14448"/>
                  </a:moveTo>
                  <a:cubicBezTo>
                    <a:pt x="3987" y="21098"/>
                    <a:pt x="-5290" y="31687"/>
                    <a:pt x="4233" y="38091"/>
                  </a:cubicBezTo>
                  <a:cubicBezTo>
                    <a:pt x="7106" y="40061"/>
                    <a:pt x="16300" y="39732"/>
                    <a:pt x="19173" y="37352"/>
                  </a:cubicBezTo>
                  <a:cubicBezTo>
                    <a:pt x="22950" y="34068"/>
                    <a:pt x="21143" y="28896"/>
                    <a:pt x="21554" y="24463"/>
                  </a:cubicBezTo>
                  <a:cubicBezTo>
                    <a:pt x="22211" y="16829"/>
                    <a:pt x="25987" y="5582"/>
                    <a:pt x="17614" y="1149"/>
                  </a:cubicBezTo>
                  <a:cubicBezTo>
                    <a:pt x="8009" y="-3858"/>
                    <a:pt x="4972" y="8784"/>
                    <a:pt x="5710" y="1436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19EDF3A6-B25F-3604-A448-A3747A0A93C1}"/>
                </a:ext>
              </a:extLst>
            </p:cNvPr>
            <p:cNvSpPr/>
            <p:nvPr/>
          </p:nvSpPr>
          <p:spPr>
            <a:xfrm>
              <a:off x="5957005" y="3448925"/>
              <a:ext cx="22970" cy="39377"/>
            </a:xfrm>
            <a:custGeom>
              <a:avLst/>
              <a:gdLst>
                <a:gd name="connsiteX0" fmla="*/ 5710 w 22970"/>
                <a:gd name="connsiteY0" fmla="*/ 14448 h 39377"/>
                <a:gd name="connsiteX1" fmla="*/ 4233 w 22970"/>
                <a:gd name="connsiteY1" fmla="*/ 38091 h 39377"/>
                <a:gd name="connsiteX2" fmla="*/ 19173 w 22970"/>
                <a:gd name="connsiteY2" fmla="*/ 37352 h 39377"/>
                <a:gd name="connsiteX3" fmla="*/ 21554 w 22970"/>
                <a:gd name="connsiteY3" fmla="*/ 24463 h 39377"/>
                <a:gd name="connsiteX4" fmla="*/ 17614 w 22970"/>
                <a:gd name="connsiteY4" fmla="*/ 1149 h 39377"/>
                <a:gd name="connsiteX5" fmla="*/ 5710 w 22970"/>
                <a:gd name="connsiteY5" fmla="*/ 14366 h 3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970" h="39377">
                  <a:moveTo>
                    <a:pt x="5710" y="14448"/>
                  </a:moveTo>
                  <a:cubicBezTo>
                    <a:pt x="3987" y="21098"/>
                    <a:pt x="-5290" y="31687"/>
                    <a:pt x="4233" y="38091"/>
                  </a:cubicBezTo>
                  <a:cubicBezTo>
                    <a:pt x="7106" y="40061"/>
                    <a:pt x="16300" y="39732"/>
                    <a:pt x="19173" y="37352"/>
                  </a:cubicBezTo>
                  <a:cubicBezTo>
                    <a:pt x="22950" y="34068"/>
                    <a:pt x="21143" y="28896"/>
                    <a:pt x="21554" y="24463"/>
                  </a:cubicBezTo>
                  <a:cubicBezTo>
                    <a:pt x="22211" y="16829"/>
                    <a:pt x="25987" y="5582"/>
                    <a:pt x="17614" y="1149"/>
                  </a:cubicBezTo>
                  <a:cubicBezTo>
                    <a:pt x="8009" y="-3858"/>
                    <a:pt x="4972" y="8784"/>
                    <a:pt x="5710" y="1436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F3FED0E-4765-0124-BCE4-61742A818DE0}"/>
                </a:ext>
              </a:extLst>
            </p:cNvPr>
            <p:cNvSpPr/>
            <p:nvPr/>
          </p:nvSpPr>
          <p:spPr>
            <a:xfrm>
              <a:off x="5814282" y="3544185"/>
              <a:ext cx="34451" cy="27914"/>
            </a:xfrm>
            <a:custGeom>
              <a:avLst/>
              <a:gdLst>
                <a:gd name="connsiteX0" fmla="*/ 9535 w 34451"/>
                <a:gd name="connsiteY0" fmla="*/ 6780 h 27914"/>
                <a:gd name="connsiteX1" fmla="*/ 12 w 34451"/>
                <a:gd name="connsiteY1" fmla="*/ 12280 h 27914"/>
                <a:gd name="connsiteX2" fmla="*/ 1654 w 34451"/>
                <a:gd name="connsiteY2" fmla="*/ 19996 h 27914"/>
                <a:gd name="connsiteX3" fmla="*/ 3788 w 34451"/>
                <a:gd name="connsiteY3" fmla="*/ 27138 h 27914"/>
                <a:gd name="connsiteX4" fmla="*/ 17662 w 34451"/>
                <a:gd name="connsiteY4" fmla="*/ 19996 h 27914"/>
                <a:gd name="connsiteX5" fmla="*/ 34326 w 34451"/>
                <a:gd name="connsiteY5" fmla="*/ 13675 h 27914"/>
                <a:gd name="connsiteX6" fmla="*/ 25214 w 34451"/>
                <a:gd name="connsiteY6" fmla="*/ 705 h 27914"/>
                <a:gd name="connsiteX7" fmla="*/ 10766 w 34451"/>
                <a:gd name="connsiteY7" fmla="*/ 3742 h 27914"/>
                <a:gd name="connsiteX8" fmla="*/ 9617 w 34451"/>
                <a:gd name="connsiteY8" fmla="*/ 6780 h 27914"/>
                <a:gd name="connsiteX9" fmla="*/ 9617 w 34451"/>
                <a:gd name="connsiteY9" fmla="*/ 6780 h 27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1" h="27914">
                  <a:moveTo>
                    <a:pt x="9535" y="6780"/>
                  </a:moveTo>
                  <a:cubicBezTo>
                    <a:pt x="3049" y="6780"/>
                    <a:pt x="1490" y="5712"/>
                    <a:pt x="12" y="12280"/>
                  </a:cubicBezTo>
                  <a:cubicBezTo>
                    <a:pt x="-152" y="12854"/>
                    <a:pt x="1408" y="18765"/>
                    <a:pt x="1654" y="19996"/>
                  </a:cubicBezTo>
                  <a:cubicBezTo>
                    <a:pt x="2393" y="24675"/>
                    <a:pt x="-2040" y="24183"/>
                    <a:pt x="3788" y="27138"/>
                  </a:cubicBezTo>
                  <a:cubicBezTo>
                    <a:pt x="10109" y="30340"/>
                    <a:pt x="13065" y="22787"/>
                    <a:pt x="17662" y="19996"/>
                  </a:cubicBezTo>
                  <a:cubicBezTo>
                    <a:pt x="22423" y="17205"/>
                    <a:pt x="28662" y="13183"/>
                    <a:pt x="34326" y="13675"/>
                  </a:cubicBezTo>
                  <a:cubicBezTo>
                    <a:pt x="35394" y="9324"/>
                    <a:pt x="29401" y="2100"/>
                    <a:pt x="25214" y="705"/>
                  </a:cubicBezTo>
                  <a:cubicBezTo>
                    <a:pt x="20371" y="-937"/>
                    <a:pt x="13968" y="376"/>
                    <a:pt x="10766" y="3742"/>
                  </a:cubicBezTo>
                  <a:lnTo>
                    <a:pt x="9617" y="6780"/>
                  </a:lnTo>
                  <a:lnTo>
                    <a:pt x="9617" y="678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361FDD90-E27E-FD90-01D1-E17B610E8936}"/>
                </a:ext>
              </a:extLst>
            </p:cNvPr>
            <p:cNvSpPr/>
            <p:nvPr/>
          </p:nvSpPr>
          <p:spPr>
            <a:xfrm>
              <a:off x="5814282" y="3544185"/>
              <a:ext cx="34451" cy="27914"/>
            </a:xfrm>
            <a:custGeom>
              <a:avLst/>
              <a:gdLst>
                <a:gd name="connsiteX0" fmla="*/ 9535 w 34451"/>
                <a:gd name="connsiteY0" fmla="*/ 6780 h 27914"/>
                <a:gd name="connsiteX1" fmla="*/ 12 w 34451"/>
                <a:gd name="connsiteY1" fmla="*/ 12280 h 27914"/>
                <a:gd name="connsiteX2" fmla="*/ 1654 w 34451"/>
                <a:gd name="connsiteY2" fmla="*/ 19996 h 27914"/>
                <a:gd name="connsiteX3" fmla="*/ 3788 w 34451"/>
                <a:gd name="connsiteY3" fmla="*/ 27138 h 27914"/>
                <a:gd name="connsiteX4" fmla="*/ 17662 w 34451"/>
                <a:gd name="connsiteY4" fmla="*/ 19996 h 27914"/>
                <a:gd name="connsiteX5" fmla="*/ 34326 w 34451"/>
                <a:gd name="connsiteY5" fmla="*/ 13675 h 27914"/>
                <a:gd name="connsiteX6" fmla="*/ 25214 w 34451"/>
                <a:gd name="connsiteY6" fmla="*/ 705 h 27914"/>
                <a:gd name="connsiteX7" fmla="*/ 10766 w 34451"/>
                <a:gd name="connsiteY7" fmla="*/ 3742 h 27914"/>
                <a:gd name="connsiteX8" fmla="*/ 9617 w 34451"/>
                <a:gd name="connsiteY8" fmla="*/ 6780 h 27914"/>
                <a:gd name="connsiteX9" fmla="*/ 9617 w 34451"/>
                <a:gd name="connsiteY9" fmla="*/ 6780 h 27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1" h="27914">
                  <a:moveTo>
                    <a:pt x="9535" y="6780"/>
                  </a:moveTo>
                  <a:cubicBezTo>
                    <a:pt x="3049" y="6780"/>
                    <a:pt x="1490" y="5712"/>
                    <a:pt x="12" y="12280"/>
                  </a:cubicBezTo>
                  <a:cubicBezTo>
                    <a:pt x="-152" y="12854"/>
                    <a:pt x="1408" y="18765"/>
                    <a:pt x="1654" y="19996"/>
                  </a:cubicBezTo>
                  <a:cubicBezTo>
                    <a:pt x="2393" y="24675"/>
                    <a:pt x="-2040" y="24183"/>
                    <a:pt x="3788" y="27138"/>
                  </a:cubicBezTo>
                  <a:cubicBezTo>
                    <a:pt x="10109" y="30340"/>
                    <a:pt x="13065" y="22787"/>
                    <a:pt x="17662" y="19996"/>
                  </a:cubicBezTo>
                  <a:cubicBezTo>
                    <a:pt x="22423" y="17205"/>
                    <a:pt x="28662" y="13183"/>
                    <a:pt x="34326" y="13675"/>
                  </a:cubicBezTo>
                  <a:cubicBezTo>
                    <a:pt x="35394" y="9324"/>
                    <a:pt x="29401" y="2100"/>
                    <a:pt x="25214" y="705"/>
                  </a:cubicBezTo>
                  <a:cubicBezTo>
                    <a:pt x="20371" y="-937"/>
                    <a:pt x="13968" y="376"/>
                    <a:pt x="10766" y="3742"/>
                  </a:cubicBezTo>
                  <a:lnTo>
                    <a:pt x="9617" y="6780"/>
                  </a:lnTo>
                  <a:lnTo>
                    <a:pt x="9617" y="678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A2E6336E-66D8-59F9-3E7C-0081A18691DA}"/>
                </a:ext>
              </a:extLst>
            </p:cNvPr>
            <p:cNvSpPr/>
            <p:nvPr/>
          </p:nvSpPr>
          <p:spPr>
            <a:xfrm>
              <a:off x="5779786" y="3575263"/>
              <a:ext cx="11450" cy="14793"/>
            </a:xfrm>
            <a:custGeom>
              <a:avLst/>
              <a:gdLst>
                <a:gd name="connsiteX0" fmla="*/ 3067 w 11450"/>
                <a:gd name="connsiteY0" fmla="*/ 0 h 14793"/>
                <a:gd name="connsiteX1" fmla="*/ 3067 w 11450"/>
                <a:gd name="connsiteY1" fmla="*/ 9851 h 14793"/>
                <a:gd name="connsiteX2" fmla="*/ 6351 w 11450"/>
                <a:gd name="connsiteY2" fmla="*/ 13792 h 14793"/>
                <a:gd name="connsiteX3" fmla="*/ 1508 w 11450"/>
                <a:gd name="connsiteY3" fmla="*/ 82 h 1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50" h="14793">
                  <a:moveTo>
                    <a:pt x="3067" y="0"/>
                  </a:moveTo>
                  <a:cubicBezTo>
                    <a:pt x="-3172" y="821"/>
                    <a:pt x="1836" y="6649"/>
                    <a:pt x="3067" y="9851"/>
                  </a:cubicBezTo>
                  <a:cubicBezTo>
                    <a:pt x="4134" y="12478"/>
                    <a:pt x="-1037" y="16747"/>
                    <a:pt x="6351" y="13792"/>
                  </a:cubicBezTo>
                  <a:cubicBezTo>
                    <a:pt x="16120" y="9769"/>
                    <a:pt x="10373" y="0"/>
                    <a:pt x="1508" y="8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22CC9B4-F19A-D0A0-F567-C861EE1944F8}"/>
                </a:ext>
              </a:extLst>
            </p:cNvPr>
            <p:cNvSpPr/>
            <p:nvPr/>
          </p:nvSpPr>
          <p:spPr>
            <a:xfrm>
              <a:off x="5779786" y="3575263"/>
              <a:ext cx="11450" cy="14793"/>
            </a:xfrm>
            <a:custGeom>
              <a:avLst/>
              <a:gdLst>
                <a:gd name="connsiteX0" fmla="*/ 3067 w 11450"/>
                <a:gd name="connsiteY0" fmla="*/ 0 h 14793"/>
                <a:gd name="connsiteX1" fmla="*/ 3067 w 11450"/>
                <a:gd name="connsiteY1" fmla="*/ 9851 h 14793"/>
                <a:gd name="connsiteX2" fmla="*/ 6351 w 11450"/>
                <a:gd name="connsiteY2" fmla="*/ 13792 h 14793"/>
                <a:gd name="connsiteX3" fmla="*/ 1508 w 11450"/>
                <a:gd name="connsiteY3" fmla="*/ 82 h 1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50" h="14793">
                  <a:moveTo>
                    <a:pt x="3067" y="0"/>
                  </a:moveTo>
                  <a:cubicBezTo>
                    <a:pt x="-3172" y="821"/>
                    <a:pt x="1836" y="6649"/>
                    <a:pt x="3067" y="9851"/>
                  </a:cubicBezTo>
                  <a:cubicBezTo>
                    <a:pt x="4134" y="12478"/>
                    <a:pt x="-1037" y="16747"/>
                    <a:pt x="6351" y="13792"/>
                  </a:cubicBezTo>
                  <a:cubicBezTo>
                    <a:pt x="16120" y="9769"/>
                    <a:pt x="10373" y="0"/>
                    <a:pt x="1508" y="8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1CEE735-C9A5-A1A4-7D71-F3FAF8DD8F10}"/>
                </a:ext>
              </a:extLst>
            </p:cNvPr>
            <p:cNvSpPr/>
            <p:nvPr/>
          </p:nvSpPr>
          <p:spPr>
            <a:xfrm>
              <a:off x="5843683" y="3532601"/>
              <a:ext cx="11474" cy="14741"/>
            </a:xfrm>
            <a:custGeom>
              <a:avLst/>
              <a:gdLst>
                <a:gd name="connsiteX0" fmla="*/ 1560 w 11474"/>
                <a:gd name="connsiteY0" fmla="*/ 5886 h 14741"/>
                <a:gd name="connsiteX1" fmla="*/ 3612 w 11474"/>
                <a:gd name="connsiteY1" fmla="*/ 13767 h 14741"/>
                <a:gd name="connsiteX2" fmla="*/ 9605 w 11474"/>
                <a:gd name="connsiteY2" fmla="*/ 14587 h 14741"/>
                <a:gd name="connsiteX3" fmla="*/ 8948 w 11474"/>
                <a:gd name="connsiteY3" fmla="*/ 4736 h 14741"/>
                <a:gd name="connsiteX4" fmla="*/ 0 w 11474"/>
                <a:gd name="connsiteY4" fmla="*/ 2027 h 14741"/>
                <a:gd name="connsiteX5" fmla="*/ 1560 w 11474"/>
                <a:gd name="connsiteY5" fmla="*/ 5886 h 14741"/>
                <a:gd name="connsiteX6" fmla="*/ 1478 w 11474"/>
                <a:gd name="connsiteY6" fmla="*/ 5886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74" h="14741">
                  <a:moveTo>
                    <a:pt x="1560" y="5886"/>
                  </a:moveTo>
                  <a:cubicBezTo>
                    <a:pt x="1806" y="8923"/>
                    <a:pt x="6978" y="9334"/>
                    <a:pt x="3612" y="13767"/>
                  </a:cubicBezTo>
                  <a:cubicBezTo>
                    <a:pt x="5336" y="14752"/>
                    <a:pt x="7717" y="14916"/>
                    <a:pt x="9605" y="14587"/>
                  </a:cubicBezTo>
                  <a:cubicBezTo>
                    <a:pt x="11411" y="9416"/>
                    <a:pt x="12971" y="7938"/>
                    <a:pt x="8948" y="4736"/>
                  </a:cubicBezTo>
                  <a:cubicBezTo>
                    <a:pt x="6239" y="2602"/>
                    <a:pt x="8948" y="-2980"/>
                    <a:pt x="0" y="2027"/>
                  </a:cubicBezTo>
                  <a:lnTo>
                    <a:pt x="1560" y="5886"/>
                  </a:lnTo>
                  <a:lnTo>
                    <a:pt x="1478" y="5886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5ED9FA2-9BCB-2148-F66D-1B95DA975731}"/>
                </a:ext>
              </a:extLst>
            </p:cNvPr>
            <p:cNvSpPr/>
            <p:nvPr/>
          </p:nvSpPr>
          <p:spPr>
            <a:xfrm>
              <a:off x="5843683" y="3532601"/>
              <a:ext cx="11474" cy="14741"/>
            </a:xfrm>
            <a:custGeom>
              <a:avLst/>
              <a:gdLst>
                <a:gd name="connsiteX0" fmla="*/ 1560 w 11474"/>
                <a:gd name="connsiteY0" fmla="*/ 5886 h 14741"/>
                <a:gd name="connsiteX1" fmla="*/ 3612 w 11474"/>
                <a:gd name="connsiteY1" fmla="*/ 13767 h 14741"/>
                <a:gd name="connsiteX2" fmla="*/ 9605 w 11474"/>
                <a:gd name="connsiteY2" fmla="*/ 14587 h 14741"/>
                <a:gd name="connsiteX3" fmla="*/ 8948 w 11474"/>
                <a:gd name="connsiteY3" fmla="*/ 4736 h 14741"/>
                <a:gd name="connsiteX4" fmla="*/ 0 w 11474"/>
                <a:gd name="connsiteY4" fmla="*/ 2027 h 14741"/>
                <a:gd name="connsiteX5" fmla="*/ 1560 w 11474"/>
                <a:gd name="connsiteY5" fmla="*/ 5886 h 14741"/>
                <a:gd name="connsiteX6" fmla="*/ 1478 w 11474"/>
                <a:gd name="connsiteY6" fmla="*/ 5886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74" h="14741">
                  <a:moveTo>
                    <a:pt x="1560" y="5886"/>
                  </a:moveTo>
                  <a:cubicBezTo>
                    <a:pt x="1806" y="8923"/>
                    <a:pt x="6978" y="9334"/>
                    <a:pt x="3612" y="13767"/>
                  </a:cubicBezTo>
                  <a:cubicBezTo>
                    <a:pt x="5336" y="14752"/>
                    <a:pt x="7717" y="14916"/>
                    <a:pt x="9605" y="14587"/>
                  </a:cubicBezTo>
                  <a:cubicBezTo>
                    <a:pt x="11411" y="9416"/>
                    <a:pt x="12971" y="7938"/>
                    <a:pt x="8948" y="4736"/>
                  </a:cubicBezTo>
                  <a:cubicBezTo>
                    <a:pt x="6239" y="2602"/>
                    <a:pt x="8948" y="-2980"/>
                    <a:pt x="0" y="2027"/>
                  </a:cubicBezTo>
                  <a:lnTo>
                    <a:pt x="1560" y="5886"/>
                  </a:lnTo>
                  <a:lnTo>
                    <a:pt x="1478" y="5886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1D521224-2C28-7A35-948B-30781A2B5B3B}"/>
                </a:ext>
              </a:extLst>
            </p:cNvPr>
            <p:cNvSpPr/>
            <p:nvPr/>
          </p:nvSpPr>
          <p:spPr>
            <a:xfrm>
              <a:off x="5503959" y="2992282"/>
              <a:ext cx="111670" cy="147881"/>
            </a:xfrm>
            <a:custGeom>
              <a:avLst/>
              <a:gdLst>
                <a:gd name="connsiteX0" fmla="*/ 57411 w 111670"/>
                <a:gd name="connsiteY0" fmla="*/ 5879 h 147881"/>
                <a:gd name="connsiteX1" fmla="*/ 52568 w 111670"/>
                <a:gd name="connsiteY1" fmla="*/ 5879 h 147881"/>
                <a:gd name="connsiteX2" fmla="*/ 47560 w 111670"/>
                <a:gd name="connsiteY2" fmla="*/ 10558 h 147881"/>
                <a:gd name="connsiteX3" fmla="*/ 46904 w 111670"/>
                <a:gd name="connsiteY3" fmla="*/ 16222 h 147881"/>
                <a:gd name="connsiteX4" fmla="*/ 53061 w 111670"/>
                <a:gd name="connsiteY4" fmla="*/ 21968 h 147881"/>
                <a:gd name="connsiteX5" fmla="*/ 51747 w 111670"/>
                <a:gd name="connsiteY5" fmla="*/ 31245 h 147881"/>
                <a:gd name="connsiteX6" fmla="*/ 49531 w 111670"/>
                <a:gd name="connsiteY6" fmla="*/ 41424 h 147881"/>
                <a:gd name="connsiteX7" fmla="*/ 33359 w 111670"/>
                <a:gd name="connsiteY7" fmla="*/ 35842 h 147881"/>
                <a:gd name="connsiteX8" fmla="*/ 19403 w 111670"/>
                <a:gd name="connsiteY8" fmla="*/ 39536 h 147881"/>
                <a:gd name="connsiteX9" fmla="*/ 21455 w 111670"/>
                <a:gd name="connsiteY9" fmla="*/ 46185 h 147881"/>
                <a:gd name="connsiteX10" fmla="*/ 18336 w 111670"/>
                <a:gd name="connsiteY10" fmla="*/ 49715 h 147881"/>
                <a:gd name="connsiteX11" fmla="*/ 17269 w 111670"/>
                <a:gd name="connsiteY11" fmla="*/ 55298 h 147881"/>
                <a:gd name="connsiteX12" fmla="*/ 11769 w 111670"/>
                <a:gd name="connsiteY12" fmla="*/ 60551 h 147881"/>
                <a:gd name="connsiteX13" fmla="*/ 30650 w 111670"/>
                <a:gd name="connsiteY13" fmla="*/ 62604 h 147881"/>
                <a:gd name="connsiteX14" fmla="*/ 40665 w 111670"/>
                <a:gd name="connsiteY14" fmla="*/ 70977 h 147881"/>
                <a:gd name="connsiteX15" fmla="*/ 26873 w 111670"/>
                <a:gd name="connsiteY15" fmla="*/ 78612 h 147881"/>
                <a:gd name="connsiteX16" fmla="*/ 19239 w 111670"/>
                <a:gd name="connsiteY16" fmla="*/ 87477 h 147881"/>
                <a:gd name="connsiteX17" fmla="*/ 38202 w 111670"/>
                <a:gd name="connsiteY17" fmla="*/ 93552 h 147881"/>
                <a:gd name="connsiteX18" fmla="*/ 24985 w 111670"/>
                <a:gd name="connsiteY18" fmla="*/ 103075 h 147881"/>
                <a:gd name="connsiteX19" fmla="*/ 20717 w 111670"/>
                <a:gd name="connsiteY19" fmla="*/ 105455 h 147881"/>
                <a:gd name="connsiteX20" fmla="*/ 6186 w 111670"/>
                <a:gd name="connsiteY20" fmla="*/ 108164 h 147881"/>
                <a:gd name="connsiteX21" fmla="*/ 1918 w 111670"/>
                <a:gd name="connsiteY21" fmla="*/ 126799 h 147881"/>
                <a:gd name="connsiteX22" fmla="*/ 8567 w 111670"/>
                <a:gd name="connsiteY22" fmla="*/ 137471 h 147881"/>
                <a:gd name="connsiteX23" fmla="*/ 17925 w 111670"/>
                <a:gd name="connsiteY23" fmla="*/ 139441 h 147881"/>
                <a:gd name="connsiteX24" fmla="*/ 13328 w 111670"/>
                <a:gd name="connsiteY24" fmla="*/ 147240 h 147881"/>
                <a:gd name="connsiteX25" fmla="*/ 38859 w 111670"/>
                <a:gd name="connsiteY25" fmla="*/ 141001 h 147881"/>
                <a:gd name="connsiteX26" fmla="*/ 58314 w 111670"/>
                <a:gd name="connsiteY26" fmla="*/ 135255 h 147881"/>
                <a:gd name="connsiteX27" fmla="*/ 70054 w 111670"/>
                <a:gd name="connsiteY27" fmla="*/ 121299 h 147881"/>
                <a:gd name="connsiteX28" fmla="*/ 81793 w 111670"/>
                <a:gd name="connsiteY28" fmla="*/ 119821 h 147881"/>
                <a:gd name="connsiteX29" fmla="*/ 93121 w 111670"/>
                <a:gd name="connsiteY29" fmla="*/ 115553 h 147881"/>
                <a:gd name="connsiteX30" fmla="*/ 103218 w 111670"/>
                <a:gd name="connsiteY30" fmla="*/ 108821 h 147881"/>
                <a:gd name="connsiteX31" fmla="*/ 101166 w 111670"/>
                <a:gd name="connsiteY31" fmla="*/ 97000 h 147881"/>
                <a:gd name="connsiteX32" fmla="*/ 101248 w 111670"/>
                <a:gd name="connsiteY32" fmla="*/ 86574 h 147881"/>
                <a:gd name="connsiteX33" fmla="*/ 102151 w 111670"/>
                <a:gd name="connsiteY33" fmla="*/ 65477 h 147881"/>
                <a:gd name="connsiteX34" fmla="*/ 104696 w 111670"/>
                <a:gd name="connsiteY34" fmla="*/ 59320 h 147881"/>
                <a:gd name="connsiteX35" fmla="*/ 101084 w 111670"/>
                <a:gd name="connsiteY35" fmla="*/ 48977 h 147881"/>
                <a:gd name="connsiteX36" fmla="*/ 110853 w 111670"/>
                <a:gd name="connsiteY36" fmla="*/ 31327 h 147881"/>
                <a:gd name="connsiteX37" fmla="*/ 104696 w 111670"/>
                <a:gd name="connsiteY37" fmla="*/ 18603 h 147881"/>
                <a:gd name="connsiteX38" fmla="*/ 106174 w 111670"/>
                <a:gd name="connsiteY38" fmla="*/ 6535 h 147881"/>
                <a:gd name="connsiteX39" fmla="*/ 81136 w 111670"/>
                <a:gd name="connsiteY39" fmla="*/ 5550 h 147881"/>
                <a:gd name="connsiteX40" fmla="*/ 71039 w 111670"/>
                <a:gd name="connsiteY40" fmla="*/ 7110 h 147881"/>
                <a:gd name="connsiteX41" fmla="*/ 62337 w 111670"/>
                <a:gd name="connsiteY41" fmla="*/ 6043 h 147881"/>
                <a:gd name="connsiteX42" fmla="*/ 57329 w 111670"/>
                <a:gd name="connsiteY42" fmla="*/ 5550 h 147881"/>
                <a:gd name="connsiteX43" fmla="*/ 57329 w 111670"/>
                <a:gd name="connsiteY43" fmla="*/ 5550 h 14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1670" h="147881">
                  <a:moveTo>
                    <a:pt x="57411" y="5879"/>
                  </a:moveTo>
                  <a:cubicBezTo>
                    <a:pt x="55852" y="5961"/>
                    <a:pt x="54046" y="5386"/>
                    <a:pt x="52568" y="5879"/>
                  </a:cubicBezTo>
                  <a:cubicBezTo>
                    <a:pt x="49120" y="6782"/>
                    <a:pt x="48545" y="7192"/>
                    <a:pt x="47560" y="10558"/>
                  </a:cubicBezTo>
                  <a:cubicBezTo>
                    <a:pt x="47396" y="11132"/>
                    <a:pt x="46986" y="16468"/>
                    <a:pt x="46904" y="16222"/>
                  </a:cubicBezTo>
                  <a:cubicBezTo>
                    <a:pt x="47642" y="19834"/>
                    <a:pt x="49449" y="19670"/>
                    <a:pt x="53061" y="21968"/>
                  </a:cubicBezTo>
                  <a:cubicBezTo>
                    <a:pt x="60367" y="26401"/>
                    <a:pt x="58807" y="28618"/>
                    <a:pt x="51747" y="31245"/>
                  </a:cubicBezTo>
                  <a:cubicBezTo>
                    <a:pt x="43620" y="34282"/>
                    <a:pt x="49613" y="35431"/>
                    <a:pt x="49531" y="41424"/>
                  </a:cubicBezTo>
                  <a:cubicBezTo>
                    <a:pt x="40582" y="45857"/>
                    <a:pt x="39597" y="39126"/>
                    <a:pt x="33359" y="35842"/>
                  </a:cubicBezTo>
                  <a:cubicBezTo>
                    <a:pt x="29664" y="33954"/>
                    <a:pt x="20552" y="35021"/>
                    <a:pt x="19403" y="39536"/>
                  </a:cubicBezTo>
                  <a:cubicBezTo>
                    <a:pt x="18746" y="42163"/>
                    <a:pt x="21784" y="43558"/>
                    <a:pt x="21455" y="46185"/>
                  </a:cubicBezTo>
                  <a:cubicBezTo>
                    <a:pt x="21127" y="48730"/>
                    <a:pt x="19321" y="47663"/>
                    <a:pt x="18336" y="49715"/>
                  </a:cubicBezTo>
                  <a:cubicBezTo>
                    <a:pt x="17433" y="51768"/>
                    <a:pt x="18746" y="53245"/>
                    <a:pt x="17269" y="55298"/>
                  </a:cubicBezTo>
                  <a:cubicBezTo>
                    <a:pt x="15545" y="57596"/>
                    <a:pt x="12261" y="56939"/>
                    <a:pt x="11769" y="60551"/>
                  </a:cubicBezTo>
                  <a:cubicBezTo>
                    <a:pt x="17925" y="62440"/>
                    <a:pt x="24821" y="60223"/>
                    <a:pt x="30650" y="62604"/>
                  </a:cubicBezTo>
                  <a:cubicBezTo>
                    <a:pt x="34508" y="64163"/>
                    <a:pt x="38038" y="67940"/>
                    <a:pt x="40665" y="70977"/>
                  </a:cubicBezTo>
                  <a:cubicBezTo>
                    <a:pt x="35083" y="72865"/>
                    <a:pt x="30403" y="73686"/>
                    <a:pt x="26873" y="78612"/>
                  </a:cubicBezTo>
                  <a:cubicBezTo>
                    <a:pt x="24985" y="81238"/>
                    <a:pt x="20388" y="84604"/>
                    <a:pt x="19239" y="87477"/>
                  </a:cubicBezTo>
                  <a:cubicBezTo>
                    <a:pt x="15545" y="96754"/>
                    <a:pt x="34179" y="89201"/>
                    <a:pt x="38202" y="93552"/>
                  </a:cubicBezTo>
                  <a:cubicBezTo>
                    <a:pt x="44113" y="99955"/>
                    <a:pt x="28351" y="101597"/>
                    <a:pt x="24985" y="103075"/>
                  </a:cubicBezTo>
                  <a:cubicBezTo>
                    <a:pt x="23179" y="103896"/>
                    <a:pt x="22769" y="104799"/>
                    <a:pt x="20717" y="105455"/>
                  </a:cubicBezTo>
                  <a:cubicBezTo>
                    <a:pt x="16366" y="106933"/>
                    <a:pt x="10045" y="105209"/>
                    <a:pt x="6186" y="108164"/>
                  </a:cubicBezTo>
                  <a:cubicBezTo>
                    <a:pt x="1507" y="111694"/>
                    <a:pt x="3724" y="121381"/>
                    <a:pt x="1918" y="126799"/>
                  </a:cubicBezTo>
                  <a:cubicBezTo>
                    <a:pt x="-874" y="135173"/>
                    <a:pt x="-2023" y="138046"/>
                    <a:pt x="8567" y="137471"/>
                  </a:cubicBezTo>
                  <a:cubicBezTo>
                    <a:pt x="11522" y="137307"/>
                    <a:pt x="17679" y="135008"/>
                    <a:pt x="17925" y="139441"/>
                  </a:cubicBezTo>
                  <a:cubicBezTo>
                    <a:pt x="17925" y="141822"/>
                    <a:pt x="13985" y="144613"/>
                    <a:pt x="13328" y="147240"/>
                  </a:cubicBezTo>
                  <a:cubicBezTo>
                    <a:pt x="21045" y="150277"/>
                    <a:pt x="30650" y="141576"/>
                    <a:pt x="38859" y="141001"/>
                  </a:cubicBezTo>
                  <a:cubicBezTo>
                    <a:pt x="46411" y="140426"/>
                    <a:pt x="52896" y="141986"/>
                    <a:pt x="58314" y="135255"/>
                  </a:cubicBezTo>
                  <a:cubicBezTo>
                    <a:pt x="62501" y="130083"/>
                    <a:pt x="62829" y="123433"/>
                    <a:pt x="70054" y="121299"/>
                  </a:cubicBezTo>
                  <a:cubicBezTo>
                    <a:pt x="73830" y="120150"/>
                    <a:pt x="78016" y="120971"/>
                    <a:pt x="81793" y="119821"/>
                  </a:cubicBezTo>
                  <a:cubicBezTo>
                    <a:pt x="85733" y="118672"/>
                    <a:pt x="89181" y="116538"/>
                    <a:pt x="93121" y="115553"/>
                  </a:cubicBezTo>
                  <a:cubicBezTo>
                    <a:pt x="97965" y="114403"/>
                    <a:pt x="102644" y="114403"/>
                    <a:pt x="103218" y="108821"/>
                  </a:cubicBezTo>
                  <a:cubicBezTo>
                    <a:pt x="103629" y="105291"/>
                    <a:pt x="101330" y="100858"/>
                    <a:pt x="101166" y="97000"/>
                  </a:cubicBezTo>
                  <a:cubicBezTo>
                    <a:pt x="101166" y="93552"/>
                    <a:pt x="101166" y="89940"/>
                    <a:pt x="101248" y="86574"/>
                  </a:cubicBezTo>
                  <a:cubicBezTo>
                    <a:pt x="101577" y="79515"/>
                    <a:pt x="99278" y="72208"/>
                    <a:pt x="102151" y="65477"/>
                  </a:cubicBezTo>
                  <a:cubicBezTo>
                    <a:pt x="103136" y="63178"/>
                    <a:pt x="104696" y="62029"/>
                    <a:pt x="104696" y="59320"/>
                  </a:cubicBezTo>
                  <a:cubicBezTo>
                    <a:pt x="104696" y="55544"/>
                    <a:pt x="100756" y="52753"/>
                    <a:pt x="101084" y="48977"/>
                  </a:cubicBezTo>
                  <a:cubicBezTo>
                    <a:pt x="101823" y="40849"/>
                    <a:pt x="115039" y="41588"/>
                    <a:pt x="110853" y="31327"/>
                  </a:cubicBezTo>
                  <a:cubicBezTo>
                    <a:pt x="108883" y="26566"/>
                    <a:pt x="105106" y="23939"/>
                    <a:pt x="104696" y="18603"/>
                  </a:cubicBezTo>
                  <a:cubicBezTo>
                    <a:pt x="104368" y="14416"/>
                    <a:pt x="107569" y="10640"/>
                    <a:pt x="106174" y="6535"/>
                  </a:cubicBezTo>
                  <a:cubicBezTo>
                    <a:pt x="101577" y="-6189"/>
                    <a:pt x="88360" y="3170"/>
                    <a:pt x="81136" y="5550"/>
                  </a:cubicBezTo>
                  <a:cubicBezTo>
                    <a:pt x="78016" y="6535"/>
                    <a:pt x="74322" y="7520"/>
                    <a:pt x="71039" y="7110"/>
                  </a:cubicBezTo>
                  <a:cubicBezTo>
                    <a:pt x="67673" y="6699"/>
                    <a:pt x="66113" y="4811"/>
                    <a:pt x="62337" y="6043"/>
                  </a:cubicBezTo>
                  <a:lnTo>
                    <a:pt x="57329" y="5550"/>
                  </a:lnTo>
                  <a:lnTo>
                    <a:pt x="57329" y="555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999A527-5F2C-AA84-2219-3AF429C1F16F}"/>
                </a:ext>
              </a:extLst>
            </p:cNvPr>
            <p:cNvSpPr/>
            <p:nvPr/>
          </p:nvSpPr>
          <p:spPr>
            <a:xfrm>
              <a:off x="5503959" y="2992282"/>
              <a:ext cx="111670" cy="147881"/>
            </a:xfrm>
            <a:custGeom>
              <a:avLst/>
              <a:gdLst>
                <a:gd name="connsiteX0" fmla="*/ 57411 w 111670"/>
                <a:gd name="connsiteY0" fmla="*/ 5879 h 147881"/>
                <a:gd name="connsiteX1" fmla="*/ 52568 w 111670"/>
                <a:gd name="connsiteY1" fmla="*/ 5879 h 147881"/>
                <a:gd name="connsiteX2" fmla="*/ 47560 w 111670"/>
                <a:gd name="connsiteY2" fmla="*/ 10558 h 147881"/>
                <a:gd name="connsiteX3" fmla="*/ 46904 w 111670"/>
                <a:gd name="connsiteY3" fmla="*/ 16222 h 147881"/>
                <a:gd name="connsiteX4" fmla="*/ 53061 w 111670"/>
                <a:gd name="connsiteY4" fmla="*/ 21968 h 147881"/>
                <a:gd name="connsiteX5" fmla="*/ 51747 w 111670"/>
                <a:gd name="connsiteY5" fmla="*/ 31245 h 147881"/>
                <a:gd name="connsiteX6" fmla="*/ 49531 w 111670"/>
                <a:gd name="connsiteY6" fmla="*/ 41424 h 147881"/>
                <a:gd name="connsiteX7" fmla="*/ 33359 w 111670"/>
                <a:gd name="connsiteY7" fmla="*/ 35842 h 147881"/>
                <a:gd name="connsiteX8" fmla="*/ 19403 w 111670"/>
                <a:gd name="connsiteY8" fmla="*/ 39536 h 147881"/>
                <a:gd name="connsiteX9" fmla="*/ 21455 w 111670"/>
                <a:gd name="connsiteY9" fmla="*/ 46185 h 147881"/>
                <a:gd name="connsiteX10" fmla="*/ 18336 w 111670"/>
                <a:gd name="connsiteY10" fmla="*/ 49715 h 147881"/>
                <a:gd name="connsiteX11" fmla="*/ 17269 w 111670"/>
                <a:gd name="connsiteY11" fmla="*/ 55298 h 147881"/>
                <a:gd name="connsiteX12" fmla="*/ 11769 w 111670"/>
                <a:gd name="connsiteY12" fmla="*/ 60551 h 147881"/>
                <a:gd name="connsiteX13" fmla="*/ 30650 w 111670"/>
                <a:gd name="connsiteY13" fmla="*/ 62604 h 147881"/>
                <a:gd name="connsiteX14" fmla="*/ 40665 w 111670"/>
                <a:gd name="connsiteY14" fmla="*/ 70977 h 147881"/>
                <a:gd name="connsiteX15" fmla="*/ 26873 w 111670"/>
                <a:gd name="connsiteY15" fmla="*/ 78612 h 147881"/>
                <a:gd name="connsiteX16" fmla="*/ 19239 w 111670"/>
                <a:gd name="connsiteY16" fmla="*/ 87477 h 147881"/>
                <a:gd name="connsiteX17" fmla="*/ 38202 w 111670"/>
                <a:gd name="connsiteY17" fmla="*/ 93552 h 147881"/>
                <a:gd name="connsiteX18" fmla="*/ 24985 w 111670"/>
                <a:gd name="connsiteY18" fmla="*/ 103075 h 147881"/>
                <a:gd name="connsiteX19" fmla="*/ 20717 w 111670"/>
                <a:gd name="connsiteY19" fmla="*/ 105455 h 147881"/>
                <a:gd name="connsiteX20" fmla="*/ 6186 w 111670"/>
                <a:gd name="connsiteY20" fmla="*/ 108164 h 147881"/>
                <a:gd name="connsiteX21" fmla="*/ 1918 w 111670"/>
                <a:gd name="connsiteY21" fmla="*/ 126799 h 147881"/>
                <a:gd name="connsiteX22" fmla="*/ 8567 w 111670"/>
                <a:gd name="connsiteY22" fmla="*/ 137471 h 147881"/>
                <a:gd name="connsiteX23" fmla="*/ 17925 w 111670"/>
                <a:gd name="connsiteY23" fmla="*/ 139441 h 147881"/>
                <a:gd name="connsiteX24" fmla="*/ 13328 w 111670"/>
                <a:gd name="connsiteY24" fmla="*/ 147240 h 147881"/>
                <a:gd name="connsiteX25" fmla="*/ 38859 w 111670"/>
                <a:gd name="connsiteY25" fmla="*/ 141001 h 147881"/>
                <a:gd name="connsiteX26" fmla="*/ 58314 w 111670"/>
                <a:gd name="connsiteY26" fmla="*/ 135255 h 147881"/>
                <a:gd name="connsiteX27" fmla="*/ 70054 w 111670"/>
                <a:gd name="connsiteY27" fmla="*/ 121299 h 147881"/>
                <a:gd name="connsiteX28" fmla="*/ 81793 w 111670"/>
                <a:gd name="connsiteY28" fmla="*/ 119821 h 147881"/>
                <a:gd name="connsiteX29" fmla="*/ 93121 w 111670"/>
                <a:gd name="connsiteY29" fmla="*/ 115553 h 147881"/>
                <a:gd name="connsiteX30" fmla="*/ 103218 w 111670"/>
                <a:gd name="connsiteY30" fmla="*/ 108821 h 147881"/>
                <a:gd name="connsiteX31" fmla="*/ 101166 w 111670"/>
                <a:gd name="connsiteY31" fmla="*/ 97000 h 147881"/>
                <a:gd name="connsiteX32" fmla="*/ 101248 w 111670"/>
                <a:gd name="connsiteY32" fmla="*/ 86574 h 147881"/>
                <a:gd name="connsiteX33" fmla="*/ 102151 w 111670"/>
                <a:gd name="connsiteY33" fmla="*/ 65477 h 147881"/>
                <a:gd name="connsiteX34" fmla="*/ 104696 w 111670"/>
                <a:gd name="connsiteY34" fmla="*/ 59320 h 147881"/>
                <a:gd name="connsiteX35" fmla="*/ 101084 w 111670"/>
                <a:gd name="connsiteY35" fmla="*/ 48977 h 147881"/>
                <a:gd name="connsiteX36" fmla="*/ 110853 w 111670"/>
                <a:gd name="connsiteY36" fmla="*/ 31327 h 147881"/>
                <a:gd name="connsiteX37" fmla="*/ 104696 w 111670"/>
                <a:gd name="connsiteY37" fmla="*/ 18603 h 147881"/>
                <a:gd name="connsiteX38" fmla="*/ 106174 w 111670"/>
                <a:gd name="connsiteY38" fmla="*/ 6535 h 147881"/>
                <a:gd name="connsiteX39" fmla="*/ 81136 w 111670"/>
                <a:gd name="connsiteY39" fmla="*/ 5550 h 147881"/>
                <a:gd name="connsiteX40" fmla="*/ 71039 w 111670"/>
                <a:gd name="connsiteY40" fmla="*/ 7110 h 147881"/>
                <a:gd name="connsiteX41" fmla="*/ 62337 w 111670"/>
                <a:gd name="connsiteY41" fmla="*/ 6043 h 147881"/>
                <a:gd name="connsiteX42" fmla="*/ 57329 w 111670"/>
                <a:gd name="connsiteY42" fmla="*/ 5550 h 147881"/>
                <a:gd name="connsiteX43" fmla="*/ 57329 w 111670"/>
                <a:gd name="connsiteY43" fmla="*/ 5550 h 14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1670" h="147881">
                  <a:moveTo>
                    <a:pt x="57411" y="5879"/>
                  </a:moveTo>
                  <a:cubicBezTo>
                    <a:pt x="55852" y="5961"/>
                    <a:pt x="54046" y="5386"/>
                    <a:pt x="52568" y="5879"/>
                  </a:cubicBezTo>
                  <a:cubicBezTo>
                    <a:pt x="49120" y="6782"/>
                    <a:pt x="48545" y="7192"/>
                    <a:pt x="47560" y="10558"/>
                  </a:cubicBezTo>
                  <a:cubicBezTo>
                    <a:pt x="47396" y="11132"/>
                    <a:pt x="46986" y="16468"/>
                    <a:pt x="46904" y="16222"/>
                  </a:cubicBezTo>
                  <a:cubicBezTo>
                    <a:pt x="47642" y="19834"/>
                    <a:pt x="49449" y="19670"/>
                    <a:pt x="53061" y="21968"/>
                  </a:cubicBezTo>
                  <a:cubicBezTo>
                    <a:pt x="60367" y="26401"/>
                    <a:pt x="58807" y="28618"/>
                    <a:pt x="51747" y="31245"/>
                  </a:cubicBezTo>
                  <a:cubicBezTo>
                    <a:pt x="43620" y="34282"/>
                    <a:pt x="49613" y="35431"/>
                    <a:pt x="49531" y="41424"/>
                  </a:cubicBezTo>
                  <a:cubicBezTo>
                    <a:pt x="40582" y="45857"/>
                    <a:pt x="39597" y="39126"/>
                    <a:pt x="33359" y="35842"/>
                  </a:cubicBezTo>
                  <a:cubicBezTo>
                    <a:pt x="29664" y="33954"/>
                    <a:pt x="20552" y="35021"/>
                    <a:pt x="19403" y="39536"/>
                  </a:cubicBezTo>
                  <a:cubicBezTo>
                    <a:pt x="18746" y="42163"/>
                    <a:pt x="21784" y="43558"/>
                    <a:pt x="21455" y="46185"/>
                  </a:cubicBezTo>
                  <a:cubicBezTo>
                    <a:pt x="21127" y="48730"/>
                    <a:pt x="19321" y="47663"/>
                    <a:pt x="18336" y="49715"/>
                  </a:cubicBezTo>
                  <a:cubicBezTo>
                    <a:pt x="17433" y="51768"/>
                    <a:pt x="18746" y="53245"/>
                    <a:pt x="17269" y="55298"/>
                  </a:cubicBezTo>
                  <a:cubicBezTo>
                    <a:pt x="15545" y="57596"/>
                    <a:pt x="12261" y="56939"/>
                    <a:pt x="11769" y="60551"/>
                  </a:cubicBezTo>
                  <a:cubicBezTo>
                    <a:pt x="17925" y="62440"/>
                    <a:pt x="24821" y="60223"/>
                    <a:pt x="30650" y="62604"/>
                  </a:cubicBezTo>
                  <a:cubicBezTo>
                    <a:pt x="34508" y="64163"/>
                    <a:pt x="38038" y="67940"/>
                    <a:pt x="40665" y="70977"/>
                  </a:cubicBezTo>
                  <a:cubicBezTo>
                    <a:pt x="35083" y="72865"/>
                    <a:pt x="30403" y="73686"/>
                    <a:pt x="26873" y="78612"/>
                  </a:cubicBezTo>
                  <a:cubicBezTo>
                    <a:pt x="24985" y="81238"/>
                    <a:pt x="20388" y="84604"/>
                    <a:pt x="19239" y="87477"/>
                  </a:cubicBezTo>
                  <a:cubicBezTo>
                    <a:pt x="15545" y="96754"/>
                    <a:pt x="34179" y="89201"/>
                    <a:pt x="38202" y="93552"/>
                  </a:cubicBezTo>
                  <a:cubicBezTo>
                    <a:pt x="44113" y="99955"/>
                    <a:pt x="28351" y="101597"/>
                    <a:pt x="24985" y="103075"/>
                  </a:cubicBezTo>
                  <a:cubicBezTo>
                    <a:pt x="23179" y="103896"/>
                    <a:pt x="22769" y="104799"/>
                    <a:pt x="20717" y="105455"/>
                  </a:cubicBezTo>
                  <a:cubicBezTo>
                    <a:pt x="16366" y="106933"/>
                    <a:pt x="10045" y="105209"/>
                    <a:pt x="6186" y="108164"/>
                  </a:cubicBezTo>
                  <a:cubicBezTo>
                    <a:pt x="1507" y="111694"/>
                    <a:pt x="3724" y="121381"/>
                    <a:pt x="1918" y="126799"/>
                  </a:cubicBezTo>
                  <a:cubicBezTo>
                    <a:pt x="-874" y="135173"/>
                    <a:pt x="-2023" y="138046"/>
                    <a:pt x="8567" y="137471"/>
                  </a:cubicBezTo>
                  <a:cubicBezTo>
                    <a:pt x="11522" y="137307"/>
                    <a:pt x="17679" y="135008"/>
                    <a:pt x="17925" y="139441"/>
                  </a:cubicBezTo>
                  <a:cubicBezTo>
                    <a:pt x="17925" y="141822"/>
                    <a:pt x="13985" y="144613"/>
                    <a:pt x="13328" y="147240"/>
                  </a:cubicBezTo>
                  <a:cubicBezTo>
                    <a:pt x="21045" y="150277"/>
                    <a:pt x="30650" y="141576"/>
                    <a:pt x="38859" y="141001"/>
                  </a:cubicBezTo>
                  <a:cubicBezTo>
                    <a:pt x="46411" y="140426"/>
                    <a:pt x="52896" y="141986"/>
                    <a:pt x="58314" y="135255"/>
                  </a:cubicBezTo>
                  <a:cubicBezTo>
                    <a:pt x="62501" y="130083"/>
                    <a:pt x="62829" y="123433"/>
                    <a:pt x="70054" y="121299"/>
                  </a:cubicBezTo>
                  <a:cubicBezTo>
                    <a:pt x="73830" y="120150"/>
                    <a:pt x="78016" y="120971"/>
                    <a:pt x="81793" y="119821"/>
                  </a:cubicBezTo>
                  <a:cubicBezTo>
                    <a:pt x="85733" y="118672"/>
                    <a:pt x="89181" y="116538"/>
                    <a:pt x="93121" y="115553"/>
                  </a:cubicBezTo>
                  <a:cubicBezTo>
                    <a:pt x="97965" y="114403"/>
                    <a:pt x="102644" y="114403"/>
                    <a:pt x="103218" y="108821"/>
                  </a:cubicBezTo>
                  <a:cubicBezTo>
                    <a:pt x="103629" y="105291"/>
                    <a:pt x="101330" y="100858"/>
                    <a:pt x="101166" y="97000"/>
                  </a:cubicBezTo>
                  <a:cubicBezTo>
                    <a:pt x="101166" y="93552"/>
                    <a:pt x="101166" y="89940"/>
                    <a:pt x="101248" y="86574"/>
                  </a:cubicBezTo>
                  <a:cubicBezTo>
                    <a:pt x="101577" y="79515"/>
                    <a:pt x="99278" y="72208"/>
                    <a:pt x="102151" y="65477"/>
                  </a:cubicBezTo>
                  <a:cubicBezTo>
                    <a:pt x="103136" y="63178"/>
                    <a:pt x="104696" y="62029"/>
                    <a:pt x="104696" y="59320"/>
                  </a:cubicBezTo>
                  <a:cubicBezTo>
                    <a:pt x="104696" y="55544"/>
                    <a:pt x="100756" y="52753"/>
                    <a:pt x="101084" y="48977"/>
                  </a:cubicBezTo>
                  <a:cubicBezTo>
                    <a:pt x="101823" y="40849"/>
                    <a:pt x="115039" y="41588"/>
                    <a:pt x="110853" y="31327"/>
                  </a:cubicBezTo>
                  <a:cubicBezTo>
                    <a:pt x="108883" y="26566"/>
                    <a:pt x="105106" y="23939"/>
                    <a:pt x="104696" y="18603"/>
                  </a:cubicBezTo>
                  <a:cubicBezTo>
                    <a:pt x="104368" y="14416"/>
                    <a:pt x="107569" y="10640"/>
                    <a:pt x="106174" y="6535"/>
                  </a:cubicBezTo>
                  <a:cubicBezTo>
                    <a:pt x="101577" y="-6189"/>
                    <a:pt x="88360" y="3170"/>
                    <a:pt x="81136" y="5550"/>
                  </a:cubicBezTo>
                  <a:cubicBezTo>
                    <a:pt x="78016" y="6535"/>
                    <a:pt x="74322" y="7520"/>
                    <a:pt x="71039" y="7110"/>
                  </a:cubicBezTo>
                  <a:cubicBezTo>
                    <a:pt x="67673" y="6699"/>
                    <a:pt x="66113" y="4811"/>
                    <a:pt x="62337" y="6043"/>
                  </a:cubicBezTo>
                  <a:lnTo>
                    <a:pt x="57329" y="5550"/>
                  </a:lnTo>
                  <a:lnTo>
                    <a:pt x="57329" y="555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DF1E014-8416-AF74-DF71-8391C89231C6}"/>
                </a:ext>
              </a:extLst>
            </p:cNvPr>
            <p:cNvSpPr/>
            <p:nvPr/>
          </p:nvSpPr>
          <p:spPr>
            <a:xfrm>
              <a:off x="5615614" y="2856458"/>
              <a:ext cx="167422" cy="344780"/>
            </a:xfrm>
            <a:custGeom>
              <a:avLst/>
              <a:gdLst>
                <a:gd name="connsiteX0" fmla="*/ 66349 w 167422"/>
                <a:gd name="connsiteY0" fmla="*/ 12 h 344780"/>
                <a:gd name="connsiteX1" fmla="*/ 28012 w 167422"/>
                <a:gd name="connsiteY1" fmla="*/ 13393 h 344780"/>
                <a:gd name="connsiteX2" fmla="*/ 14795 w 167422"/>
                <a:gd name="connsiteY2" fmla="*/ 17990 h 344780"/>
                <a:gd name="connsiteX3" fmla="*/ 21280 w 167422"/>
                <a:gd name="connsiteY3" fmla="*/ 28662 h 344780"/>
                <a:gd name="connsiteX4" fmla="*/ 4944 w 167422"/>
                <a:gd name="connsiteY4" fmla="*/ 43193 h 344780"/>
                <a:gd name="connsiteX5" fmla="*/ 5519 w 167422"/>
                <a:gd name="connsiteY5" fmla="*/ 49924 h 344780"/>
                <a:gd name="connsiteX6" fmla="*/ 1414 w 167422"/>
                <a:gd name="connsiteY6" fmla="*/ 56984 h 344780"/>
                <a:gd name="connsiteX7" fmla="*/ 8064 w 167422"/>
                <a:gd name="connsiteY7" fmla="*/ 72007 h 344780"/>
                <a:gd name="connsiteX8" fmla="*/ 5519 w 167422"/>
                <a:gd name="connsiteY8" fmla="*/ 85470 h 344780"/>
                <a:gd name="connsiteX9" fmla="*/ 840 w 167422"/>
                <a:gd name="connsiteY9" fmla="*/ 104925 h 344780"/>
                <a:gd name="connsiteX10" fmla="*/ 12004 w 167422"/>
                <a:gd name="connsiteY10" fmla="*/ 94992 h 344780"/>
                <a:gd name="connsiteX11" fmla="*/ 15698 w 167422"/>
                <a:gd name="connsiteY11" fmla="*/ 106321 h 344780"/>
                <a:gd name="connsiteX12" fmla="*/ 16601 w 167422"/>
                <a:gd name="connsiteY12" fmla="*/ 125859 h 344780"/>
                <a:gd name="connsiteX13" fmla="*/ 17750 w 167422"/>
                <a:gd name="connsiteY13" fmla="*/ 141948 h 344780"/>
                <a:gd name="connsiteX14" fmla="*/ 20870 w 167422"/>
                <a:gd name="connsiteY14" fmla="*/ 155740 h 344780"/>
                <a:gd name="connsiteX15" fmla="*/ 28504 w 167422"/>
                <a:gd name="connsiteY15" fmla="*/ 150814 h 344780"/>
                <a:gd name="connsiteX16" fmla="*/ 34579 w 167422"/>
                <a:gd name="connsiteY16" fmla="*/ 149829 h 344780"/>
                <a:gd name="connsiteX17" fmla="*/ 40244 w 167422"/>
                <a:gd name="connsiteY17" fmla="*/ 148680 h 344780"/>
                <a:gd name="connsiteX18" fmla="*/ 49356 w 167422"/>
                <a:gd name="connsiteY18" fmla="*/ 147777 h 344780"/>
                <a:gd name="connsiteX19" fmla="*/ 49930 w 167422"/>
                <a:gd name="connsiteY19" fmla="*/ 161076 h 344780"/>
                <a:gd name="connsiteX20" fmla="*/ 51490 w 167422"/>
                <a:gd name="connsiteY20" fmla="*/ 175852 h 344780"/>
                <a:gd name="connsiteX21" fmla="*/ 61341 w 167422"/>
                <a:gd name="connsiteY21" fmla="*/ 190793 h 344780"/>
                <a:gd name="connsiteX22" fmla="*/ 72013 w 167422"/>
                <a:gd name="connsiteY22" fmla="*/ 199166 h 344780"/>
                <a:gd name="connsiteX23" fmla="*/ 71520 w 167422"/>
                <a:gd name="connsiteY23" fmla="*/ 205241 h 344780"/>
                <a:gd name="connsiteX24" fmla="*/ 45826 w 167422"/>
                <a:gd name="connsiteY24" fmla="*/ 219689 h 344780"/>
                <a:gd name="connsiteX25" fmla="*/ 26042 w 167422"/>
                <a:gd name="connsiteY25" fmla="*/ 227406 h 344780"/>
                <a:gd name="connsiteX26" fmla="*/ 23497 w 167422"/>
                <a:gd name="connsiteY26" fmla="*/ 234630 h 344780"/>
                <a:gd name="connsiteX27" fmla="*/ 30146 w 167422"/>
                <a:gd name="connsiteY27" fmla="*/ 238816 h 344780"/>
                <a:gd name="connsiteX28" fmla="*/ 26042 w 167422"/>
                <a:gd name="connsiteY28" fmla="*/ 253100 h 344780"/>
                <a:gd name="connsiteX29" fmla="*/ 18489 w 167422"/>
                <a:gd name="connsiteY29" fmla="*/ 266317 h 344780"/>
                <a:gd name="connsiteX30" fmla="*/ 14221 w 167422"/>
                <a:gd name="connsiteY30" fmla="*/ 274690 h 344780"/>
                <a:gd name="connsiteX31" fmla="*/ 22430 w 167422"/>
                <a:gd name="connsiteY31" fmla="*/ 277153 h 344780"/>
                <a:gd name="connsiteX32" fmla="*/ 28587 w 167422"/>
                <a:gd name="connsiteY32" fmla="*/ 279205 h 344780"/>
                <a:gd name="connsiteX33" fmla="*/ 32773 w 167422"/>
                <a:gd name="connsiteY33" fmla="*/ 285937 h 344780"/>
                <a:gd name="connsiteX34" fmla="*/ 60027 w 167422"/>
                <a:gd name="connsiteY34" fmla="*/ 285526 h 344780"/>
                <a:gd name="connsiteX35" fmla="*/ 67908 w 167422"/>
                <a:gd name="connsiteY35" fmla="*/ 287250 h 344780"/>
                <a:gd name="connsiteX36" fmla="*/ 50751 w 167422"/>
                <a:gd name="connsiteY36" fmla="*/ 295377 h 344780"/>
                <a:gd name="connsiteX37" fmla="*/ 31624 w 167422"/>
                <a:gd name="connsiteY37" fmla="*/ 302519 h 344780"/>
                <a:gd name="connsiteX38" fmla="*/ 29982 w 167422"/>
                <a:gd name="connsiteY38" fmla="*/ 307773 h 344780"/>
                <a:gd name="connsiteX39" fmla="*/ 26288 w 167422"/>
                <a:gd name="connsiteY39" fmla="*/ 313273 h 344780"/>
                <a:gd name="connsiteX40" fmla="*/ 20213 w 167422"/>
                <a:gd name="connsiteY40" fmla="*/ 320005 h 344780"/>
                <a:gd name="connsiteX41" fmla="*/ 11676 w 167422"/>
                <a:gd name="connsiteY41" fmla="*/ 320662 h 344780"/>
                <a:gd name="connsiteX42" fmla="*/ 4534 w 167422"/>
                <a:gd name="connsiteY42" fmla="*/ 335438 h 344780"/>
                <a:gd name="connsiteX43" fmla="*/ 2071 w 167422"/>
                <a:gd name="connsiteY43" fmla="*/ 344632 h 344780"/>
                <a:gd name="connsiteX44" fmla="*/ 25467 w 167422"/>
                <a:gd name="connsiteY44" fmla="*/ 337572 h 344780"/>
                <a:gd name="connsiteX45" fmla="*/ 42870 w 167422"/>
                <a:gd name="connsiteY45" fmla="*/ 337983 h 344780"/>
                <a:gd name="connsiteX46" fmla="*/ 58796 w 167422"/>
                <a:gd name="connsiteY46" fmla="*/ 313273 h 344780"/>
                <a:gd name="connsiteX47" fmla="*/ 90484 w 167422"/>
                <a:gd name="connsiteY47" fmla="*/ 316393 h 344780"/>
                <a:gd name="connsiteX48" fmla="*/ 114372 w 167422"/>
                <a:gd name="connsiteY48" fmla="*/ 310646 h 344780"/>
                <a:gd name="connsiteX49" fmla="*/ 136208 w 167422"/>
                <a:gd name="connsiteY49" fmla="*/ 305803 h 344780"/>
                <a:gd name="connsiteX50" fmla="*/ 164940 w 167422"/>
                <a:gd name="connsiteY50" fmla="*/ 288235 h 344780"/>
                <a:gd name="connsiteX51" fmla="*/ 144171 w 167422"/>
                <a:gd name="connsiteY51" fmla="*/ 284541 h 344780"/>
                <a:gd name="connsiteX52" fmla="*/ 151642 w 167422"/>
                <a:gd name="connsiteY52" fmla="*/ 273705 h 344780"/>
                <a:gd name="connsiteX53" fmla="*/ 156896 w 167422"/>
                <a:gd name="connsiteY53" fmla="*/ 268698 h 344780"/>
                <a:gd name="connsiteX54" fmla="*/ 157881 w 167422"/>
                <a:gd name="connsiteY54" fmla="*/ 261966 h 344780"/>
                <a:gd name="connsiteX55" fmla="*/ 164366 w 167422"/>
                <a:gd name="connsiteY55" fmla="*/ 256876 h 344780"/>
                <a:gd name="connsiteX56" fmla="*/ 167075 w 167422"/>
                <a:gd name="connsiteY56" fmla="*/ 248996 h 344780"/>
                <a:gd name="connsiteX57" fmla="*/ 164037 w 167422"/>
                <a:gd name="connsiteY57" fmla="*/ 230607 h 344780"/>
                <a:gd name="connsiteX58" fmla="*/ 148029 w 167422"/>
                <a:gd name="connsiteY58" fmla="*/ 222398 h 344780"/>
                <a:gd name="connsiteX59" fmla="*/ 135552 w 167422"/>
                <a:gd name="connsiteY59" fmla="*/ 215502 h 344780"/>
                <a:gd name="connsiteX60" fmla="*/ 133335 w 167422"/>
                <a:gd name="connsiteY60" fmla="*/ 200316 h 344780"/>
                <a:gd name="connsiteX61" fmla="*/ 122499 w 167422"/>
                <a:gd name="connsiteY61" fmla="*/ 184800 h 344780"/>
                <a:gd name="connsiteX62" fmla="*/ 117491 w 167422"/>
                <a:gd name="connsiteY62" fmla="*/ 179136 h 344780"/>
                <a:gd name="connsiteX63" fmla="*/ 122089 w 167422"/>
                <a:gd name="connsiteY63" fmla="*/ 176673 h 344780"/>
                <a:gd name="connsiteX64" fmla="*/ 125208 w 167422"/>
                <a:gd name="connsiteY64" fmla="*/ 172487 h 344780"/>
                <a:gd name="connsiteX65" fmla="*/ 119544 w 167422"/>
                <a:gd name="connsiteY65" fmla="*/ 166904 h 344780"/>
                <a:gd name="connsiteX66" fmla="*/ 105260 w 167422"/>
                <a:gd name="connsiteY66" fmla="*/ 159270 h 344780"/>
                <a:gd name="connsiteX67" fmla="*/ 97708 w 167422"/>
                <a:gd name="connsiteY67" fmla="*/ 145807 h 344780"/>
                <a:gd name="connsiteX68" fmla="*/ 92618 w 167422"/>
                <a:gd name="connsiteY68" fmla="*/ 126351 h 344780"/>
                <a:gd name="connsiteX69" fmla="*/ 82931 w 167422"/>
                <a:gd name="connsiteY69" fmla="*/ 113381 h 344780"/>
                <a:gd name="connsiteX70" fmla="*/ 70535 w 167422"/>
                <a:gd name="connsiteY70" fmla="*/ 112231 h 344780"/>
                <a:gd name="connsiteX71" fmla="*/ 63475 w 167422"/>
                <a:gd name="connsiteY71" fmla="*/ 103694 h 344780"/>
                <a:gd name="connsiteX72" fmla="*/ 74640 w 167422"/>
                <a:gd name="connsiteY72" fmla="*/ 96306 h 344780"/>
                <a:gd name="connsiteX73" fmla="*/ 75543 w 167422"/>
                <a:gd name="connsiteY73" fmla="*/ 87194 h 344780"/>
                <a:gd name="connsiteX74" fmla="*/ 84245 w 167422"/>
                <a:gd name="connsiteY74" fmla="*/ 78820 h 344780"/>
                <a:gd name="connsiteX75" fmla="*/ 86051 w 167422"/>
                <a:gd name="connsiteY75" fmla="*/ 66424 h 344780"/>
                <a:gd name="connsiteX76" fmla="*/ 86379 w 167422"/>
                <a:gd name="connsiteY76" fmla="*/ 61335 h 344780"/>
                <a:gd name="connsiteX77" fmla="*/ 91633 w 167422"/>
                <a:gd name="connsiteY77" fmla="*/ 54521 h 344780"/>
                <a:gd name="connsiteX78" fmla="*/ 87446 w 167422"/>
                <a:gd name="connsiteY78" fmla="*/ 42946 h 344780"/>
                <a:gd name="connsiteX79" fmla="*/ 71602 w 167422"/>
                <a:gd name="connsiteY79" fmla="*/ 34491 h 344780"/>
                <a:gd name="connsiteX80" fmla="*/ 64953 w 167422"/>
                <a:gd name="connsiteY80" fmla="*/ 39663 h 344780"/>
                <a:gd name="connsiteX81" fmla="*/ 62983 w 167422"/>
                <a:gd name="connsiteY81" fmla="*/ 44752 h 344780"/>
                <a:gd name="connsiteX82" fmla="*/ 52229 w 167422"/>
                <a:gd name="connsiteY82" fmla="*/ 50334 h 344780"/>
                <a:gd name="connsiteX83" fmla="*/ 41968 w 167422"/>
                <a:gd name="connsiteY83" fmla="*/ 37118 h 344780"/>
                <a:gd name="connsiteX84" fmla="*/ 53132 w 167422"/>
                <a:gd name="connsiteY84" fmla="*/ 26282 h 344780"/>
                <a:gd name="connsiteX85" fmla="*/ 61998 w 167422"/>
                <a:gd name="connsiteY85" fmla="*/ 20043 h 344780"/>
                <a:gd name="connsiteX86" fmla="*/ 63886 w 167422"/>
                <a:gd name="connsiteY86" fmla="*/ 10110 h 344780"/>
                <a:gd name="connsiteX87" fmla="*/ 66595 w 167422"/>
                <a:gd name="connsiteY87" fmla="*/ 423 h 34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67422" h="344780">
                  <a:moveTo>
                    <a:pt x="66349" y="12"/>
                  </a:moveTo>
                  <a:cubicBezTo>
                    <a:pt x="51326" y="-398"/>
                    <a:pt x="41475" y="9535"/>
                    <a:pt x="28012" y="13393"/>
                  </a:cubicBezTo>
                  <a:cubicBezTo>
                    <a:pt x="24646" y="14378"/>
                    <a:pt x="16191" y="13640"/>
                    <a:pt x="14795" y="17990"/>
                  </a:cubicBezTo>
                  <a:cubicBezTo>
                    <a:pt x="13564" y="21931"/>
                    <a:pt x="18900" y="26610"/>
                    <a:pt x="21280" y="28662"/>
                  </a:cubicBezTo>
                  <a:cubicBezTo>
                    <a:pt x="14795" y="33834"/>
                    <a:pt x="5355" y="33177"/>
                    <a:pt x="4944" y="43193"/>
                  </a:cubicBezTo>
                  <a:cubicBezTo>
                    <a:pt x="4944" y="45327"/>
                    <a:pt x="6094" y="47790"/>
                    <a:pt x="5519" y="49924"/>
                  </a:cubicBezTo>
                  <a:cubicBezTo>
                    <a:pt x="4862" y="52305"/>
                    <a:pt x="1825" y="53782"/>
                    <a:pt x="1414" y="56984"/>
                  </a:cubicBezTo>
                  <a:cubicBezTo>
                    <a:pt x="593" y="62730"/>
                    <a:pt x="6258" y="66917"/>
                    <a:pt x="8064" y="72007"/>
                  </a:cubicBezTo>
                  <a:cubicBezTo>
                    <a:pt x="10280" y="78328"/>
                    <a:pt x="9049" y="80134"/>
                    <a:pt x="5519" y="85470"/>
                  </a:cubicBezTo>
                  <a:cubicBezTo>
                    <a:pt x="2892" y="89410"/>
                    <a:pt x="-1951" y="100082"/>
                    <a:pt x="840" y="104925"/>
                  </a:cubicBezTo>
                  <a:cubicBezTo>
                    <a:pt x="5929" y="113791"/>
                    <a:pt x="10116" y="96224"/>
                    <a:pt x="12004" y="94992"/>
                  </a:cubicBezTo>
                  <a:cubicBezTo>
                    <a:pt x="19639" y="89985"/>
                    <a:pt x="15944" y="103858"/>
                    <a:pt x="15698" y="106321"/>
                  </a:cubicBezTo>
                  <a:cubicBezTo>
                    <a:pt x="15123" y="112888"/>
                    <a:pt x="17833" y="119373"/>
                    <a:pt x="16601" y="125859"/>
                  </a:cubicBezTo>
                  <a:cubicBezTo>
                    <a:pt x="15123" y="133821"/>
                    <a:pt x="12661" y="135299"/>
                    <a:pt x="17750" y="141948"/>
                  </a:cubicBezTo>
                  <a:cubicBezTo>
                    <a:pt x="21280" y="146628"/>
                    <a:pt x="20624" y="149993"/>
                    <a:pt x="20870" y="155740"/>
                  </a:cubicBezTo>
                  <a:cubicBezTo>
                    <a:pt x="24646" y="156150"/>
                    <a:pt x="25713" y="152456"/>
                    <a:pt x="28504" y="150814"/>
                  </a:cubicBezTo>
                  <a:cubicBezTo>
                    <a:pt x="31460" y="149008"/>
                    <a:pt x="31460" y="149993"/>
                    <a:pt x="34579" y="149829"/>
                  </a:cubicBezTo>
                  <a:cubicBezTo>
                    <a:pt x="37288" y="149665"/>
                    <a:pt x="37370" y="149419"/>
                    <a:pt x="40244" y="148680"/>
                  </a:cubicBezTo>
                  <a:cubicBezTo>
                    <a:pt x="42953" y="148023"/>
                    <a:pt x="46072" y="146874"/>
                    <a:pt x="49356" y="147777"/>
                  </a:cubicBezTo>
                  <a:cubicBezTo>
                    <a:pt x="57072" y="149829"/>
                    <a:pt x="51162" y="155247"/>
                    <a:pt x="49930" y="161076"/>
                  </a:cubicBezTo>
                  <a:cubicBezTo>
                    <a:pt x="48945" y="165919"/>
                    <a:pt x="49930" y="171173"/>
                    <a:pt x="51490" y="175852"/>
                  </a:cubicBezTo>
                  <a:cubicBezTo>
                    <a:pt x="53378" y="181599"/>
                    <a:pt x="56662" y="186606"/>
                    <a:pt x="61341" y="190793"/>
                  </a:cubicBezTo>
                  <a:cubicBezTo>
                    <a:pt x="64378" y="193502"/>
                    <a:pt x="69632" y="195800"/>
                    <a:pt x="72013" y="199166"/>
                  </a:cubicBezTo>
                  <a:cubicBezTo>
                    <a:pt x="74640" y="202696"/>
                    <a:pt x="74229" y="202039"/>
                    <a:pt x="71520" y="205241"/>
                  </a:cubicBezTo>
                  <a:cubicBezTo>
                    <a:pt x="65856" y="212137"/>
                    <a:pt x="54527" y="218786"/>
                    <a:pt x="45826" y="219689"/>
                  </a:cubicBezTo>
                  <a:cubicBezTo>
                    <a:pt x="38520" y="220428"/>
                    <a:pt x="30721" y="220756"/>
                    <a:pt x="26042" y="227406"/>
                  </a:cubicBezTo>
                  <a:cubicBezTo>
                    <a:pt x="24975" y="228965"/>
                    <a:pt x="22840" y="232495"/>
                    <a:pt x="23497" y="234630"/>
                  </a:cubicBezTo>
                  <a:cubicBezTo>
                    <a:pt x="24400" y="237749"/>
                    <a:pt x="27766" y="236600"/>
                    <a:pt x="30146" y="238816"/>
                  </a:cubicBezTo>
                  <a:cubicBezTo>
                    <a:pt x="34743" y="243167"/>
                    <a:pt x="27602" y="247929"/>
                    <a:pt x="26042" y="253100"/>
                  </a:cubicBezTo>
                  <a:cubicBezTo>
                    <a:pt x="24318" y="258847"/>
                    <a:pt x="22676" y="261309"/>
                    <a:pt x="18489" y="266317"/>
                  </a:cubicBezTo>
                  <a:cubicBezTo>
                    <a:pt x="16848" y="268287"/>
                    <a:pt x="13071" y="271571"/>
                    <a:pt x="14221" y="274690"/>
                  </a:cubicBezTo>
                  <a:cubicBezTo>
                    <a:pt x="15288" y="277481"/>
                    <a:pt x="19639" y="276578"/>
                    <a:pt x="22430" y="277153"/>
                  </a:cubicBezTo>
                  <a:cubicBezTo>
                    <a:pt x="24810" y="277646"/>
                    <a:pt x="26452" y="277728"/>
                    <a:pt x="28587" y="279205"/>
                  </a:cubicBezTo>
                  <a:cubicBezTo>
                    <a:pt x="31542" y="281258"/>
                    <a:pt x="30803" y="283392"/>
                    <a:pt x="32773" y="285937"/>
                  </a:cubicBezTo>
                  <a:cubicBezTo>
                    <a:pt x="38602" y="293243"/>
                    <a:pt x="52065" y="285198"/>
                    <a:pt x="60027" y="285526"/>
                  </a:cubicBezTo>
                  <a:cubicBezTo>
                    <a:pt x="61341" y="285526"/>
                    <a:pt x="67334" y="285526"/>
                    <a:pt x="67908" y="287250"/>
                  </a:cubicBezTo>
                  <a:cubicBezTo>
                    <a:pt x="69632" y="292504"/>
                    <a:pt x="53296" y="294803"/>
                    <a:pt x="50751" y="295377"/>
                  </a:cubicBezTo>
                  <a:cubicBezTo>
                    <a:pt x="44512" y="296773"/>
                    <a:pt x="35318" y="296609"/>
                    <a:pt x="31624" y="302519"/>
                  </a:cubicBezTo>
                  <a:cubicBezTo>
                    <a:pt x="30639" y="304079"/>
                    <a:pt x="30721" y="306213"/>
                    <a:pt x="29982" y="307773"/>
                  </a:cubicBezTo>
                  <a:cubicBezTo>
                    <a:pt x="28997" y="309990"/>
                    <a:pt x="27519" y="311221"/>
                    <a:pt x="26288" y="313273"/>
                  </a:cubicBezTo>
                  <a:cubicBezTo>
                    <a:pt x="24318" y="316639"/>
                    <a:pt x="24236" y="318691"/>
                    <a:pt x="20213" y="320005"/>
                  </a:cubicBezTo>
                  <a:cubicBezTo>
                    <a:pt x="17340" y="320826"/>
                    <a:pt x="14385" y="319184"/>
                    <a:pt x="11676" y="320662"/>
                  </a:cubicBezTo>
                  <a:cubicBezTo>
                    <a:pt x="6914" y="323288"/>
                    <a:pt x="5847" y="330677"/>
                    <a:pt x="4534" y="335438"/>
                  </a:cubicBezTo>
                  <a:cubicBezTo>
                    <a:pt x="3631" y="338475"/>
                    <a:pt x="2892" y="341759"/>
                    <a:pt x="2071" y="344632"/>
                  </a:cubicBezTo>
                  <a:cubicBezTo>
                    <a:pt x="9541" y="345864"/>
                    <a:pt x="18243" y="339050"/>
                    <a:pt x="25467" y="337572"/>
                  </a:cubicBezTo>
                  <a:cubicBezTo>
                    <a:pt x="31131" y="336505"/>
                    <a:pt x="37617" y="339296"/>
                    <a:pt x="42870" y="337983"/>
                  </a:cubicBezTo>
                  <a:cubicBezTo>
                    <a:pt x="52393" y="335520"/>
                    <a:pt x="52147" y="318609"/>
                    <a:pt x="58796" y="313273"/>
                  </a:cubicBezTo>
                  <a:cubicBezTo>
                    <a:pt x="69058" y="305064"/>
                    <a:pt x="79565" y="316229"/>
                    <a:pt x="90484" y="316393"/>
                  </a:cubicBezTo>
                  <a:cubicBezTo>
                    <a:pt x="98282" y="316393"/>
                    <a:pt x="106820" y="312370"/>
                    <a:pt x="114372" y="310646"/>
                  </a:cubicBezTo>
                  <a:cubicBezTo>
                    <a:pt x="121596" y="309005"/>
                    <a:pt x="128902" y="307445"/>
                    <a:pt x="136208" y="305803"/>
                  </a:cubicBezTo>
                  <a:cubicBezTo>
                    <a:pt x="148933" y="302930"/>
                    <a:pt x="158455" y="300139"/>
                    <a:pt x="164940" y="288235"/>
                  </a:cubicBezTo>
                  <a:cubicBezTo>
                    <a:pt x="160343" y="285280"/>
                    <a:pt x="146388" y="289056"/>
                    <a:pt x="144171" y="284541"/>
                  </a:cubicBezTo>
                  <a:cubicBezTo>
                    <a:pt x="142776" y="281668"/>
                    <a:pt x="149425" y="275922"/>
                    <a:pt x="151642" y="273705"/>
                  </a:cubicBezTo>
                  <a:cubicBezTo>
                    <a:pt x="153530" y="271817"/>
                    <a:pt x="155746" y="271407"/>
                    <a:pt x="156896" y="268698"/>
                  </a:cubicBezTo>
                  <a:cubicBezTo>
                    <a:pt x="157798" y="266563"/>
                    <a:pt x="156731" y="264183"/>
                    <a:pt x="157881" y="261966"/>
                  </a:cubicBezTo>
                  <a:cubicBezTo>
                    <a:pt x="159276" y="259257"/>
                    <a:pt x="162642" y="258929"/>
                    <a:pt x="164366" y="256876"/>
                  </a:cubicBezTo>
                  <a:cubicBezTo>
                    <a:pt x="166090" y="254824"/>
                    <a:pt x="166746" y="251541"/>
                    <a:pt x="167075" y="248996"/>
                  </a:cubicBezTo>
                  <a:cubicBezTo>
                    <a:pt x="167732" y="243824"/>
                    <a:pt x="167814" y="234548"/>
                    <a:pt x="164037" y="230607"/>
                  </a:cubicBezTo>
                  <a:cubicBezTo>
                    <a:pt x="160179" y="226667"/>
                    <a:pt x="152627" y="226092"/>
                    <a:pt x="148029" y="222398"/>
                  </a:cubicBezTo>
                  <a:cubicBezTo>
                    <a:pt x="144336" y="219443"/>
                    <a:pt x="138507" y="218376"/>
                    <a:pt x="135552" y="215502"/>
                  </a:cubicBezTo>
                  <a:cubicBezTo>
                    <a:pt x="131611" y="211890"/>
                    <a:pt x="134156" y="205159"/>
                    <a:pt x="133335" y="200316"/>
                  </a:cubicBezTo>
                  <a:cubicBezTo>
                    <a:pt x="132268" y="194241"/>
                    <a:pt x="126686" y="188987"/>
                    <a:pt x="122499" y="184800"/>
                  </a:cubicBezTo>
                  <a:cubicBezTo>
                    <a:pt x="121268" y="183569"/>
                    <a:pt x="117327" y="181352"/>
                    <a:pt x="117491" y="179136"/>
                  </a:cubicBezTo>
                  <a:cubicBezTo>
                    <a:pt x="117738" y="175688"/>
                    <a:pt x="120201" y="177740"/>
                    <a:pt x="122089" y="176673"/>
                  </a:cubicBezTo>
                  <a:cubicBezTo>
                    <a:pt x="123648" y="175852"/>
                    <a:pt x="125783" y="176345"/>
                    <a:pt x="125208" y="172487"/>
                  </a:cubicBezTo>
                  <a:cubicBezTo>
                    <a:pt x="124716" y="169531"/>
                    <a:pt x="122007" y="168464"/>
                    <a:pt x="119544" y="166904"/>
                  </a:cubicBezTo>
                  <a:cubicBezTo>
                    <a:pt x="114783" y="163785"/>
                    <a:pt x="110021" y="162307"/>
                    <a:pt x="105260" y="159270"/>
                  </a:cubicBezTo>
                  <a:cubicBezTo>
                    <a:pt x="100252" y="156232"/>
                    <a:pt x="97133" y="151717"/>
                    <a:pt x="97708" y="145807"/>
                  </a:cubicBezTo>
                  <a:cubicBezTo>
                    <a:pt x="98693" y="135956"/>
                    <a:pt x="98611" y="134232"/>
                    <a:pt x="92618" y="126351"/>
                  </a:cubicBezTo>
                  <a:cubicBezTo>
                    <a:pt x="89499" y="122247"/>
                    <a:pt x="87200" y="116336"/>
                    <a:pt x="82931" y="113381"/>
                  </a:cubicBezTo>
                  <a:cubicBezTo>
                    <a:pt x="78006" y="109933"/>
                    <a:pt x="75789" y="112149"/>
                    <a:pt x="70535" y="112231"/>
                  </a:cubicBezTo>
                  <a:cubicBezTo>
                    <a:pt x="66102" y="112231"/>
                    <a:pt x="61341" y="108948"/>
                    <a:pt x="63475" y="103694"/>
                  </a:cubicBezTo>
                  <a:cubicBezTo>
                    <a:pt x="64953" y="100000"/>
                    <a:pt x="71438" y="98604"/>
                    <a:pt x="74640" y="96306"/>
                  </a:cubicBezTo>
                  <a:cubicBezTo>
                    <a:pt x="82028" y="91216"/>
                    <a:pt x="78170" y="92612"/>
                    <a:pt x="75543" y="87194"/>
                  </a:cubicBezTo>
                  <a:cubicBezTo>
                    <a:pt x="72916" y="81858"/>
                    <a:pt x="81207" y="83253"/>
                    <a:pt x="84245" y="78820"/>
                  </a:cubicBezTo>
                  <a:cubicBezTo>
                    <a:pt x="87118" y="74716"/>
                    <a:pt x="86707" y="70118"/>
                    <a:pt x="86051" y="66424"/>
                  </a:cubicBezTo>
                  <a:cubicBezTo>
                    <a:pt x="85394" y="62812"/>
                    <a:pt x="84162" y="64947"/>
                    <a:pt x="86379" y="61335"/>
                  </a:cubicBezTo>
                  <a:cubicBezTo>
                    <a:pt x="88103" y="58626"/>
                    <a:pt x="90565" y="57805"/>
                    <a:pt x="91633" y="54521"/>
                  </a:cubicBezTo>
                  <a:cubicBezTo>
                    <a:pt x="93110" y="50006"/>
                    <a:pt x="90648" y="45902"/>
                    <a:pt x="87446" y="42946"/>
                  </a:cubicBezTo>
                  <a:cubicBezTo>
                    <a:pt x="84819" y="40483"/>
                    <a:pt x="75297" y="34162"/>
                    <a:pt x="71602" y="34491"/>
                  </a:cubicBezTo>
                  <a:cubicBezTo>
                    <a:pt x="70125" y="34655"/>
                    <a:pt x="65774" y="38513"/>
                    <a:pt x="64953" y="39663"/>
                  </a:cubicBezTo>
                  <a:cubicBezTo>
                    <a:pt x="63475" y="41551"/>
                    <a:pt x="63968" y="43193"/>
                    <a:pt x="62983" y="44752"/>
                  </a:cubicBezTo>
                  <a:cubicBezTo>
                    <a:pt x="60848" y="48036"/>
                    <a:pt x="56334" y="49842"/>
                    <a:pt x="52229" y="50334"/>
                  </a:cubicBezTo>
                  <a:cubicBezTo>
                    <a:pt x="42132" y="51648"/>
                    <a:pt x="38027" y="46887"/>
                    <a:pt x="41968" y="37118"/>
                  </a:cubicBezTo>
                  <a:cubicBezTo>
                    <a:pt x="44348" y="31371"/>
                    <a:pt x="47550" y="28744"/>
                    <a:pt x="53132" y="26282"/>
                  </a:cubicBezTo>
                  <a:cubicBezTo>
                    <a:pt x="56334" y="24886"/>
                    <a:pt x="60520" y="23655"/>
                    <a:pt x="61998" y="20043"/>
                  </a:cubicBezTo>
                  <a:cubicBezTo>
                    <a:pt x="63147" y="17170"/>
                    <a:pt x="62737" y="13229"/>
                    <a:pt x="63886" y="10110"/>
                  </a:cubicBezTo>
                  <a:cubicBezTo>
                    <a:pt x="64789" y="7647"/>
                    <a:pt x="64953" y="1983"/>
                    <a:pt x="66595" y="42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490815-5F21-FFC2-2678-CAF344D0D982}"/>
                </a:ext>
              </a:extLst>
            </p:cNvPr>
            <p:cNvSpPr/>
            <p:nvPr/>
          </p:nvSpPr>
          <p:spPr>
            <a:xfrm>
              <a:off x="5615614" y="2856458"/>
              <a:ext cx="167422" cy="344780"/>
            </a:xfrm>
            <a:custGeom>
              <a:avLst/>
              <a:gdLst>
                <a:gd name="connsiteX0" fmla="*/ 66349 w 167422"/>
                <a:gd name="connsiteY0" fmla="*/ 12 h 344780"/>
                <a:gd name="connsiteX1" fmla="*/ 28012 w 167422"/>
                <a:gd name="connsiteY1" fmla="*/ 13393 h 344780"/>
                <a:gd name="connsiteX2" fmla="*/ 14795 w 167422"/>
                <a:gd name="connsiteY2" fmla="*/ 17990 h 344780"/>
                <a:gd name="connsiteX3" fmla="*/ 21280 w 167422"/>
                <a:gd name="connsiteY3" fmla="*/ 28662 h 344780"/>
                <a:gd name="connsiteX4" fmla="*/ 4944 w 167422"/>
                <a:gd name="connsiteY4" fmla="*/ 43193 h 344780"/>
                <a:gd name="connsiteX5" fmla="*/ 5519 w 167422"/>
                <a:gd name="connsiteY5" fmla="*/ 49924 h 344780"/>
                <a:gd name="connsiteX6" fmla="*/ 1414 w 167422"/>
                <a:gd name="connsiteY6" fmla="*/ 56984 h 344780"/>
                <a:gd name="connsiteX7" fmla="*/ 8064 w 167422"/>
                <a:gd name="connsiteY7" fmla="*/ 72007 h 344780"/>
                <a:gd name="connsiteX8" fmla="*/ 5519 w 167422"/>
                <a:gd name="connsiteY8" fmla="*/ 85470 h 344780"/>
                <a:gd name="connsiteX9" fmla="*/ 840 w 167422"/>
                <a:gd name="connsiteY9" fmla="*/ 104925 h 344780"/>
                <a:gd name="connsiteX10" fmla="*/ 12004 w 167422"/>
                <a:gd name="connsiteY10" fmla="*/ 94992 h 344780"/>
                <a:gd name="connsiteX11" fmla="*/ 15698 w 167422"/>
                <a:gd name="connsiteY11" fmla="*/ 106321 h 344780"/>
                <a:gd name="connsiteX12" fmla="*/ 16601 w 167422"/>
                <a:gd name="connsiteY12" fmla="*/ 125859 h 344780"/>
                <a:gd name="connsiteX13" fmla="*/ 17750 w 167422"/>
                <a:gd name="connsiteY13" fmla="*/ 141948 h 344780"/>
                <a:gd name="connsiteX14" fmla="*/ 20870 w 167422"/>
                <a:gd name="connsiteY14" fmla="*/ 155740 h 344780"/>
                <a:gd name="connsiteX15" fmla="*/ 28504 w 167422"/>
                <a:gd name="connsiteY15" fmla="*/ 150814 h 344780"/>
                <a:gd name="connsiteX16" fmla="*/ 34579 w 167422"/>
                <a:gd name="connsiteY16" fmla="*/ 149829 h 344780"/>
                <a:gd name="connsiteX17" fmla="*/ 40244 w 167422"/>
                <a:gd name="connsiteY17" fmla="*/ 148680 h 344780"/>
                <a:gd name="connsiteX18" fmla="*/ 49356 w 167422"/>
                <a:gd name="connsiteY18" fmla="*/ 147777 h 344780"/>
                <a:gd name="connsiteX19" fmla="*/ 49930 w 167422"/>
                <a:gd name="connsiteY19" fmla="*/ 161076 h 344780"/>
                <a:gd name="connsiteX20" fmla="*/ 51490 w 167422"/>
                <a:gd name="connsiteY20" fmla="*/ 175852 h 344780"/>
                <a:gd name="connsiteX21" fmla="*/ 61341 w 167422"/>
                <a:gd name="connsiteY21" fmla="*/ 190793 h 344780"/>
                <a:gd name="connsiteX22" fmla="*/ 72013 w 167422"/>
                <a:gd name="connsiteY22" fmla="*/ 199166 h 344780"/>
                <a:gd name="connsiteX23" fmla="*/ 71520 w 167422"/>
                <a:gd name="connsiteY23" fmla="*/ 205241 h 344780"/>
                <a:gd name="connsiteX24" fmla="*/ 45826 w 167422"/>
                <a:gd name="connsiteY24" fmla="*/ 219689 h 344780"/>
                <a:gd name="connsiteX25" fmla="*/ 26042 w 167422"/>
                <a:gd name="connsiteY25" fmla="*/ 227406 h 344780"/>
                <a:gd name="connsiteX26" fmla="*/ 23497 w 167422"/>
                <a:gd name="connsiteY26" fmla="*/ 234630 h 344780"/>
                <a:gd name="connsiteX27" fmla="*/ 30146 w 167422"/>
                <a:gd name="connsiteY27" fmla="*/ 238816 h 344780"/>
                <a:gd name="connsiteX28" fmla="*/ 26042 w 167422"/>
                <a:gd name="connsiteY28" fmla="*/ 253100 h 344780"/>
                <a:gd name="connsiteX29" fmla="*/ 18489 w 167422"/>
                <a:gd name="connsiteY29" fmla="*/ 266317 h 344780"/>
                <a:gd name="connsiteX30" fmla="*/ 14221 w 167422"/>
                <a:gd name="connsiteY30" fmla="*/ 274690 h 344780"/>
                <a:gd name="connsiteX31" fmla="*/ 22430 w 167422"/>
                <a:gd name="connsiteY31" fmla="*/ 277153 h 344780"/>
                <a:gd name="connsiteX32" fmla="*/ 28587 w 167422"/>
                <a:gd name="connsiteY32" fmla="*/ 279205 h 344780"/>
                <a:gd name="connsiteX33" fmla="*/ 32773 w 167422"/>
                <a:gd name="connsiteY33" fmla="*/ 285937 h 344780"/>
                <a:gd name="connsiteX34" fmla="*/ 60027 w 167422"/>
                <a:gd name="connsiteY34" fmla="*/ 285526 h 344780"/>
                <a:gd name="connsiteX35" fmla="*/ 67908 w 167422"/>
                <a:gd name="connsiteY35" fmla="*/ 287250 h 344780"/>
                <a:gd name="connsiteX36" fmla="*/ 50751 w 167422"/>
                <a:gd name="connsiteY36" fmla="*/ 295377 h 344780"/>
                <a:gd name="connsiteX37" fmla="*/ 31624 w 167422"/>
                <a:gd name="connsiteY37" fmla="*/ 302519 h 344780"/>
                <a:gd name="connsiteX38" fmla="*/ 29982 w 167422"/>
                <a:gd name="connsiteY38" fmla="*/ 307773 h 344780"/>
                <a:gd name="connsiteX39" fmla="*/ 26288 w 167422"/>
                <a:gd name="connsiteY39" fmla="*/ 313273 h 344780"/>
                <a:gd name="connsiteX40" fmla="*/ 20213 w 167422"/>
                <a:gd name="connsiteY40" fmla="*/ 320005 h 344780"/>
                <a:gd name="connsiteX41" fmla="*/ 11676 w 167422"/>
                <a:gd name="connsiteY41" fmla="*/ 320662 h 344780"/>
                <a:gd name="connsiteX42" fmla="*/ 4534 w 167422"/>
                <a:gd name="connsiteY42" fmla="*/ 335438 h 344780"/>
                <a:gd name="connsiteX43" fmla="*/ 2071 w 167422"/>
                <a:gd name="connsiteY43" fmla="*/ 344632 h 344780"/>
                <a:gd name="connsiteX44" fmla="*/ 25467 w 167422"/>
                <a:gd name="connsiteY44" fmla="*/ 337572 h 344780"/>
                <a:gd name="connsiteX45" fmla="*/ 42870 w 167422"/>
                <a:gd name="connsiteY45" fmla="*/ 337983 h 344780"/>
                <a:gd name="connsiteX46" fmla="*/ 58796 w 167422"/>
                <a:gd name="connsiteY46" fmla="*/ 313273 h 344780"/>
                <a:gd name="connsiteX47" fmla="*/ 90484 w 167422"/>
                <a:gd name="connsiteY47" fmla="*/ 316393 h 344780"/>
                <a:gd name="connsiteX48" fmla="*/ 114372 w 167422"/>
                <a:gd name="connsiteY48" fmla="*/ 310646 h 344780"/>
                <a:gd name="connsiteX49" fmla="*/ 136208 w 167422"/>
                <a:gd name="connsiteY49" fmla="*/ 305803 h 344780"/>
                <a:gd name="connsiteX50" fmla="*/ 164940 w 167422"/>
                <a:gd name="connsiteY50" fmla="*/ 288235 h 344780"/>
                <a:gd name="connsiteX51" fmla="*/ 144171 w 167422"/>
                <a:gd name="connsiteY51" fmla="*/ 284541 h 344780"/>
                <a:gd name="connsiteX52" fmla="*/ 151642 w 167422"/>
                <a:gd name="connsiteY52" fmla="*/ 273705 h 344780"/>
                <a:gd name="connsiteX53" fmla="*/ 156896 w 167422"/>
                <a:gd name="connsiteY53" fmla="*/ 268698 h 344780"/>
                <a:gd name="connsiteX54" fmla="*/ 157881 w 167422"/>
                <a:gd name="connsiteY54" fmla="*/ 261966 h 344780"/>
                <a:gd name="connsiteX55" fmla="*/ 164366 w 167422"/>
                <a:gd name="connsiteY55" fmla="*/ 256876 h 344780"/>
                <a:gd name="connsiteX56" fmla="*/ 167075 w 167422"/>
                <a:gd name="connsiteY56" fmla="*/ 248996 h 344780"/>
                <a:gd name="connsiteX57" fmla="*/ 164037 w 167422"/>
                <a:gd name="connsiteY57" fmla="*/ 230607 h 344780"/>
                <a:gd name="connsiteX58" fmla="*/ 148029 w 167422"/>
                <a:gd name="connsiteY58" fmla="*/ 222398 h 344780"/>
                <a:gd name="connsiteX59" fmla="*/ 135552 w 167422"/>
                <a:gd name="connsiteY59" fmla="*/ 215502 h 344780"/>
                <a:gd name="connsiteX60" fmla="*/ 133335 w 167422"/>
                <a:gd name="connsiteY60" fmla="*/ 200316 h 344780"/>
                <a:gd name="connsiteX61" fmla="*/ 122499 w 167422"/>
                <a:gd name="connsiteY61" fmla="*/ 184800 h 344780"/>
                <a:gd name="connsiteX62" fmla="*/ 117491 w 167422"/>
                <a:gd name="connsiteY62" fmla="*/ 179136 h 344780"/>
                <a:gd name="connsiteX63" fmla="*/ 122089 w 167422"/>
                <a:gd name="connsiteY63" fmla="*/ 176673 h 344780"/>
                <a:gd name="connsiteX64" fmla="*/ 125208 w 167422"/>
                <a:gd name="connsiteY64" fmla="*/ 172487 h 344780"/>
                <a:gd name="connsiteX65" fmla="*/ 119544 w 167422"/>
                <a:gd name="connsiteY65" fmla="*/ 166904 h 344780"/>
                <a:gd name="connsiteX66" fmla="*/ 105260 w 167422"/>
                <a:gd name="connsiteY66" fmla="*/ 159270 h 344780"/>
                <a:gd name="connsiteX67" fmla="*/ 97708 w 167422"/>
                <a:gd name="connsiteY67" fmla="*/ 145807 h 344780"/>
                <a:gd name="connsiteX68" fmla="*/ 92618 w 167422"/>
                <a:gd name="connsiteY68" fmla="*/ 126351 h 344780"/>
                <a:gd name="connsiteX69" fmla="*/ 82931 w 167422"/>
                <a:gd name="connsiteY69" fmla="*/ 113381 h 344780"/>
                <a:gd name="connsiteX70" fmla="*/ 70535 w 167422"/>
                <a:gd name="connsiteY70" fmla="*/ 112231 h 344780"/>
                <a:gd name="connsiteX71" fmla="*/ 63475 w 167422"/>
                <a:gd name="connsiteY71" fmla="*/ 103694 h 344780"/>
                <a:gd name="connsiteX72" fmla="*/ 74640 w 167422"/>
                <a:gd name="connsiteY72" fmla="*/ 96306 h 344780"/>
                <a:gd name="connsiteX73" fmla="*/ 75543 w 167422"/>
                <a:gd name="connsiteY73" fmla="*/ 87194 h 344780"/>
                <a:gd name="connsiteX74" fmla="*/ 84245 w 167422"/>
                <a:gd name="connsiteY74" fmla="*/ 78820 h 344780"/>
                <a:gd name="connsiteX75" fmla="*/ 86051 w 167422"/>
                <a:gd name="connsiteY75" fmla="*/ 66424 h 344780"/>
                <a:gd name="connsiteX76" fmla="*/ 86379 w 167422"/>
                <a:gd name="connsiteY76" fmla="*/ 61335 h 344780"/>
                <a:gd name="connsiteX77" fmla="*/ 91633 w 167422"/>
                <a:gd name="connsiteY77" fmla="*/ 54521 h 344780"/>
                <a:gd name="connsiteX78" fmla="*/ 87446 w 167422"/>
                <a:gd name="connsiteY78" fmla="*/ 42946 h 344780"/>
                <a:gd name="connsiteX79" fmla="*/ 71602 w 167422"/>
                <a:gd name="connsiteY79" fmla="*/ 34491 h 344780"/>
                <a:gd name="connsiteX80" fmla="*/ 64953 w 167422"/>
                <a:gd name="connsiteY80" fmla="*/ 39663 h 344780"/>
                <a:gd name="connsiteX81" fmla="*/ 62983 w 167422"/>
                <a:gd name="connsiteY81" fmla="*/ 44752 h 344780"/>
                <a:gd name="connsiteX82" fmla="*/ 52229 w 167422"/>
                <a:gd name="connsiteY82" fmla="*/ 50334 h 344780"/>
                <a:gd name="connsiteX83" fmla="*/ 41968 w 167422"/>
                <a:gd name="connsiteY83" fmla="*/ 37118 h 344780"/>
                <a:gd name="connsiteX84" fmla="*/ 53132 w 167422"/>
                <a:gd name="connsiteY84" fmla="*/ 26282 h 344780"/>
                <a:gd name="connsiteX85" fmla="*/ 61998 w 167422"/>
                <a:gd name="connsiteY85" fmla="*/ 20043 h 344780"/>
                <a:gd name="connsiteX86" fmla="*/ 63886 w 167422"/>
                <a:gd name="connsiteY86" fmla="*/ 10110 h 344780"/>
                <a:gd name="connsiteX87" fmla="*/ 66595 w 167422"/>
                <a:gd name="connsiteY87" fmla="*/ 423 h 344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67422" h="344780">
                  <a:moveTo>
                    <a:pt x="66349" y="12"/>
                  </a:moveTo>
                  <a:cubicBezTo>
                    <a:pt x="51326" y="-398"/>
                    <a:pt x="41475" y="9535"/>
                    <a:pt x="28012" y="13393"/>
                  </a:cubicBezTo>
                  <a:cubicBezTo>
                    <a:pt x="24646" y="14378"/>
                    <a:pt x="16191" y="13640"/>
                    <a:pt x="14795" y="17990"/>
                  </a:cubicBezTo>
                  <a:cubicBezTo>
                    <a:pt x="13564" y="21931"/>
                    <a:pt x="18900" y="26610"/>
                    <a:pt x="21280" y="28662"/>
                  </a:cubicBezTo>
                  <a:cubicBezTo>
                    <a:pt x="14795" y="33834"/>
                    <a:pt x="5355" y="33177"/>
                    <a:pt x="4944" y="43193"/>
                  </a:cubicBezTo>
                  <a:cubicBezTo>
                    <a:pt x="4944" y="45327"/>
                    <a:pt x="6094" y="47790"/>
                    <a:pt x="5519" y="49924"/>
                  </a:cubicBezTo>
                  <a:cubicBezTo>
                    <a:pt x="4862" y="52305"/>
                    <a:pt x="1825" y="53782"/>
                    <a:pt x="1414" y="56984"/>
                  </a:cubicBezTo>
                  <a:cubicBezTo>
                    <a:pt x="593" y="62730"/>
                    <a:pt x="6258" y="66917"/>
                    <a:pt x="8064" y="72007"/>
                  </a:cubicBezTo>
                  <a:cubicBezTo>
                    <a:pt x="10280" y="78328"/>
                    <a:pt x="9049" y="80134"/>
                    <a:pt x="5519" y="85470"/>
                  </a:cubicBezTo>
                  <a:cubicBezTo>
                    <a:pt x="2892" y="89410"/>
                    <a:pt x="-1951" y="100082"/>
                    <a:pt x="840" y="104925"/>
                  </a:cubicBezTo>
                  <a:cubicBezTo>
                    <a:pt x="5929" y="113791"/>
                    <a:pt x="10116" y="96224"/>
                    <a:pt x="12004" y="94992"/>
                  </a:cubicBezTo>
                  <a:cubicBezTo>
                    <a:pt x="19639" y="89985"/>
                    <a:pt x="15944" y="103858"/>
                    <a:pt x="15698" y="106321"/>
                  </a:cubicBezTo>
                  <a:cubicBezTo>
                    <a:pt x="15123" y="112888"/>
                    <a:pt x="17833" y="119373"/>
                    <a:pt x="16601" y="125859"/>
                  </a:cubicBezTo>
                  <a:cubicBezTo>
                    <a:pt x="15123" y="133821"/>
                    <a:pt x="12661" y="135299"/>
                    <a:pt x="17750" y="141948"/>
                  </a:cubicBezTo>
                  <a:cubicBezTo>
                    <a:pt x="21280" y="146628"/>
                    <a:pt x="20624" y="149993"/>
                    <a:pt x="20870" y="155740"/>
                  </a:cubicBezTo>
                  <a:cubicBezTo>
                    <a:pt x="24646" y="156150"/>
                    <a:pt x="25713" y="152456"/>
                    <a:pt x="28504" y="150814"/>
                  </a:cubicBezTo>
                  <a:cubicBezTo>
                    <a:pt x="31460" y="149008"/>
                    <a:pt x="31460" y="149993"/>
                    <a:pt x="34579" y="149829"/>
                  </a:cubicBezTo>
                  <a:cubicBezTo>
                    <a:pt x="37288" y="149665"/>
                    <a:pt x="37370" y="149419"/>
                    <a:pt x="40244" y="148680"/>
                  </a:cubicBezTo>
                  <a:cubicBezTo>
                    <a:pt x="42953" y="148023"/>
                    <a:pt x="46072" y="146874"/>
                    <a:pt x="49356" y="147777"/>
                  </a:cubicBezTo>
                  <a:cubicBezTo>
                    <a:pt x="57072" y="149829"/>
                    <a:pt x="51162" y="155247"/>
                    <a:pt x="49930" y="161076"/>
                  </a:cubicBezTo>
                  <a:cubicBezTo>
                    <a:pt x="48945" y="165919"/>
                    <a:pt x="49930" y="171173"/>
                    <a:pt x="51490" y="175852"/>
                  </a:cubicBezTo>
                  <a:cubicBezTo>
                    <a:pt x="53378" y="181599"/>
                    <a:pt x="56662" y="186606"/>
                    <a:pt x="61341" y="190793"/>
                  </a:cubicBezTo>
                  <a:cubicBezTo>
                    <a:pt x="64378" y="193502"/>
                    <a:pt x="69632" y="195800"/>
                    <a:pt x="72013" y="199166"/>
                  </a:cubicBezTo>
                  <a:cubicBezTo>
                    <a:pt x="74640" y="202696"/>
                    <a:pt x="74229" y="202039"/>
                    <a:pt x="71520" y="205241"/>
                  </a:cubicBezTo>
                  <a:cubicBezTo>
                    <a:pt x="65856" y="212137"/>
                    <a:pt x="54527" y="218786"/>
                    <a:pt x="45826" y="219689"/>
                  </a:cubicBezTo>
                  <a:cubicBezTo>
                    <a:pt x="38520" y="220428"/>
                    <a:pt x="30721" y="220756"/>
                    <a:pt x="26042" y="227406"/>
                  </a:cubicBezTo>
                  <a:cubicBezTo>
                    <a:pt x="24975" y="228965"/>
                    <a:pt x="22840" y="232495"/>
                    <a:pt x="23497" y="234630"/>
                  </a:cubicBezTo>
                  <a:cubicBezTo>
                    <a:pt x="24400" y="237749"/>
                    <a:pt x="27766" y="236600"/>
                    <a:pt x="30146" y="238816"/>
                  </a:cubicBezTo>
                  <a:cubicBezTo>
                    <a:pt x="34743" y="243167"/>
                    <a:pt x="27602" y="247929"/>
                    <a:pt x="26042" y="253100"/>
                  </a:cubicBezTo>
                  <a:cubicBezTo>
                    <a:pt x="24318" y="258847"/>
                    <a:pt x="22676" y="261309"/>
                    <a:pt x="18489" y="266317"/>
                  </a:cubicBezTo>
                  <a:cubicBezTo>
                    <a:pt x="16848" y="268287"/>
                    <a:pt x="13071" y="271571"/>
                    <a:pt x="14221" y="274690"/>
                  </a:cubicBezTo>
                  <a:cubicBezTo>
                    <a:pt x="15288" y="277481"/>
                    <a:pt x="19639" y="276578"/>
                    <a:pt x="22430" y="277153"/>
                  </a:cubicBezTo>
                  <a:cubicBezTo>
                    <a:pt x="24810" y="277646"/>
                    <a:pt x="26452" y="277728"/>
                    <a:pt x="28587" y="279205"/>
                  </a:cubicBezTo>
                  <a:cubicBezTo>
                    <a:pt x="31542" y="281258"/>
                    <a:pt x="30803" y="283392"/>
                    <a:pt x="32773" y="285937"/>
                  </a:cubicBezTo>
                  <a:cubicBezTo>
                    <a:pt x="38602" y="293243"/>
                    <a:pt x="52065" y="285198"/>
                    <a:pt x="60027" y="285526"/>
                  </a:cubicBezTo>
                  <a:cubicBezTo>
                    <a:pt x="61341" y="285526"/>
                    <a:pt x="67334" y="285526"/>
                    <a:pt x="67908" y="287250"/>
                  </a:cubicBezTo>
                  <a:cubicBezTo>
                    <a:pt x="69632" y="292504"/>
                    <a:pt x="53296" y="294803"/>
                    <a:pt x="50751" y="295377"/>
                  </a:cubicBezTo>
                  <a:cubicBezTo>
                    <a:pt x="44512" y="296773"/>
                    <a:pt x="35318" y="296609"/>
                    <a:pt x="31624" y="302519"/>
                  </a:cubicBezTo>
                  <a:cubicBezTo>
                    <a:pt x="30639" y="304079"/>
                    <a:pt x="30721" y="306213"/>
                    <a:pt x="29982" y="307773"/>
                  </a:cubicBezTo>
                  <a:cubicBezTo>
                    <a:pt x="28997" y="309990"/>
                    <a:pt x="27519" y="311221"/>
                    <a:pt x="26288" y="313273"/>
                  </a:cubicBezTo>
                  <a:cubicBezTo>
                    <a:pt x="24318" y="316639"/>
                    <a:pt x="24236" y="318691"/>
                    <a:pt x="20213" y="320005"/>
                  </a:cubicBezTo>
                  <a:cubicBezTo>
                    <a:pt x="17340" y="320826"/>
                    <a:pt x="14385" y="319184"/>
                    <a:pt x="11676" y="320662"/>
                  </a:cubicBezTo>
                  <a:cubicBezTo>
                    <a:pt x="6914" y="323288"/>
                    <a:pt x="5847" y="330677"/>
                    <a:pt x="4534" y="335438"/>
                  </a:cubicBezTo>
                  <a:cubicBezTo>
                    <a:pt x="3631" y="338475"/>
                    <a:pt x="2892" y="341759"/>
                    <a:pt x="2071" y="344632"/>
                  </a:cubicBezTo>
                  <a:cubicBezTo>
                    <a:pt x="9541" y="345864"/>
                    <a:pt x="18243" y="339050"/>
                    <a:pt x="25467" y="337572"/>
                  </a:cubicBezTo>
                  <a:cubicBezTo>
                    <a:pt x="31131" y="336505"/>
                    <a:pt x="37617" y="339296"/>
                    <a:pt x="42870" y="337983"/>
                  </a:cubicBezTo>
                  <a:cubicBezTo>
                    <a:pt x="52393" y="335520"/>
                    <a:pt x="52147" y="318609"/>
                    <a:pt x="58796" y="313273"/>
                  </a:cubicBezTo>
                  <a:cubicBezTo>
                    <a:pt x="69058" y="305064"/>
                    <a:pt x="79565" y="316229"/>
                    <a:pt x="90484" y="316393"/>
                  </a:cubicBezTo>
                  <a:cubicBezTo>
                    <a:pt x="98282" y="316393"/>
                    <a:pt x="106820" y="312370"/>
                    <a:pt x="114372" y="310646"/>
                  </a:cubicBezTo>
                  <a:cubicBezTo>
                    <a:pt x="121596" y="309005"/>
                    <a:pt x="128902" y="307445"/>
                    <a:pt x="136208" y="305803"/>
                  </a:cubicBezTo>
                  <a:cubicBezTo>
                    <a:pt x="148933" y="302930"/>
                    <a:pt x="158455" y="300139"/>
                    <a:pt x="164940" y="288235"/>
                  </a:cubicBezTo>
                  <a:cubicBezTo>
                    <a:pt x="160343" y="285280"/>
                    <a:pt x="146388" y="289056"/>
                    <a:pt x="144171" y="284541"/>
                  </a:cubicBezTo>
                  <a:cubicBezTo>
                    <a:pt x="142776" y="281668"/>
                    <a:pt x="149425" y="275922"/>
                    <a:pt x="151642" y="273705"/>
                  </a:cubicBezTo>
                  <a:cubicBezTo>
                    <a:pt x="153530" y="271817"/>
                    <a:pt x="155746" y="271407"/>
                    <a:pt x="156896" y="268698"/>
                  </a:cubicBezTo>
                  <a:cubicBezTo>
                    <a:pt x="157798" y="266563"/>
                    <a:pt x="156731" y="264183"/>
                    <a:pt x="157881" y="261966"/>
                  </a:cubicBezTo>
                  <a:cubicBezTo>
                    <a:pt x="159276" y="259257"/>
                    <a:pt x="162642" y="258929"/>
                    <a:pt x="164366" y="256876"/>
                  </a:cubicBezTo>
                  <a:cubicBezTo>
                    <a:pt x="166090" y="254824"/>
                    <a:pt x="166746" y="251541"/>
                    <a:pt x="167075" y="248996"/>
                  </a:cubicBezTo>
                  <a:cubicBezTo>
                    <a:pt x="167732" y="243824"/>
                    <a:pt x="167814" y="234548"/>
                    <a:pt x="164037" y="230607"/>
                  </a:cubicBezTo>
                  <a:cubicBezTo>
                    <a:pt x="160179" y="226667"/>
                    <a:pt x="152627" y="226092"/>
                    <a:pt x="148029" y="222398"/>
                  </a:cubicBezTo>
                  <a:cubicBezTo>
                    <a:pt x="144336" y="219443"/>
                    <a:pt x="138507" y="218376"/>
                    <a:pt x="135552" y="215502"/>
                  </a:cubicBezTo>
                  <a:cubicBezTo>
                    <a:pt x="131611" y="211890"/>
                    <a:pt x="134156" y="205159"/>
                    <a:pt x="133335" y="200316"/>
                  </a:cubicBezTo>
                  <a:cubicBezTo>
                    <a:pt x="132268" y="194241"/>
                    <a:pt x="126686" y="188987"/>
                    <a:pt x="122499" y="184800"/>
                  </a:cubicBezTo>
                  <a:cubicBezTo>
                    <a:pt x="121268" y="183569"/>
                    <a:pt x="117327" y="181352"/>
                    <a:pt x="117491" y="179136"/>
                  </a:cubicBezTo>
                  <a:cubicBezTo>
                    <a:pt x="117738" y="175688"/>
                    <a:pt x="120201" y="177740"/>
                    <a:pt x="122089" y="176673"/>
                  </a:cubicBezTo>
                  <a:cubicBezTo>
                    <a:pt x="123648" y="175852"/>
                    <a:pt x="125783" y="176345"/>
                    <a:pt x="125208" y="172487"/>
                  </a:cubicBezTo>
                  <a:cubicBezTo>
                    <a:pt x="124716" y="169531"/>
                    <a:pt x="122007" y="168464"/>
                    <a:pt x="119544" y="166904"/>
                  </a:cubicBezTo>
                  <a:cubicBezTo>
                    <a:pt x="114783" y="163785"/>
                    <a:pt x="110021" y="162307"/>
                    <a:pt x="105260" y="159270"/>
                  </a:cubicBezTo>
                  <a:cubicBezTo>
                    <a:pt x="100252" y="156232"/>
                    <a:pt x="97133" y="151717"/>
                    <a:pt x="97708" y="145807"/>
                  </a:cubicBezTo>
                  <a:cubicBezTo>
                    <a:pt x="98693" y="135956"/>
                    <a:pt x="98611" y="134232"/>
                    <a:pt x="92618" y="126351"/>
                  </a:cubicBezTo>
                  <a:cubicBezTo>
                    <a:pt x="89499" y="122247"/>
                    <a:pt x="87200" y="116336"/>
                    <a:pt x="82931" y="113381"/>
                  </a:cubicBezTo>
                  <a:cubicBezTo>
                    <a:pt x="78006" y="109933"/>
                    <a:pt x="75789" y="112149"/>
                    <a:pt x="70535" y="112231"/>
                  </a:cubicBezTo>
                  <a:cubicBezTo>
                    <a:pt x="66102" y="112231"/>
                    <a:pt x="61341" y="108948"/>
                    <a:pt x="63475" y="103694"/>
                  </a:cubicBezTo>
                  <a:cubicBezTo>
                    <a:pt x="64953" y="100000"/>
                    <a:pt x="71438" y="98604"/>
                    <a:pt x="74640" y="96306"/>
                  </a:cubicBezTo>
                  <a:cubicBezTo>
                    <a:pt x="82028" y="91216"/>
                    <a:pt x="78170" y="92612"/>
                    <a:pt x="75543" y="87194"/>
                  </a:cubicBezTo>
                  <a:cubicBezTo>
                    <a:pt x="72916" y="81858"/>
                    <a:pt x="81207" y="83253"/>
                    <a:pt x="84245" y="78820"/>
                  </a:cubicBezTo>
                  <a:cubicBezTo>
                    <a:pt x="87118" y="74716"/>
                    <a:pt x="86707" y="70118"/>
                    <a:pt x="86051" y="66424"/>
                  </a:cubicBezTo>
                  <a:cubicBezTo>
                    <a:pt x="85394" y="62812"/>
                    <a:pt x="84162" y="64947"/>
                    <a:pt x="86379" y="61335"/>
                  </a:cubicBezTo>
                  <a:cubicBezTo>
                    <a:pt x="88103" y="58626"/>
                    <a:pt x="90565" y="57805"/>
                    <a:pt x="91633" y="54521"/>
                  </a:cubicBezTo>
                  <a:cubicBezTo>
                    <a:pt x="93110" y="50006"/>
                    <a:pt x="90648" y="45902"/>
                    <a:pt x="87446" y="42946"/>
                  </a:cubicBezTo>
                  <a:cubicBezTo>
                    <a:pt x="84819" y="40483"/>
                    <a:pt x="75297" y="34162"/>
                    <a:pt x="71602" y="34491"/>
                  </a:cubicBezTo>
                  <a:cubicBezTo>
                    <a:pt x="70125" y="34655"/>
                    <a:pt x="65774" y="38513"/>
                    <a:pt x="64953" y="39663"/>
                  </a:cubicBezTo>
                  <a:cubicBezTo>
                    <a:pt x="63475" y="41551"/>
                    <a:pt x="63968" y="43193"/>
                    <a:pt x="62983" y="44752"/>
                  </a:cubicBezTo>
                  <a:cubicBezTo>
                    <a:pt x="60848" y="48036"/>
                    <a:pt x="56334" y="49842"/>
                    <a:pt x="52229" y="50334"/>
                  </a:cubicBezTo>
                  <a:cubicBezTo>
                    <a:pt x="42132" y="51648"/>
                    <a:pt x="38027" y="46887"/>
                    <a:pt x="41968" y="37118"/>
                  </a:cubicBezTo>
                  <a:cubicBezTo>
                    <a:pt x="44348" y="31371"/>
                    <a:pt x="47550" y="28744"/>
                    <a:pt x="53132" y="26282"/>
                  </a:cubicBezTo>
                  <a:cubicBezTo>
                    <a:pt x="56334" y="24886"/>
                    <a:pt x="60520" y="23655"/>
                    <a:pt x="61998" y="20043"/>
                  </a:cubicBezTo>
                  <a:cubicBezTo>
                    <a:pt x="63147" y="17170"/>
                    <a:pt x="62737" y="13229"/>
                    <a:pt x="63886" y="10110"/>
                  </a:cubicBezTo>
                  <a:cubicBezTo>
                    <a:pt x="64789" y="7647"/>
                    <a:pt x="64953" y="1983"/>
                    <a:pt x="66595" y="42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17CFFAB-8F65-F9EF-B961-18427B1E7ACF}"/>
                </a:ext>
              </a:extLst>
            </p:cNvPr>
            <p:cNvSpPr/>
            <p:nvPr/>
          </p:nvSpPr>
          <p:spPr>
            <a:xfrm>
              <a:off x="5587755" y="2856384"/>
              <a:ext cx="27858" cy="31254"/>
            </a:xfrm>
            <a:custGeom>
              <a:avLst/>
              <a:gdLst>
                <a:gd name="connsiteX0" fmla="*/ 23199 w 27858"/>
                <a:gd name="connsiteY0" fmla="*/ 168 h 31254"/>
                <a:gd name="connsiteX1" fmla="*/ 13019 w 27858"/>
                <a:gd name="connsiteY1" fmla="*/ 10840 h 31254"/>
                <a:gd name="connsiteX2" fmla="*/ 1608 w 27858"/>
                <a:gd name="connsiteY2" fmla="*/ 17572 h 31254"/>
                <a:gd name="connsiteX3" fmla="*/ 9325 w 27858"/>
                <a:gd name="connsiteY3" fmla="*/ 30460 h 31254"/>
                <a:gd name="connsiteX4" fmla="*/ 15564 w 27858"/>
                <a:gd name="connsiteY4" fmla="*/ 21923 h 31254"/>
                <a:gd name="connsiteX5" fmla="*/ 20325 w 27858"/>
                <a:gd name="connsiteY5" fmla="*/ 12646 h 31254"/>
                <a:gd name="connsiteX6" fmla="*/ 26892 w 27858"/>
                <a:gd name="connsiteY6" fmla="*/ 5669 h 31254"/>
                <a:gd name="connsiteX7" fmla="*/ 23280 w 27858"/>
                <a:gd name="connsiteY7" fmla="*/ 168 h 31254"/>
                <a:gd name="connsiteX8" fmla="*/ 23280 w 27858"/>
                <a:gd name="connsiteY8" fmla="*/ 168 h 31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858" h="31254">
                  <a:moveTo>
                    <a:pt x="23199" y="168"/>
                  </a:moveTo>
                  <a:cubicBezTo>
                    <a:pt x="20161" y="4027"/>
                    <a:pt x="17534" y="8378"/>
                    <a:pt x="13019" y="10840"/>
                  </a:cubicBezTo>
                  <a:cubicBezTo>
                    <a:pt x="9243" y="12893"/>
                    <a:pt x="4235" y="13549"/>
                    <a:pt x="1608" y="17572"/>
                  </a:cubicBezTo>
                  <a:cubicBezTo>
                    <a:pt x="-2086" y="23154"/>
                    <a:pt x="623" y="34319"/>
                    <a:pt x="9325" y="30460"/>
                  </a:cubicBezTo>
                  <a:cubicBezTo>
                    <a:pt x="12937" y="28900"/>
                    <a:pt x="13676" y="24878"/>
                    <a:pt x="15564" y="21923"/>
                  </a:cubicBezTo>
                  <a:cubicBezTo>
                    <a:pt x="17534" y="18885"/>
                    <a:pt x="18519" y="16012"/>
                    <a:pt x="20325" y="12646"/>
                  </a:cubicBezTo>
                  <a:cubicBezTo>
                    <a:pt x="21639" y="10184"/>
                    <a:pt x="25661" y="7885"/>
                    <a:pt x="26892" y="5669"/>
                  </a:cubicBezTo>
                  <a:cubicBezTo>
                    <a:pt x="28534" y="2713"/>
                    <a:pt x="28534" y="-817"/>
                    <a:pt x="23280" y="168"/>
                  </a:cubicBezTo>
                  <a:lnTo>
                    <a:pt x="23280" y="168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64D3A9F-DC2B-E9F3-5771-09B4640977A7}"/>
                </a:ext>
              </a:extLst>
            </p:cNvPr>
            <p:cNvSpPr/>
            <p:nvPr/>
          </p:nvSpPr>
          <p:spPr>
            <a:xfrm>
              <a:off x="5587755" y="2856384"/>
              <a:ext cx="27858" cy="31254"/>
            </a:xfrm>
            <a:custGeom>
              <a:avLst/>
              <a:gdLst>
                <a:gd name="connsiteX0" fmla="*/ 23199 w 27858"/>
                <a:gd name="connsiteY0" fmla="*/ 168 h 31254"/>
                <a:gd name="connsiteX1" fmla="*/ 13019 w 27858"/>
                <a:gd name="connsiteY1" fmla="*/ 10840 h 31254"/>
                <a:gd name="connsiteX2" fmla="*/ 1608 w 27858"/>
                <a:gd name="connsiteY2" fmla="*/ 17572 h 31254"/>
                <a:gd name="connsiteX3" fmla="*/ 9325 w 27858"/>
                <a:gd name="connsiteY3" fmla="*/ 30460 h 31254"/>
                <a:gd name="connsiteX4" fmla="*/ 15564 w 27858"/>
                <a:gd name="connsiteY4" fmla="*/ 21923 h 31254"/>
                <a:gd name="connsiteX5" fmla="*/ 20325 w 27858"/>
                <a:gd name="connsiteY5" fmla="*/ 12646 h 31254"/>
                <a:gd name="connsiteX6" fmla="*/ 26892 w 27858"/>
                <a:gd name="connsiteY6" fmla="*/ 5669 h 31254"/>
                <a:gd name="connsiteX7" fmla="*/ 23280 w 27858"/>
                <a:gd name="connsiteY7" fmla="*/ 168 h 31254"/>
                <a:gd name="connsiteX8" fmla="*/ 23280 w 27858"/>
                <a:gd name="connsiteY8" fmla="*/ 168 h 31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858" h="31254">
                  <a:moveTo>
                    <a:pt x="23199" y="168"/>
                  </a:moveTo>
                  <a:cubicBezTo>
                    <a:pt x="20161" y="4027"/>
                    <a:pt x="17534" y="8378"/>
                    <a:pt x="13019" y="10840"/>
                  </a:cubicBezTo>
                  <a:cubicBezTo>
                    <a:pt x="9243" y="12893"/>
                    <a:pt x="4235" y="13549"/>
                    <a:pt x="1608" y="17572"/>
                  </a:cubicBezTo>
                  <a:cubicBezTo>
                    <a:pt x="-2086" y="23154"/>
                    <a:pt x="623" y="34319"/>
                    <a:pt x="9325" y="30460"/>
                  </a:cubicBezTo>
                  <a:cubicBezTo>
                    <a:pt x="12937" y="28900"/>
                    <a:pt x="13676" y="24878"/>
                    <a:pt x="15564" y="21923"/>
                  </a:cubicBezTo>
                  <a:cubicBezTo>
                    <a:pt x="17534" y="18885"/>
                    <a:pt x="18519" y="16012"/>
                    <a:pt x="20325" y="12646"/>
                  </a:cubicBezTo>
                  <a:cubicBezTo>
                    <a:pt x="21639" y="10184"/>
                    <a:pt x="25661" y="7885"/>
                    <a:pt x="26892" y="5669"/>
                  </a:cubicBezTo>
                  <a:cubicBezTo>
                    <a:pt x="28534" y="2713"/>
                    <a:pt x="28534" y="-817"/>
                    <a:pt x="23280" y="168"/>
                  </a:cubicBezTo>
                  <a:lnTo>
                    <a:pt x="23280" y="168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CF7EF12-B3CA-34B1-A768-EA2FD362AC91}"/>
                </a:ext>
              </a:extLst>
            </p:cNvPr>
            <p:cNvSpPr/>
            <p:nvPr/>
          </p:nvSpPr>
          <p:spPr>
            <a:xfrm>
              <a:off x="5677970" y="2831820"/>
              <a:ext cx="16388" cy="18006"/>
            </a:xfrm>
            <a:custGeom>
              <a:avLst/>
              <a:gdLst>
                <a:gd name="connsiteX0" fmla="*/ 3993 w 16388"/>
                <a:gd name="connsiteY0" fmla="*/ 762 h 18006"/>
                <a:gd name="connsiteX1" fmla="*/ 7113 w 16388"/>
                <a:gd name="connsiteY1" fmla="*/ 13240 h 18006"/>
                <a:gd name="connsiteX2" fmla="*/ 16389 w 16388"/>
                <a:gd name="connsiteY2" fmla="*/ 14143 h 18006"/>
                <a:gd name="connsiteX3" fmla="*/ 1448 w 16388"/>
                <a:gd name="connsiteY3" fmla="*/ 2322 h 1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88" h="18006">
                  <a:moveTo>
                    <a:pt x="3993" y="762"/>
                  </a:moveTo>
                  <a:cubicBezTo>
                    <a:pt x="-6022" y="-716"/>
                    <a:pt x="5799" y="11352"/>
                    <a:pt x="7113" y="13240"/>
                  </a:cubicBezTo>
                  <a:cubicBezTo>
                    <a:pt x="11299" y="19479"/>
                    <a:pt x="10889" y="19396"/>
                    <a:pt x="16389" y="14143"/>
                  </a:cubicBezTo>
                  <a:cubicBezTo>
                    <a:pt x="12613" y="7493"/>
                    <a:pt x="10560" y="-5231"/>
                    <a:pt x="1448" y="232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ABD9338-03E7-1F6F-3F2F-10D99068791D}"/>
                </a:ext>
              </a:extLst>
            </p:cNvPr>
            <p:cNvSpPr/>
            <p:nvPr/>
          </p:nvSpPr>
          <p:spPr>
            <a:xfrm>
              <a:off x="5677970" y="2831820"/>
              <a:ext cx="16388" cy="18006"/>
            </a:xfrm>
            <a:custGeom>
              <a:avLst/>
              <a:gdLst>
                <a:gd name="connsiteX0" fmla="*/ 3993 w 16388"/>
                <a:gd name="connsiteY0" fmla="*/ 762 h 18006"/>
                <a:gd name="connsiteX1" fmla="*/ 7113 w 16388"/>
                <a:gd name="connsiteY1" fmla="*/ 13240 h 18006"/>
                <a:gd name="connsiteX2" fmla="*/ 16389 w 16388"/>
                <a:gd name="connsiteY2" fmla="*/ 14143 h 18006"/>
                <a:gd name="connsiteX3" fmla="*/ 1448 w 16388"/>
                <a:gd name="connsiteY3" fmla="*/ 2322 h 1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88" h="18006">
                  <a:moveTo>
                    <a:pt x="3993" y="762"/>
                  </a:moveTo>
                  <a:cubicBezTo>
                    <a:pt x="-6022" y="-716"/>
                    <a:pt x="5799" y="11352"/>
                    <a:pt x="7113" y="13240"/>
                  </a:cubicBezTo>
                  <a:cubicBezTo>
                    <a:pt x="11299" y="19479"/>
                    <a:pt x="10889" y="19396"/>
                    <a:pt x="16389" y="14143"/>
                  </a:cubicBezTo>
                  <a:cubicBezTo>
                    <a:pt x="12613" y="7493"/>
                    <a:pt x="10560" y="-5231"/>
                    <a:pt x="1448" y="232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3615BC4D-8DA6-227B-285D-AD58C9990548}"/>
                </a:ext>
              </a:extLst>
            </p:cNvPr>
            <p:cNvSpPr/>
            <p:nvPr/>
          </p:nvSpPr>
          <p:spPr>
            <a:xfrm>
              <a:off x="5917549" y="2877774"/>
              <a:ext cx="68934" cy="55915"/>
            </a:xfrm>
            <a:custGeom>
              <a:avLst/>
              <a:gdLst>
                <a:gd name="connsiteX0" fmla="*/ 47137 w 68934"/>
                <a:gd name="connsiteY0" fmla="*/ 7675 h 55915"/>
                <a:gd name="connsiteX1" fmla="*/ 35808 w 68934"/>
                <a:gd name="connsiteY1" fmla="*/ 23683 h 55915"/>
                <a:gd name="connsiteX2" fmla="*/ 26614 w 68934"/>
                <a:gd name="connsiteY2" fmla="*/ 34273 h 55915"/>
                <a:gd name="connsiteX3" fmla="*/ 16271 w 68934"/>
                <a:gd name="connsiteY3" fmla="*/ 44124 h 55915"/>
                <a:gd name="connsiteX4" fmla="*/ 2643 w 68934"/>
                <a:gd name="connsiteY4" fmla="*/ 46012 h 55915"/>
                <a:gd name="connsiteX5" fmla="*/ 3710 w 68934"/>
                <a:gd name="connsiteY5" fmla="*/ 55617 h 55915"/>
                <a:gd name="connsiteX6" fmla="*/ 23248 w 68934"/>
                <a:gd name="connsiteY6" fmla="*/ 48393 h 55915"/>
                <a:gd name="connsiteX7" fmla="*/ 34741 w 68934"/>
                <a:gd name="connsiteY7" fmla="*/ 38377 h 55915"/>
                <a:gd name="connsiteX8" fmla="*/ 48861 w 68934"/>
                <a:gd name="connsiteY8" fmla="*/ 33616 h 55915"/>
                <a:gd name="connsiteX9" fmla="*/ 65689 w 68934"/>
                <a:gd name="connsiteY9" fmla="*/ 27459 h 55915"/>
                <a:gd name="connsiteX10" fmla="*/ 68563 w 68934"/>
                <a:gd name="connsiteY10" fmla="*/ 12601 h 55915"/>
                <a:gd name="connsiteX11" fmla="*/ 61339 w 68934"/>
                <a:gd name="connsiteY11" fmla="*/ 287 h 55915"/>
                <a:gd name="connsiteX12" fmla="*/ 47711 w 68934"/>
                <a:gd name="connsiteY12" fmla="*/ 6936 h 55915"/>
                <a:gd name="connsiteX13" fmla="*/ 47219 w 68934"/>
                <a:gd name="connsiteY13" fmla="*/ 7429 h 55915"/>
                <a:gd name="connsiteX14" fmla="*/ 47219 w 68934"/>
                <a:gd name="connsiteY14" fmla="*/ 7675 h 55915"/>
                <a:gd name="connsiteX15" fmla="*/ 47137 w 68934"/>
                <a:gd name="connsiteY15" fmla="*/ 7675 h 55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8934" h="55915">
                  <a:moveTo>
                    <a:pt x="47137" y="7675"/>
                  </a:moveTo>
                  <a:cubicBezTo>
                    <a:pt x="41062" y="10220"/>
                    <a:pt x="37860" y="17690"/>
                    <a:pt x="35808" y="23683"/>
                  </a:cubicBezTo>
                  <a:cubicBezTo>
                    <a:pt x="33427" y="30086"/>
                    <a:pt x="32525" y="30168"/>
                    <a:pt x="26614" y="34273"/>
                  </a:cubicBezTo>
                  <a:cubicBezTo>
                    <a:pt x="21934" y="37639"/>
                    <a:pt x="22181" y="42236"/>
                    <a:pt x="16271" y="44124"/>
                  </a:cubicBezTo>
                  <a:cubicBezTo>
                    <a:pt x="12248" y="45355"/>
                    <a:pt x="6091" y="43960"/>
                    <a:pt x="2643" y="46012"/>
                  </a:cubicBezTo>
                  <a:cubicBezTo>
                    <a:pt x="-887" y="48228"/>
                    <a:pt x="-1215" y="53811"/>
                    <a:pt x="3710" y="55617"/>
                  </a:cubicBezTo>
                  <a:cubicBezTo>
                    <a:pt x="8636" y="57423"/>
                    <a:pt x="18651" y="50527"/>
                    <a:pt x="23248" y="48393"/>
                  </a:cubicBezTo>
                  <a:cubicBezTo>
                    <a:pt x="28830" y="45766"/>
                    <a:pt x="30637" y="42564"/>
                    <a:pt x="34741" y="38377"/>
                  </a:cubicBezTo>
                  <a:cubicBezTo>
                    <a:pt x="38927" y="34191"/>
                    <a:pt x="43114" y="34027"/>
                    <a:pt x="48861" y="33616"/>
                  </a:cubicBezTo>
                  <a:cubicBezTo>
                    <a:pt x="55674" y="33206"/>
                    <a:pt x="61749" y="33616"/>
                    <a:pt x="65689" y="27459"/>
                  </a:cubicBezTo>
                  <a:cubicBezTo>
                    <a:pt x="68316" y="23437"/>
                    <a:pt x="69630" y="17608"/>
                    <a:pt x="68563" y="12601"/>
                  </a:cubicBezTo>
                  <a:cubicBezTo>
                    <a:pt x="67824" y="9399"/>
                    <a:pt x="64540" y="1436"/>
                    <a:pt x="61339" y="287"/>
                  </a:cubicBezTo>
                  <a:cubicBezTo>
                    <a:pt x="56577" y="-1355"/>
                    <a:pt x="50749" y="4474"/>
                    <a:pt x="47711" y="6936"/>
                  </a:cubicBezTo>
                  <a:lnTo>
                    <a:pt x="47219" y="7429"/>
                  </a:lnTo>
                  <a:lnTo>
                    <a:pt x="47219" y="7675"/>
                  </a:lnTo>
                  <a:lnTo>
                    <a:pt x="47137" y="7675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13FCE18-C1B9-CD25-D4B6-89CE77BAED53}"/>
                </a:ext>
              </a:extLst>
            </p:cNvPr>
            <p:cNvSpPr/>
            <p:nvPr/>
          </p:nvSpPr>
          <p:spPr>
            <a:xfrm>
              <a:off x="5917549" y="2877774"/>
              <a:ext cx="68934" cy="55915"/>
            </a:xfrm>
            <a:custGeom>
              <a:avLst/>
              <a:gdLst>
                <a:gd name="connsiteX0" fmla="*/ 47137 w 68934"/>
                <a:gd name="connsiteY0" fmla="*/ 7675 h 55915"/>
                <a:gd name="connsiteX1" fmla="*/ 35808 w 68934"/>
                <a:gd name="connsiteY1" fmla="*/ 23683 h 55915"/>
                <a:gd name="connsiteX2" fmla="*/ 26614 w 68934"/>
                <a:gd name="connsiteY2" fmla="*/ 34273 h 55915"/>
                <a:gd name="connsiteX3" fmla="*/ 16271 w 68934"/>
                <a:gd name="connsiteY3" fmla="*/ 44124 h 55915"/>
                <a:gd name="connsiteX4" fmla="*/ 2643 w 68934"/>
                <a:gd name="connsiteY4" fmla="*/ 46012 h 55915"/>
                <a:gd name="connsiteX5" fmla="*/ 3710 w 68934"/>
                <a:gd name="connsiteY5" fmla="*/ 55617 h 55915"/>
                <a:gd name="connsiteX6" fmla="*/ 23248 w 68934"/>
                <a:gd name="connsiteY6" fmla="*/ 48393 h 55915"/>
                <a:gd name="connsiteX7" fmla="*/ 34741 w 68934"/>
                <a:gd name="connsiteY7" fmla="*/ 38377 h 55915"/>
                <a:gd name="connsiteX8" fmla="*/ 48861 w 68934"/>
                <a:gd name="connsiteY8" fmla="*/ 33616 h 55915"/>
                <a:gd name="connsiteX9" fmla="*/ 65689 w 68934"/>
                <a:gd name="connsiteY9" fmla="*/ 27459 h 55915"/>
                <a:gd name="connsiteX10" fmla="*/ 68563 w 68934"/>
                <a:gd name="connsiteY10" fmla="*/ 12601 h 55915"/>
                <a:gd name="connsiteX11" fmla="*/ 61339 w 68934"/>
                <a:gd name="connsiteY11" fmla="*/ 287 h 55915"/>
                <a:gd name="connsiteX12" fmla="*/ 47711 w 68934"/>
                <a:gd name="connsiteY12" fmla="*/ 6936 h 55915"/>
                <a:gd name="connsiteX13" fmla="*/ 47219 w 68934"/>
                <a:gd name="connsiteY13" fmla="*/ 7429 h 55915"/>
                <a:gd name="connsiteX14" fmla="*/ 47219 w 68934"/>
                <a:gd name="connsiteY14" fmla="*/ 7675 h 55915"/>
                <a:gd name="connsiteX15" fmla="*/ 47137 w 68934"/>
                <a:gd name="connsiteY15" fmla="*/ 7675 h 55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8934" h="55915">
                  <a:moveTo>
                    <a:pt x="47137" y="7675"/>
                  </a:moveTo>
                  <a:cubicBezTo>
                    <a:pt x="41062" y="10220"/>
                    <a:pt x="37860" y="17690"/>
                    <a:pt x="35808" y="23683"/>
                  </a:cubicBezTo>
                  <a:cubicBezTo>
                    <a:pt x="33427" y="30086"/>
                    <a:pt x="32525" y="30168"/>
                    <a:pt x="26614" y="34273"/>
                  </a:cubicBezTo>
                  <a:cubicBezTo>
                    <a:pt x="21934" y="37639"/>
                    <a:pt x="22181" y="42236"/>
                    <a:pt x="16271" y="44124"/>
                  </a:cubicBezTo>
                  <a:cubicBezTo>
                    <a:pt x="12248" y="45355"/>
                    <a:pt x="6091" y="43960"/>
                    <a:pt x="2643" y="46012"/>
                  </a:cubicBezTo>
                  <a:cubicBezTo>
                    <a:pt x="-887" y="48228"/>
                    <a:pt x="-1215" y="53811"/>
                    <a:pt x="3710" y="55617"/>
                  </a:cubicBezTo>
                  <a:cubicBezTo>
                    <a:pt x="8636" y="57423"/>
                    <a:pt x="18651" y="50527"/>
                    <a:pt x="23248" y="48393"/>
                  </a:cubicBezTo>
                  <a:cubicBezTo>
                    <a:pt x="28830" y="45766"/>
                    <a:pt x="30637" y="42564"/>
                    <a:pt x="34741" y="38377"/>
                  </a:cubicBezTo>
                  <a:cubicBezTo>
                    <a:pt x="38927" y="34191"/>
                    <a:pt x="43114" y="34027"/>
                    <a:pt x="48861" y="33616"/>
                  </a:cubicBezTo>
                  <a:cubicBezTo>
                    <a:pt x="55674" y="33206"/>
                    <a:pt x="61749" y="33616"/>
                    <a:pt x="65689" y="27459"/>
                  </a:cubicBezTo>
                  <a:cubicBezTo>
                    <a:pt x="68316" y="23437"/>
                    <a:pt x="69630" y="17608"/>
                    <a:pt x="68563" y="12601"/>
                  </a:cubicBezTo>
                  <a:cubicBezTo>
                    <a:pt x="67824" y="9399"/>
                    <a:pt x="64540" y="1436"/>
                    <a:pt x="61339" y="287"/>
                  </a:cubicBezTo>
                  <a:cubicBezTo>
                    <a:pt x="56577" y="-1355"/>
                    <a:pt x="50749" y="4474"/>
                    <a:pt x="47711" y="6936"/>
                  </a:cubicBezTo>
                  <a:lnTo>
                    <a:pt x="47219" y="7429"/>
                  </a:lnTo>
                  <a:lnTo>
                    <a:pt x="47219" y="7675"/>
                  </a:lnTo>
                  <a:lnTo>
                    <a:pt x="47137" y="7675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D6D5204A-363A-5927-F162-7B37B55F6C85}"/>
                </a:ext>
              </a:extLst>
            </p:cNvPr>
            <p:cNvSpPr/>
            <p:nvPr/>
          </p:nvSpPr>
          <p:spPr>
            <a:xfrm>
              <a:off x="6940136" y="4994952"/>
              <a:ext cx="201868" cy="383909"/>
            </a:xfrm>
            <a:custGeom>
              <a:avLst/>
              <a:gdLst>
                <a:gd name="connsiteX0" fmla="*/ 156426 w 201868"/>
                <a:gd name="connsiteY0" fmla="*/ 0 h 383909"/>
                <a:gd name="connsiteX1" fmla="*/ 145180 w 201868"/>
                <a:gd name="connsiteY1" fmla="*/ 20933 h 383909"/>
                <a:gd name="connsiteX2" fmla="*/ 145672 w 201868"/>
                <a:gd name="connsiteY2" fmla="*/ 34725 h 383909"/>
                <a:gd name="connsiteX3" fmla="*/ 130075 w 201868"/>
                <a:gd name="connsiteY3" fmla="*/ 59434 h 383909"/>
                <a:gd name="connsiteX4" fmla="*/ 94694 w 201868"/>
                <a:gd name="connsiteY4" fmla="*/ 95062 h 383909"/>
                <a:gd name="connsiteX5" fmla="*/ 63499 w 201868"/>
                <a:gd name="connsiteY5" fmla="*/ 109921 h 383909"/>
                <a:gd name="connsiteX6" fmla="*/ 29431 w 201868"/>
                <a:gd name="connsiteY6" fmla="*/ 130443 h 383909"/>
                <a:gd name="connsiteX7" fmla="*/ 15475 w 201868"/>
                <a:gd name="connsiteY7" fmla="*/ 144235 h 383909"/>
                <a:gd name="connsiteX8" fmla="*/ 21304 w 201868"/>
                <a:gd name="connsiteY8" fmla="*/ 161638 h 383909"/>
                <a:gd name="connsiteX9" fmla="*/ 25901 w 201868"/>
                <a:gd name="connsiteY9" fmla="*/ 201945 h 383909"/>
                <a:gd name="connsiteX10" fmla="*/ 31073 w 201868"/>
                <a:gd name="connsiteY10" fmla="*/ 249312 h 383909"/>
                <a:gd name="connsiteX11" fmla="*/ 42 w 201868"/>
                <a:gd name="connsiteY11" fmla="*/ 278783 h 383909"/>
                <a:gd name="connsiteX12" fmla="*/ 23274 w 201868"/>
                <a:gd name="connsiteY12" fmla="*/ 314328 h 383909"/>
                <a:gd name="connsiteX13" fmla="*/ 32551 w 201868"/>
                <a:gd name="connsiteY13" fmla="*/ 351516 h 383909"/>
                <a:gd name="connsiteX14" fmla="*/ 34356 w 201868"/>
                <a:gd name="connsiteY14" fmla="*/ 377456 h 383909"/>
                <a:gd name="connsiteX15" fmla="*/ 82134 w 201868"/>
                <a:gd name="connsiteY15" fmla="*/ 382382 h 383909"/>
                <a:gd name="connsiteX16" fmla="*/ 94447 w 201868"/>
                <a:gd name="connsiteY16" fmla="*/ 345112 h 383909"/>
                <a:gd name="connsiteX17" fmla="*/ 119239 w 201868"/>
                <a:gd name="connsiteY17" fmla="*/ 315724 h 383909"/>
                <a:gd name="connsiteX18" fmla="*/ 122194 w 201868"/>
                <a:gd name="connsiteY18" fmla="*/ 267864 h 383909"/>
                <a:gd name="connsiteX19" fmla="*/ 150106 w 201868"/>
                <a:gd name="connsiteY19" fmla="*/ 220416 h 383909"/>
                <a:gd name="connsiteX20" fmla="*/ 161270 w 201868"/>
                <a:gd name="connsiteY20" fmla="*/ 173706 h 383909"/>
                <a:gd name="connsiteX21" fmla="*/ 165949 w 201868"/>
                <a:gd name="connsiteY21" fmla="*/ 136682 h 383909"/>
                <a:gd name="connsiteX22" fmla="*/ 170218 w 201868"/>
                <a:gd name="connsiteY22" fmla="*/ 104174 h 383909"/>
                <a:gd name="connsiteX23" fmla="*/ 201413 w 201868"/>
                <a:gd name="connsiteY23" fmla="*/ 111973 h 383909"/>
                <a:gd name="connsiteX24" fmla="*/ 187375 w 201868"/>
                <a:gd name="connsiteY24" fmla="*/ 64113 h 383909"/>
                <a:gd name="connsiteX25" fmla="*/ 185897 w 201868"/>
                <a:gd name="connsiteY25" fmla="*/ 43673 h 383909"/>
                <a:gd name="connsiteX26" fmla="*/ 167673 w 201868"/>
                <a:gd name="connsiteY26" fmla="*/ 29799 h 383909"/>
                <a:gd name="connsiteX27" fmla="*/ 166524 w 201868"/>
                <a:gd name="connsiteY27" fmla="*/ 4269 h 383909"/>
                <a:gd name="connsiteX28" fmla="*/ 156508 w 201868"/>
                <a:gd name="connsiteY28" fmla="*/ 82 h 383909"/>
                <a:gd name="connsiteX29" fmla="*/ 156508 w 201868"/>
                <a:gd name="connsiteY29" fmla="*/ 82 h 38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01868" h="383909">
                  <a:moveTo>
                    <a:pt x="156426" y="0"/>
                  </a:moveTo>
                  <a:cubicBezTo>
                    <a:pt x="154210" y="4926"/>
                    <a:pt x="146494" y="15597"/>
                    <a:pt x="145180" y="20933"/>
                  </a:cubicBezTo>
                  <a:cubicBezTo>
                    <a:pt x="144113" y="25284"/>
                    <a:pt x="146740" y="31769"/>
                    <a:pt x="145672" y="34725"/>
                  </a:cubicBezTo>
                  <a:cubicBezTo>
                    <a:pt x="143045" y="42605"/>
                    <a:pt x="135083" y="52128"/>
                    <a:pt x="130075" y="59434"/>
                  </a:cubicBezTo>
                  <a:cubicBezTo>
                    <a:pt x="122687" y="70435"/>
                    <a:pt x="113493" y="109264"/>
                    <a:pt x="94694" y="95062"/>
                  </a:cubicBezTo>
                  <a:cubicBezTo>
                    <a:pt x="95186" y="113615"/>
                    <a:pt x="75402" y="105159"/>
                    <a:pt x="63499" y="109921"/>
                  </a:cubicBezTo>
                  <a:cubicBezTo>
                    <a:pt x="52334" y="114435"/>
                    <a:pt x="39693" y="123794"/>
                    <a:pt x="29431" y="130443"/>
                  </a:cubicBezTo>
                  <a:cubicBezTo>
                    <a:pt x="23602" y="134137"/>
                    <a:pt x="18923" y="137914"/>
                    <a:pt x="15475" y="144235"/>
                  </a:cubicBezTo>
                  <a:cubicBezTo>
                    <a:pt x="8087" y="158190"/>
                    <a:pt x="12684" y="153593"/>
                    <a:pt x="21304" y="161638"/>
                  </a:cubicBezTo>
                  <a:cubicBezTo>
                    <a:pt x="40021" y="179041"/>
                    <a:pt x="22371" y="180601"/>
                    <a:pt x="25901" y="201945"/>
                  </a:cubicBezTo>
                  <a:cubicBezTo>
                    <a:pt x="28692" y="218856"/>
                    <a:pt x="42073" y="234043"/>
                    <a:pt x="31073" y="249312"/>
                  </a:cubicBezTo>
                  <a:cubicBezTo>
                    <a:pt x="22125" y="261790"/>
                    <a:pt x="1356" y="261543"/>
                    <a:pt x="42" y="278783"/>
                  </a:cubicBezTo>
                  <a:cubicBezTo>
                    <a:pt x="-943" y="292328"/>
                    <a:pt x="15558" y="304231"/>
                    <a:pt x="23274" y="314328"/>
                  </a:cubicBezTo>
                  <a:cubicBezTo>
                    <a:pt x="34110" y="328530"/>
                    <a:pt x="33453" y="333948"/>
                    <a:pt x="32551" y="351516"/>
                  </a:cubicBezTo>
                  <a:cubicBezTo>
                    <a:pt x="32140" y="359971"/>
                    <a:pt x="31566" y="369658"/>
                    <a:pt x="34356" y="377456"/>
                  </a:cubicBezTo>
                  <a:cubicBezTo>
                    <a:pt x="47819" y="378277"/>
                    <a:pt x="70395" y="387472"/>
                    <a:pt x="82134" y="382382"/>
                  </a:cubicBezTo>
                  <a:cubicBezTo>
                    <a:pt x="100030" y="374583"/>
                    <a:pt x="90097" y="358822"/>
                    <a:pt x="94447" y="345112"/>
                  </a:cubicBezTo>
                  <a:cubicBezTo>
                    <a:pt x="98552" y="332552"/>
                    <a:pt x="115052" y="329515"/>
                    <a:pt x="119239" y="315724"/>
                  </a:cubicBezTo>
                  <a:cubicBezTo>
                    <a:pt x="123836" y="300947"/>
                    <a:pt x="116940" y="282887"/>
                    <a:pt x="122194" y="267864"/>
                  </a:cubicBezTo>
                  <a:cubicBezTo>
                    <a:pt x="128351" y="250461"/>
                    <a:pt x="143292" y="238229"/>
                    <a:pt x="150106" y="220416"/>
                  </a:cubicBezTo>
                  <a:cubicBezTo>
                    <a:pt x="156262" y="204326"/>
                    <a:pt x="157248" y="189549"/>
                    <a:pt x="161270" y="173706"/>
                  </a:cubicBezTo>
                  <a:cubicBezTo>
                    <a:pt x="165128" y="158437"/>
                    <a:pt x="168165" y="152608"/>
                    <a:pt x="165949" y="136682"/>
                  </a:cubicBezTo>
                  <a:cubicBezTo>
                    <a:pt x="165128" y="130854"/>
                    <a:pt x="165539" y="107950"/>
                    <a:pt x="170218" y="104174"/>
                  </a:cubicBezTo>
                  <a:cubicBezTo>
                    <a:pt x="180726" y="95472"/>
                    <a:pt x="192711" y="131428"/>
                    <a:pt x="201413" y="111973"/>
                  </a:cubicBezTo>
                  <a:cubicBezTo>
                    <a:pt x="204778" y="104338"/>
                    <a:pt x="188442" y="74375"/>
                    <a:pt x="187375" y="64113"/>
                  </a:cubicBezTo>
                  <a:cubicBezTo>
                    <a:pt x="186718" y="57300"/>
                    <a:pt x="188935" y="49255"/>
                    <a:pt x="185897" y="43673"/>
                  </a:cubicBezTo>
                  <a:cubicBezTo>
                    <a:pt x="182121" y="36695"/>
                    <a:pt x="171203" y="35874"/>
                    <a:pt x="167673" y="29799"/>
                  </a:cubicBezTo>
                  <a:cubicBezTo>
                    <a:pt x="163568" y="22575"/>
                    <a:pt x="170710" y="10344"/>
                    <a:pt x="166524" y="4269"/>
                  </a:cubicBezTo>
                  <a:lnTo>
                    <a:pt x="156508" y="82"/>
                  </a:lnTo>
                  <a:lnTo>
                    <a:pt x="156508" y="82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1B646059-B64A-82A0-DA0D-2ECA1EBBBE65}"/>
                </a:ext>
              </a:extLst>
            </p:cNvPr>
            <p:cNvSpPr/>
            <p:nvPr/>
          </p:nvSpPr>
          <p:spPr>
            <a:xfrm>
              <a:off x="6940136" y="4994952"/>
              <a:ext cx="201868" cy="383909"/>
            </a:xfrm>
            <a:custGeom>
              <a:avLst/>
              <a:gdLst>
                <a:gd name="connsiteX0" fmla="*/ 156426 w 201868"/>
                <a:gd name="connsiteY0" fmla="*/ 0 h 383909"/>
                <a:gd name="connsiteX1" fmla="*/ 145180 w 201868"/>
                <a:gd name="connsiteY1" fmla="*/ 20933 h 383909"/>
                <a:gd name="connsiteX2" fmla="*/ 145672 w 201868"/>
                <a:gd name="connsiteY2" fmla="*/ 34725 h 383909"/>
                <a:gd name="connsiteX3" fmla="*/ 130075 w 201868"/>
                <a:gd name="connsiteY3" fmla="*/ 59434 h 383909"/>
                <a:gd name="connsiteX4" fmla="*/ 94694 w 201868"/>
                <a:gd name="connsiteY4" fmla="*/ 95062 h 383909"/>
                <a:gd name="connsiteX5" fmla="*/ 63499 w 201868"/>
                <a:gd name="connsiteY5" fmla="*/ 109921 h 383909"/>
                <a:gd name="connsiteX6" fmla="*/ 29431 w 201868"/>
                <a:gd name="connsiteY6" fmla="*/ 130443 h 383909"/>
                <a:gd name="connsiteX7" fmla="*/ 15475 w 201868"/>
                <a:gd name="connsiteY7" fmla="*/ 144235 h 383909"/>
                <a:gd name="connsiteX8" fmla="*/ 21304 w 201868"/>
                <a:gd name="connsiteY8" fmla="*/ 161638 h 383909"/>
                <a:gd name="connsiteX9" fmla="*/ 25901 w 201868"/>
                <a:gd name="connsiteY9" fmla="*/ 201945 h 383909"/>
                <a:gd name="connsiteX10" fmla="*/ 31073 w 201868"/>
                <a:gd name="connsiteY10" fmla="*/ 249312 h 383909"/>
                <a:gd name="connsiteX11" fmla="*/ 42 w 201868"/>
                <a:gd name="connsiteY11" fmla="*/ 278783 h 383909"/>
                <a:gd name="connsiteX12" fmla="*/ 23274 w 201868"/>
                <a:gd name="connsiteY12" fmla="*/ 314328 h 383909"/>
                <a:gd name="connsiteX13" fmla="*/ 32551 w 201868"/>
                <a:gd name="connsiteY13" fmla="*/ 351516 h 383909"/>
                <a:gd name="connsiteX14" fmla="*/ 34356 w 201868"/>
                <a:gd name="connsiteY14" fmla="*/ 377456 h 383909"/>
                <a:gd name="connsiteX15" fmla="*/ 82134 w 201868"/>
                <a:gd name="connsiteY15" fmla="*/ 382382 h 383909"/>
                <a:gd name="connsiteX16" fmla="*/ 94447 w 201868"/>
                <a:gd name="connsiteY16" fmla="*/ 345112 h 383909"/>
                <a:gd name="connsiteX17" fmla="*/ 119239 w 201868"/>
                <a:gd name="connsiteY17" fmla="*/ 315724 h 383909"/>
                <a:gd name="connsiteX18" fmla="*/ 122194 w 201868"/>
                <a:gd name="connsiteY18" fmla="*/ 267864 h 383909"/>
                <a:gd name="connsiteX19" fmla="*/ 150106 w 201868"/>
                <a:gd name="connsiteY19" fmla="*/ 220416 h 383909"/>
                <a:gd name="connsiteX20" fmla="*/ 161270 w 201868"/>
                <a:gd name="connsiteY20" fmla="*/ 173706 h 383909"/>
                <a:gd name="connsiteX21" fmla="*/ 165949 w 201868"/>
                <a:gd name="connsiteY21" fmla="*/ 136682 h 383909"/>
                <a:gd name="connsiteX22" fmla="*/ 170218 w 201868"/>
                <a:gd name="connsiteY22" fmla="*/ 104174 h 383909"/>
                <a:gd name="connsiteX23" fmla="*/ 201413 w 201868"/>
                <a:gd name="connsiteY23" fmla="*/ 111973 h 383909"/>
                <a:gd name="connsiteX24" fmla="*/ 187375 w 201868"/>
                <a:gd name="connsiteY24" fmla="*/ 64113 h 383909"/>
                <a:gd name="connsiteX25" fmla="*/ 185897 w 201868"/>
                <a:gd name="connsiteY25" fmla="*/ 43673 h 383909"/>
                <a:gd name="connsiteX26" fmla="*/ 167673 w 201868"/>
                <a:gd name="connsiteY26" fmla="*/ 29799 h 383909"/>
                <a:gd name="connsiteX27" fmla="*/ 166524 w 201868"/>
                <a:gd name="connsiteY27" fmla="*/ 4269 h 383909"/>
                <a:gd name="connsiteX28" fmla="*/ 156508 w 201868"/>
                <a:gd name="connsiteY28" fmla="*/ 82 h 383909"/>
                <a:gd name="connsiteX29" fmla="*/ 156508 w 201868"/>
                <a:gd name="connsiteY29" fmla="*/ 82 h 38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01868" h="383909">
                  <a:moveTo>
                    <a:pt x="156426" y="0"/>
                  </a:moveTo>
                  <a:cubicBezTo>
                    <a:pt x="154210" y="4926"/>
                    <a:pt x="146494" y="15597"/>
                    <a:pt x="145180" y="20933"/>
                  </a:cubicBezTo>
                  <a:cubicBezTo>
                    <a:pt x="144113" y="25284"/>
                    <a:pt x="146740" y="31769"/>
                    <a:pt x="145672" y="34725"/>
                  </a:cubicBezTo>
                  <a:cubicBezTo>
                    <a:pt x="143045" y="42605"/>
                    <a:pt x="135083" y="52128"/>
                    <a:pt x="130075" y="59434"/>
                  </a:cubicBezTo>
                  <a:cubicBezTo>
                    <a:pt x="122687" y="70435"/>
                    <a:pt x="113493" y="109264"/>
                    <a:pt x="94694" y="95062"/>
                  </a:cubicBezTo>
                  <a:cubicBezTo>
                    <a:pt x="95186" y="113615"/>
                    <a:pt x="75402" y="105159"/>
                    <a:pt x="63499" y="109921"/>
                  </a:cubicBezTo>
                  <a:cubicBezTo>
                    <a:pt x="52334" y="114435"/>
                    <a:pt x="39693" y="123794"/>
                    <a:pt x="29431" y="130443"/>
                  </a:cubicBezTo>
                  <a:cubicBezTo>
                    <a:pt x="23602" y="134137"/>
                    <a:pt x="18923" y="137914"/>
                    <a:pt x="15475" y="144235"/>
                  </a:cubicBezTo>
                  <a:cubicBezTo>
                    <a:pt x="8087" y="158190"/>
                    <a:pt x="12684" y="153593"/>
                    <a:pt x="21304" y="161638"/>
                  </a:cubicBezTo>
                  <a:cubicBezTo>
                    <a:pt x="40021" y="179041"/>
                    <a:pt x="22371" y="180601"/>
                    <a:pt x="25901" y="201945"/>
                  </a:cubicBezTo>
                  <a:cubicBezTo>
                    <a:pt x="28692" y="218856"/>
                    <a:pt x="42073" y="234043"/>
                    <a:pt x="31073" y="249312"/>
                  </a:cubicBezTo>
                  <a:cubicBezTo>
                    <a:pt x="22125" y="261790"/>
                    <a:pt x="1356" y="261543"/>
                    <a:pt x="42" y="278783"/>
                  </a:cubicBezTo>
                  <a:cubicBezTo>
                    <a:pt x="-943" y="292328"/>
                    <a:pt x="15558" y="304231"/>
                    <a:pt x="23274" y="314328"/>
                  </a:cubicBezTo>
                  <a:cubicBezTo>
                    <a:pt x="34110" y="328530"/>
                    <a:pt x="33453" y="333948"/>
                    <a:pt x="32551" y="351516"/>
                  </a:cubicBezTo>
                  <a:cubicBezTo>
                    <a:pt x="32140" y="359971"/>
                    <a:pt x="31566" y="369658"/>
                    <a:pt x="34356" y="377456"/>
                  </a:cubicBezTo>
                  <a:cubicBezTo>
                    <a:pt x="47819" y="378277"/>
                    <a:pt x="70395" y="387472"/>
                    <a:pt x="82134" y="382382"/>
                  </a:cubicBezTo>
                  <a:cubicBezTo>
                    <a:pt x="100030" y="374583"/>
                    <a:pt x="90097" y="358822"/>
                    <a:pt x="94447" y="345112"/>
                  </a:cubicBezTo>
                  <a:cubicBezTo>
                    <a:pt x="98552" y="332552"/>
                    <a:pt x="115052" y="329515"/>
                    <a:pt x="119239" y="315724"/>
                  </a:cubicBezTo>
                  <a:cubicBezTo>
                    <a:pt x="123836" y="300947"/>
                    <a:pt x="116940" y="282887"/>
                    <a:pt x="122194" y="267864"/>
                  </a:cubicBezTo>
                  <a:cubicBezTo>
                    <a:pt x="128351" y="250461"/>
                    <a:pt x="143292" y="238229"/>
                    <a:pt x="150106" y="220416"/>
                  </a:cubicBezTo>
                  <a:cubicBezTo>
                    <a:pt x="156262" y="204326"/>
                    <a:pt x="157248" y="189549"/>
                    <a:pt x="161270" y="173706"/>
                  </a:cubicBezTo>
                  <a:cubicBezTo>
                    <a:pt x="165128" y="158437"/>
                    <a:pt x="168165" y="152608"/>
                    <a:pt x="165949" y="136682"/>
                  </a:cubicBezTo>
                  <a:cubicBezTo>
                    <a:pt x="165128" y="130854"/>
                    <a:pt x="165539" y="107950"/>
                    <a:pt x="170218" y="104174"/>
                  </a:cubicBezTo>
                  <a:cubicBezTo>
                    <a:pt x="180726" y="95472"/>
                    <a:pt x="192711" y="131428"/>
                    <a:pt x="201413" y="111973"/>
                  </a:cubicBezTo>
                  <a:cubicBezTo>
                    <a:pt x="204778" y="104338"/>
                    <a:pt x="188442" y="74375"/>
                    <a:pt x="187375" y="64113"/>
                  </a:cubicBezTo>
                  <a:cubicBezTo>
                    <a:pt x="186718" y="57300"/>
                    <a:pt x="188935" y="49255"/>
                    <a:pt x="185897" y="43673"/>
                  </a:cubicBezTo>
                  <a:cubicBezTo>
                    <a:pt x="182121" y="36695"/>
                    <a:pt x="171203" y="35874"/>
                    <a:pt x="167673" y="29799"/>
                  </a:cubicBezTo>
                  <a:cubicBezTo>
                    <a:pt x="163568" y="22575"/>
                    <a:pt x="170710" y="10344"/>
                    <a:pt x="166524" y="4269"/>
                  </a:cubicBezTo>
                  <a:lnTo>
                    <a:pt x="156508" y="82"/>
                  </a:lnTo>
                  <a:lnTo>
                    <a:pt x="156508" y="82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93E76A7-75A3-FB75-0AD7-D988E0C5C9AA}"/>
                </a:ext>
              </a:extLst>
            </p:cNvPr>
            <p:cNvSpPr/>
            <p:nvPr/>
          </p:nvSpPr>
          <p:spPr>
            <a:xfrm>
              <a:off x="8793118" y="4887982"/>
              <a:ext cx="1092666" cy="857114"/>
            </a:xfrm>
            <a:custGeom>
              <a:avLst/>
              <a:gdLst>
                <a:gd name="connsiteX0" fmla="*/ 603974 w 1092666"/>
                <a:gd name="connsiteY0" fmla="*/ 112142 h 857114"/>
                <a:gd name="connsiteX1" fmla="*/ 609392 w 1092666"/>
                <a:gd name="connsiteY1" fmla="*/ 93261 h 857114"/>
                <a:gd name="connsiteX2" fmla="*/ 614646 w 1092666"/>
                <a:gd name="connsiteY2" fmla="*/ 85052 h 857114"/>
                <a:gd name="connsiteX3" fmla="*/ 618012 w 1092666"/>
                <a:gd name="connsiteY3" fmla="*/ 74708 h 857114"/>
                <a:gd name="connsiteX4" fmla="*/ 614646 w 1092666"/>
                <a:gd name="connsiteY4" fmla="*/ 63544 h 857114"/>
                <a:gd name="connsiteX5" fmla="*/ 635333 w 1092666"/>
                <a:gd name="connsiteY5" fmla="*/ 63379 h 857114"/>
                <a:gd name="connsiteX6" fmla="*/ 638124 w 1092666"/>
                <a:gd name="connsiteY6" fmla="*/ 54103 h 857114"/>
                <a:gd name="connsiteX7" fmla="*/ 636318 w 1092666"/>
                <a:gd name="connsiteY7" fmla="*/ 47946 h 857114"/>
                <a:gd name="connsiteX8" fmla="*/ 639684 w 1092666"/>
                <a:gd name="connsiteY8" fmla="*/ 43103 h 857114"/>
                <a:gd name="connsiteX9" fmla="*/ 615959 w 1092666"/>
                <a:gd name="connsiteY9" fmla="*/ 35797 h 857114"/>
                <a:gd name="connsiteX10" fmla="*/ 606437 w 1092666"/>
                <a:gd name="connsiteY10" fmla="*/ 43842 h 857114"/>
                <a:gd name="connsiteX11" fmla="*/ 594041 w 1092666"/>
                <a:gd name="connsiteY11" fmla="*/ 32431 h 857114"/>
                <a:gd name="connsiteX12" fmla="*/ 563175 w 1092666"/>
                <a:gd name="connsiteY12" fmla="*/ 37603 h 857114"/>
                <a:gd name="connsiteX13" fmla="*/ 538465 w 1092666"/>
                <a:gd name="connsiteY13" fmla="*/ 23155 h 857114"/>
                <a:gd name="connsiteX14" fmla="*/ 531323 w 1092666"/>
                <a:gd name="connsiteY14" fmla="*/ 24058 h 857114"/>
                <a:gd name="connsiteX15" fmla="*/ 523935 w 1092666"/>
                <a:gd name="connsiteY15" fmla="*/ 15931 h 857114"/>
                <a:gd name="connsiteX16" fmla="*/ 499636 w 1092666"/>
                <a:gd name="connsiteY16" fmla="*/ 11990 h 857114"/>
                <a:gd name="connsiteX17" fmla="*/ 517942 w 1092666"/>
                <a:gd name="connsiteY17" fmla="*/ 38834 h 857114"/>
                <a:gd name="connsiteX18" fmla="*/ 468605 w 1092666"/>
                <a:gd name="connsiteY18" fmla="*/ 52133 h 857114"/>
                <a:gd name="connsiteX19" fmla="*/ 452351 w 1092666"/>
                <a:gd name="connsiteY19" fmla="*/ 63215 h 857114"/>
                <a:gd name="connsiteX20" fmla="*/ 463352 w 1092666"/>
                <a:gd name="connsiteY20" fmla="*/ 75283 h 857114"/>
                <a:gd name="connsiteX21" fmla="*/ 438970 w 1092666"/>
                <a:gd name="connsiteY21" fmla="*/ 87843 h 857114"/>
                <a:gd name="connsiteX22" fmla="*/ 451366 w 1092666"/>
                <a:gd name="connsiteY22" fmla="*/ 107463 h 857114"/>
                <a:gd name="connsiteX23" fmla="*/ 448821 w 1092666"/>
                <a:gd name="connsiteY23" fmla="*/ 126015 h 857114"/>
                <a:gd name="connsiteX24" fmla="*/ 424686 w 1092666"/>
                <a:gd name="connsiteY24" fmla="*/ 125769 h 857114"/>
                <a:gd name="connsiteX25" fmla="*/ 402932 w 1092666"/>
                <a:gd name="connsiteY25" fmla="*/ 142187 h 857114"/>
                <a:gd name="connsiteX26" fmla="*/ 391522 w 1092666"/>
                <a:gd name="connsiteY26" fmla="*/ 127821 h 857114"/>
                <a:gd name="connsiteX27" fmla="*/ 385447 w 1092666"/>
                <a:gd name="connsiteY27" fmla="*/ 107463 h 857114"/>
                <a:gd name="connsiteX28" fmla="*/ 379126 w 1092666"/>
                <a:gd name="connsiteY28" fmla="*/ 87022 h 857114"/>
                <a:gd name="connsiteX29" fmla="*/ 361969 w 1092666"/>
                <a:gd name="connsiteY29" fmla="*/ 88007 h 857114"/>
                <a:gd name="connsiteX30" fmla="*/ 351461 w 1092666"/>
                <a:gd name="connsiteY30" fmla="*/ 107381 h 857114"/>
                <a:gd name="connsiteX31" fmla="*/ 339886 w 1092666"/>
                <a:gd name="connsiteY31" fmla="*/ 110418 h 857114"/>
                <a:gd name="connsiteX32" fmla="*/ 342267 w 1092666"/>
                <a:gd name="connsiteY32" fmla="*/ 122814 h 857114"/>
                <a:gd name="connsiteX33" fmla="*/ 318542 w 1092666"/>
                <a:gd name="connsiteY33" fmla="*/ 126918 h 857114"/>
                <a:gd name="connsiteX34" fmla="*/ 330938 w 1092666"/>
                <a:gd name="connsiteY34" fmla="*/ 146538 h 857114"/>
                <a:gd name="connsiteX35" fmla="*/ 308363 w 1092666"/>
                <a:gd name="connsiteY35" fmla="*/ 139232 h 857114"/>
                <a:gd name="connsiteX36" fmla="*/ 318706 w 1092666"/>
                <a:gd name="connsiteY36" fmla="*/ 156471 h 857114"/>
                <a:gd name="connsiteX37" fmla="*/ 298348 w 1092666"/>
                <a:gd name="connsiteY37" fmla="*/ 166815 h 857114"/>
                <a:gd name="connsiteX38" fmla="*/ 281847 w 1092666"/>
                <a:gd name="connsiteY38" fmla="*/ 167061 h 857114"/>
                <a:gd name="connsiteX39" fmla="*/ 297117 w 1092666"/>
                <a:gd name="connsiteY39" fmla="*/ 193823 h 857114"/>
                <a:gd name="connsiteX40" fmla="*/ 268302 w 1092666"/>
                <a:gd name="connsiteY40" fmla="*/ 176091 h 857114"/>
                <a:gd name="connsiteX41" fmla="*/ 263294 w 1092666"/>
                <a:gd name="connsiteY41" fmla="*/ 165994 h 857114"/>
                <a:gd name="connsiteX42" fmla="*/ 246548 w 1092666"/>
                <a:gd name="connsiteY42" fmla="*/ 176337 h 857114"/>
                <a:gd name="connsiteX43" fmla="*/ 243675 w 1092666"/>
                <a:gd name="connsiteY43" fmla="*/ 206875 h 857114"/>
                <a:gd name="connsiteX44" fmla="*/ 245809 w 1092666"/>
                <a:gd name="connsiteY44" fmla="*/ 232816 h 857114"/>
                <a:gd name="connsiteX45" fmla="*/ 209525 w 1092666"/>
                <a:gd name="connsiteY45" fmla="*/ 252354 h 857114"/>
                <a:gd name="connsiteX46" fmla="*/ 203778 w 1092666"/>
                <a:gd name="connsiteY46" fmla="*/ 265817 h 857114"/>
                <a:gd name="connsiteX47" fmla="*/ 186211 w 1092666"/>
                <a:gd name="connsiteY47" fmla="*/ 275914 h 857114"/>
                <a:gd name="connsiteX48" fmla="*/ 149434 w 1092666"/>
                <a:gd name="connsiteY48" fmla="*/ 273041 h 857114"/>
                <a:gd name="connsiteX49" fmla="*/ 126695 w 1092666"/>
                <a:gd name="connsiteY49" fmla="*/ 288474 h 857114"/>
                <a:gd name="connsiteX50" fmla="*/ 89425 w 1092666"/>
                <a:gd name="connsiteY50" fmla="*/ 294631 h 857114"/>
                <a:gd name="connsiteX51" fmla="*/ 66029 w 1092666"/>
                <a:gd name="connsiteY51" fmla="*/ 309982 h 857114"/>
                <a:gd name="connsiteX52" fmla="*/ 28924 w 1092666"/>
                <a:gd name="connsiteY52" fmla="*/ 334446 h 857114"/>
                <a:gd name="connsiteX53" fmla="*/ 17431 w 1092666"/>
                <a:gd name="connsiteY53" fmla="*/ 325169 h 857114"/>
                <a:gd name="connsiteX54" fmla="*/ 9386 w 1092666"/>
                <a:gd name="connsiteY54" fmla="*/ 341505 h 857114"/>
                <a:gd name="connsiteX55" fmla="*/ 10535 w 1092666"/>
                <a:gd name="connsiteY55" fmla="*/ 351849 h 857114"/>
                <a:gd name="connsiteX56" fmla="*/ 6595 w 1092666"/>
                <a:gd name="connsiteY56" fmla="*/ 372290 h 857114"/>
                <a:gd name="connsiteX57" fmla="*/ 17841 w 1092666"/>
                <a:gd name="connsiteY57" fmla="*/ 407507 h 857114"/>
                <a:gd name="connsiteX58" fmla="*/ 15789 w 1092666"/>
                <a:gd name="connsiteY58" fmla="*/ 423104 h 857114"/>
                <a:gd name="connsiteX59" fmla="*/ 21946 w 1092666"/>
                <a:gd name="connsiteY59" fmla="*/ 452903 h 857114"/>
                <a:gd name="connsiteX60" fmla="*/ 2408 w 1092666"/>
                <a:gd name="connsiteY60" fmla="*/ 452000 h 857114"/>
                <a:gd name="connsiteX61" fmla="*/ 10453 w 1092666"/>
                <a:gd name="connsiteY61" fmla="*/ 489024 h 857114"/>
                <a:gd name="connsiteX62" fmla="*/ 11685 w 1092666"/>
                <a:gd name="connsiteY62" fmla="*/ 523009 h 857114"/>
                <a:gd name="connsiteX63" fmla="*/ 24080 w 1092666"/>
                <a:gd name="connsiteY63" fmla="*/ 530233 h 857114"/>
                <a:gd name="connsiteX64" fmla="*/ 29170 w 1092666"/>
                <a:gd name="connsiteY64" fmla="*/ 548868 h 857114"/>
                <a:gd name="connsiteX65" fmla="*/ 32290 w 1092666"/>
                <a:gd name="connsiteY65" fmla="*/ 580473 h 857114"/>
                <a:gd name="connsiteX66" fmla="*/ 36312 w 1092666"/>
                <a:gd name="connsiteY66" fmla="*/ 605511 h 857114"/>
                <a:gd name="connsiteX67" fmla="*/ 56917 w 1092666"/>
                <a:gd name="connsiteY67" fmla="*/ 623654 h 857114"/>
                <a:gd name="connsiteX68" fmla="*/ 47641 w 1092666"/>
                <a:gd name="connsiteY68" fmla="*/ 646393 h 857114"/>
                <a:gd name="connsiteX69" fmla="*/ 49693 w 1092666"/>
                <a:gd name="connsiteY69" fmla="*/ 658707 h 857114"/>
                <a:gd name="connsiteX70" fmla="*/ 36230 w 1092666"/>
                <a:gd name="connsiteY70" fmla="*/ 678162 h 857114"/>
                <a:gd name="connsiteX71" fmla="*/ 12587 w 1092666"/>
                <a:gd name="connsiteY71" fmla="*/ 686782 h 857114"/>
                <a:gd name="connsiteX72" fmla="*/ 49611 w 1092666"/>
                <a:gd name="connsiteY72" fmla="*/ 713051 h 857114"/>
                <a:gd name="connsiteX73" fmla="*/ 86798 w 1092666"/>
                <a:gd name="connsiteY73" fmla="*/ 718223 h 857114"/>
                <a:gd name="connsiteX74" fmla="*/ 108963 w 1092666"/>
                <a:gd name="connsiteY74" fmla="*/ 708372 h 857114"/>
                <a:gd name="connsiteX75" fmla="*/ 117172 w 1092666"/>
                <a:gd name="connsiteY75" fmla="*/ 696797 h 857114"/>
                <a:gd name="connsiteX76" fmla="*/ 152635 w 1092666"/>
                <a:gd name="connsiteY76" fmla="*/ 690640 h 857114"/>
                <a:gd name="connsiteX77" fmla="*/ 162651 w 1092666"/>
                <a:gd name="connsiteY77" fmla="*/ 682103 h 857114"/>
                <a:gd name="connsiteX78" fmla="*/ 185062 w 1092666"/>
                <a:gd name="connsiteY78" fmla="*/ 678244 h 857114"/>
                <a:gd name="connsiteX79" fmla="*/ 220525 w 1092666"/>
                <a:gd name="connsiteY79" fmla="*/ 676192 h 857114"/>
                <a:gd name="connsiteX80" fmla="*/ 242608 w 1092666"/>
                <a:gd name="connsiteY80" fmla="*/ 685468 h 857114"/>
                <a:gd name="connsiteX81" fmla="*/ 256235 w 1092666"/>
                <a:gd name="connsiteY81" fmla="*/ 685304 h 857114"/>
                <a:gd name="connsiteX82" fmla="*/ 263623 w 1092666"/>
                <a:gd name="connsiteY82" fmla="*/ 671102 h 857114"/>
                <a:gd name="connsiteX83" fmla="*/ 273885 w 1092666"/>
                <a:gd name="connsiteY83" fmla="*/ 645326 h 857114"/>
                <a:gd name="connsiteX84" fmla="*/ 313535 w 1092666"/>
                <a:gd name="connsiteY84" fmla="*/ 638102 h 857114"/>
                <a:gd name="connsiteX85" fmla="*/ 355647 w 1092666"/>
                <a:gd name="connsiteY85" fmla="*/ 633012 h 857114"/>
                <a:gd name="connsiteX86" fmla="*/ 390865 w 1092666"/>
                <a:gd name="connsiteY86" fmla="*/ 629646 h 857114"/>
                <a:gd name="connsiteX87" fmla="*/ 421649 w 1092666"/>
                <a:gd name="connsiteY87" fmla="*/ 611668 h 857114"/>
                <a:gd name="connsiteX88" fmla="*/ 446194 w 1092666"/>
                <a:gd name="connsiteY88" fmla="*/ 605594 h 857114"/>
                <a:gd name="connsiteX89" fmla="*/ 461792 w 1092666"/>
                <a:gd name="connsiteY89" fmla="*/ 599108 h 857114"/>
                <a:gd name="connsiteX90" fmla="*/ 480098 w 1092666"/>
                <a:gd name="connsiteY90" fmla="*/ 602228 h 857114"/>
                <a:gd name="connsiteX91" fmla="*/ 491919 w 1092666"/>
                <a:gd name="connsiteY91" fmla="*/ 612489 h 857114"/>
                <a:gd name="connsiteX92" fmla="*/ 524592 w 1092666"/>
                <a:gd name="connsiteY92" fmla="*/ 619467 h 857114"/>
                <a:gd name="connsiteX93" fmla="*/ 541174 w 1092666"/>
                <a:gd name="connsiteY93" fmla="*/ 636952 h 857114"/>
                <a:gd name="connsiteX94" fmla="*/ 539697 w 1092666"/>
                <a:gd name="connsiteY94" fmla="*/ 659774 h 857114"/>
                <a:gd name="connsiteX95" fmla="*/ 563832 w 1092666"/>
                <a:gd name="connsiteY95" fmla="*/ 671102 h 857114"/>
                <a:gd name="connsiteX96" fmla="*/ 564652 w 1092666"/>
                <a:gd name="connsiteY96" fmla="*/ 685304 h 857114"/>
                <a:gd name="connsiteX97" fmla="*/ 569003 w 1092666"/>
                <a:gd name="connsiteY97" fmla="*/ 694745 h 857114"/>
                <a:gd name="connsiteX98" fmla="*/ 555212 w 1092666"/>
                <a:gd name="connsiteY98" fmla="*/ 713297 h 857114"/>
                <a:gd name="connsiteX99" fmla="*/ 585175 w 1092666"/>
                <a:gd name="connsiteY99" fmla="*/ 720522 h 857114"/>
                <a:gd name="connsiteX100" fmla="*/ 589362 w 1092666"/>
                <a:gd name="connsiteY100" fmla="*/ 694745 h 857114"/>
                <a:gd name="connsiteX101" fmla="*/ 604713 w 1092666"/>
                <a:gd name="connsiteY101" fmla="*/ 688670 h 857114"/>
                <a:gd name="connsiteX102" fmla="*/ 616206 w 1092666"/>
                <a:gd name="connsiteY102" fmla="*/ 675207 h 857114"/>
                <a:gd name="connsiteX103" fmla="*/ 629423 w 1092666"/>
                <a:gd name="connsiteY103" fmla="*/ 650333 h 857114"/>
                <a:gd name="connsiteX104" fmla="*/ 657990 w 1092666"/>
                <a:gd name="connsiteY104" fmla="*/ 640318 h 857114"/>
                <a:gd name="connsiteX105" fmla="*/ 634758 w 1092666"/>
                <a:gd name="connsiteY105" fmla="*/ 667819 h 857114"/>
                <a:gd name="connsiteX106" fmla="*/ 639684 w 1092666"/>
                <a:gd name="connsiteY106" fmla="*/ 677341 h 857114"/>
                <a:gd name="connsiteX107" fmla="*/ 628273 w 1092666"/>
                <a:gd name="connsiteY107" fmla="*/ 692775 h 857114"/>
                <a:gd name="connsiteX108" fmla="*/ 620146 w 1092666"/>
                <a:gd name="connsiteY108" fmla="*/ 719290 h 857114"/>
                <a:gd name="connsiteX109" fmla="*/ 643953 w 1092666"/>
                <a:gd name="connsiteY109" fmla="*/ 704021 h 857114"/>
                <a:gd name="connsiteX110" fmla="*/ 654050 w 1092666"/>
                <a:gd name="connsiteY110" fmla="*/ 700984 h 857114"/>
                <a:gd name="connsiteX111" fmla="*/ 656020 w 1092666"/>
                <a:gd name="connsiteY111" fmla="*/ 717402 h 857114"/>
                <a:gd name="connsiteX112" fmla="*/ 663080 w 1092666"/>
                <a:gd name="connsiteY112" fmla="*/ 732835 h 857114"/>
                <a:gd name="connsiteX113" fmla="*/ 668252 w 1092666"/>
                <a:gd name="connsiteY113" fmla="*/ 748104 h 857114"/>
                <a:gd name="connsiteX114" fmla="*/ 681468 w 1092666"/>
                <a:gd name="connsiteY114" fmla="*/ 782419 h 857114"/>
                <a:gd name="connsiteX115" fmla="*/ 678513 w 1092666"/>
                <a:gd name="connsiteY115" fmla="*/ 794568 h 857114"/>
                <a:gd name="connsiteX116" fmla="*/ 699036 w 1092666"/>
                <a:gd name="connsiteY116" fmla="*/ 822397 h 857114"/>
                <a:gd name="connsiteX117" fmla="*/ 710611 w 1092666"/>
                <a:gd name="connsiteY117" fmla="*/ 817471 h 857114"/>
                <a:gd name="connsiteX118" fmla="*/ 727604 w 1092666"/>
                <a:gd name="connsiteY118" fmla="*/ 815255 h 857114"/>
                <a:gd name="connsiteX119" fmla="*/ 757731 w 1092666"/>
                <a:gd name="connsiteY119" fmla="*/ 822479 h 857114"/>
                <a:gd name="connsiteX120" fmla="*/ 775135 w 1092666"/>
                <a:gd name="connsiteY120" fmla="*/ 835778 h 857114"/>
                <a:gd name="connsiteX121" fmla="*/ 793605 w 1092666"/>
                <a:gd name="connsiteY121" fmla="*/ 830688 h 857114"/>
                <a:gd name="connsiteX122" fmla="*/ 801979 w 1092666"/>
                <a:gd name="connsiteY122" fmla="*/ 818456 h 857114"/>
                <a:gd name="connsiteX123" fmla="*/ 828330 w 1092666"/>
                <a:gd name="connsiteY123" fmla="*/ 829867 h 857114"/>
                <a:gd name="connsiteX124" fmla="*/ 840151 w 1092666"/>
                <a:gd name="connsiteY124" fmla="*/ 842017 h 857114"/>
                <a:gd name="connsiteX125" fmla="*/ 846800 w 1092666"/>
                <a:gd name="connsiteY125" fmla="*/ 855644 h 857114"/>
                <a:gd name="connsiteX126" fmla="*/ 875861 w 1092666"/>
                <a:gd name="connsiteY126" fmla="*/ 837912 h 857114"/>
                <a:gd name="connsiteX127" fmla="*/ 899257 w 1092666"/>
                <a:gd name="connsiteY127" fmla="*/ 829457 h 857114"/>
                <a:gd name="connsiteX128" fmla="*/ 902541 w 1092666"/>
                <a:gd name="connsiteY128" fmla="*/ 808031 h 857114"/>
                <a:gd name="connsiteX129" fmla="*/ 921340 w 1092666"/>
                <a:gd name="connsiteY129" fmla="*/ 811151 h 857114"/>
                <a:gd name="connsiteX130" fmla="*/ 936444 w 1092666"/>
                <a:gd name="connsiteY130" fmla="*/ 808277 h 857114"/>
                <a:gd name="connsiteX131" fmla="*/ 959923 w 1092666"/>
                <a:gd name="connsiteY131" fmla="*/ 799575 h 857114"/>
                <a:gd name="connsiteX132" fmla="*/ 959019 w 1092666"/>
                <a:gd name="connsiteY132" fmla="*/ 767888 h 857114"/>
                <a:gd name="connsiteX133" fmla="*/ 978393 w 1092666"/>
                <a:gd name="connsiteY133" fmla="*/ 742111 h 857114"/>
                <a:gd name="connsiteX134" fmla="*/ 991200 w 1092666"/>
                <a:gd name="connsiteY134" fmla="*/ 721835 h 857114"/>
                <a:gd name="connsiteX135" fmla="*/ 996043 w 1092666"/>
                <a:gd name="connsiteY135" fmla="*/ 698849 h 857114"/>
                <a:gd name="connsiteX136" fmla="*/ 1007618 w 1092666"/>
                <a:gd name="connsiteY136" fmla="*/ 670938 h 857114"/>
                <a:gd name="connsiteX137" fmla="*/ 1027976 w 1092666"/>
                <a:gd name="connsiteY137" fmla="*/ 643438 h 857114"/>
                <a:gd name="connsiteX138" fmla="*/ 1026088 w 1092666"/>
                <a:gd name="connsiteY138" fmla="*/ 631288 h 857114"/>
                <a:gd name="connsiteX139" fmla="*/ 1041029 w 1092666"/>
                <a:gd name="connsiteY139" fmla="*/ 620780 h 857114"/>
                <a:gd name="connsiteX140" fmla="*/ 1063030 w 1092666"/>
                <a:gd name="connsiteY140" fmla="*/ 598205 h 857114"/>
                <a:gd name="connsiteX141" fmla="*/ 1066888 w 1092666"/>
                <a:gd name="connsiteY141" fmla="*/ 584742 h 857114"/>
                <a:gd name="connsiteX142" fmla="*/ 1060977 w 1092666"/>
                <a:gd name="connsiteY142" fmla="*/ 571361 h 857114"/>
                <a:gd name="connsiteX143" fmla="*/ 1072059 w 1092666"/>
                <a:gd name="connsiteY143" fmla="*/ 548622 h 857114"/>
                <a:gd name="connsiteX144" fmla="*/ 1079201 w 1092666"/>
                <a:gd name="connsiteY144" fmla="*/ 518905 h 857114"/>
                <a:gd name="connsiteX145" fmla="*/ 1085358 w 1092666"/>
                <a:gd name="connsiteY145" fmla="*/ 491158 h 857114"/>
                <a:gd name="connsiteX146" fmla="*/ 1084291 w 1092666"/>
                <a:gd name="connsiteY146" fmla="*/ 464396 h 857114"/>
                <a:gd name="connsiteX147" fmla="*/ 1092664 w 1092666"/>
                <a:gd name="connsiteY147" fmla="*/ 443791 h 857114"/>
                <a:gd name="connsiteX148" fmla="*/ 1078955 w 1092666"/>
                <a:gd name="connsiteY148" fmla="*/ 422447 h 857114"/>
                <a:gd name="connsiteX149" fmla="*/ 1070664 w 1092666"/>
                <a:gd name="connsiteY149" fmla="*/ 401596 h 857114"/>
                <a:gd name="connsiteX150" fmla="*/ 1053424 w 1092666"/>
                <a:gd name="connsiteY150" fmla="*/ 375655 h 857114"/>
                <a:gd name="connsiteX151" fmla="*/ 1026499 w 1092666"/>
                <a:gd name="connsiteY151" fmla="*/ 342080 h 857114"/>
                <a:gd name="connsiteX152" fmla="*/ 1012543 w 1092666"/>
                <a:gd name="connsiteY152" fmla="*/ 336498 h 857114"/>
                <a:gd name="connsiteX153" fmla="*/ 1021573 w 1092666"/>
                <a:gd name="connsiteY153" fmla="*/ 330423 h 857114"/>
                <a:gd name="connsiteX154" fmla="*/ 993744 w 1092666"/>
                <a:gd name="connsiteY154" fmla="*/ 304810 h 857114"/>
                <a:gd name="connsiteX155" fmla="*/ 989475 w 1092666"/>
                <a:gd name="connsiteY155" fmla="*/ 310967 h 857114"/>
                <a:gd name="connsiteX156" fmla="*/ 976505 w 1092666"/>
                <a:gd name="connsiteY156" fmla="*/ 288638 h 857114"/>
                <a:gd name="connsiteX157" fmla="*/ 984468 w 1092666"/>
                <a:gd name="connsiteY157" fmla="*/ 280922 h 857114"/>
                <a:gd name="connsiteX158" fmla="*/ 973139 w 1092666"/>
                <a:gd name="connsiteY158" fmla="*/ 270004 h 857114"/>
                <a:gd name="connsiteX159" fmla="*/ 968132 w 1092666"/>
                <a:gd name="connsiteY159" fmla="*/ 258511 h 857114"/>
                <a:gd name="connsiteX160" fmla="*/ 968050 w 1092666"/>
                <a:gd name="connsiteY160" fmla="*/ 249973 h 857114"/>
                <a:gd name="connsiteX161" fmla="*/ 955736 w 1092666"/>
                <a:gd name="connsiteY161" fmla="*/ 242503 h 857114"/>
                <a:gd name="connsiteX162" fmla="*/ 925937 w 1092666"/>
                <a:gd name="connsiteY162" fmla="*/ 227316 h 857114"/>
                <a:gd name="connsiteX163" fmla="*/ 894824 w 1092666"/>
                <a:gd name="connsiteY163" fmla="*/ 184382 h 857114"/>
                <a:gd name="connsiteX164" fmla="*/ 888667 w 1092666"/>
                <a:gd name="connsiteY164" fmla="*/ 135209 h 857114"/>
                <a:gd name="connsiteX165" fmla="*/ 876600 w 1092666"/>
                <a:gd name="connsiteY165" fmla="*/ 116410 h 857114"/>
                <a:gd name="connsiteX166" fmla="*/ 881772 w 1092666"/>
                <a:gd name="connsiteY166" fmla="*/ 93753 h 857114"/>
                <a:gd name="connsiteX167" fmla="*/ 849017 w 1092666"/>
                <a:gd name="connsiteY167" fmla="*/ 83574 h 857114"/>
                <a:gd name="connsiteX168" fmla="*/ 834405 w 1092666"/>
                <a:gd name="connsiteY168" fmla="*/ 81358 h 857114"/>
                <a:gd name="connsiteX169" fmla="*/ 834733 w 1092666"/>
                <a:gd name="connsiteY169" fmla="*/ 56402 h 857114"/>
                <a:gd name="connsiteX170" fmla="*/ 817740 w 1092666"/>
                <a:gd name="connsiteY170" fmla="*/ 36289 h 857114"/>
                <a:gd name="connsiteX171" fmla="*/ 807643 w 1092666"/>
                <a:gd name="connsiteY171" fmla="*/ 14453 h 857114"/>
                <a:gd name="connsiteX172" fmla="*/ 790158 w 1092666"/>
                <a:gd name="connsiteY172" fmla="*/ 5 h 857114"/>
                <a:gd name="connsiteX173" fmla="*/ 781866 w 1092666"/>
                <a:gd name="connsiteY173" fmla="*/ 8296 h 857114"/>
                <a:gd name="connsiteX174" fmla="*/ 786217 w 1092666"/>
                <a:gd name="connsiteY174" fmla="*/ 19379 h 857114"/>
                <a:gd name="connsiteX175" fmla="*/ 781127 w 1092666"/>
                <a:gd name="connsiteY175" fmla="*/ 41297 h 857114"/>
                <a:gd name="connsiteX176" fmla="*/ 771523 w 1092666"/>
                <a:gd name="connsiteY176" fmla="*/ 61902 h 857114"/>
                <a:gd name="connsiteX177" fmla="*/ 778418 w 1092666"/>
                <a:gd name="connsiteY177" fmla="*/ 69290 h 857114"/>
                <a:gd name="connsiteX178" fmla="*/ 776858 w 1092666"/>
                <a:gd name="connsiteY178" fmla="*/ 81440 h 857114"/>
                <a:gd name="connsiteX179" fmla="*/ 776612 w 1092666"/>
                <a:gd name="connsiteY179" fmla="*/ 108201 h 857114"/>
                <a:gd name="connsiteX180" fmla="*/ 770209 w 1092666"/>
                <a:gd name="connsiteY180" fmla="*/ 135948 h 857114"/>
                <a:gd name="connsiteX181" fmla="*/ 766187 w 1092666"/>
                <a:gd name="connsiteY181" fmla="*/ 162628 h 857114"/>
                <a:gd name="connsiteX182" fmla="*/ 709051 w 1092666"/>
                <a:gd name="connsiteY182" fmla="*/ 189226 h 857114"/>
                <a:gd name="connsiteX183" fmla="*/ 694685 w 1092666"/>
                <a:gd name="connsiteY183" fmla="*/ 162628 h 857114"/>
                <a:gd name="connsiteX184" fmla="*/ 670796 w 1092666"/>
                <a:gd name="connsiteY184" fmla="*/ 153105 h 857114"/>
                <a:gd name="connsiteX185" fmla="*/ 651095 w 1092666"/>
                <a:gd name="connsiteY185" fmla="*/ 145389 h 857114"/>
                <a:gd name="connsiteX186" fmla="*/ 633855 w 1092666"/>
                <a:gd name="connsiteY186" fmla="*/ 134060 h 857114"/>
                <a:gd name="connsiteX187" fmla="*/ 614646 w 1092666"/>
                <a:gd name="connsiteY187" fmla="*/ 128724 h 857114"/>
                <a:gd name="connsiteX188" fmla="*/ 604959 w 1092666"/>
                <a:gd name="connsiteY188" fmla="*/ 115425 h 857114"/>
                <a:gd name="connsiteX189" fmla="*/ 603564 w 1092666"/>
                <a:gd name="connsiteY189" fmla="*/ 111649 h 857114"/>
                <a:gd name="connsiteX190" fmla="*/ 603564 w 1092666"/>
                <a:gd name="connsiteY190" fmla="*/ 111978 h 857114"/>
                <a:gd name="connsiteX191" fmla="*/ 603646 w 1092666"/>
                <a:gd name="connsiteY191" fmla="*/ 111978 h 857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</a:cxnLst>
              <a:rect l="l" t="t" r="r" b="b"/>
              <a:pathLst>
                <a:path w="1092666" h="857114">
                  <a:moveTo>
                    <a:pt x="603974" y="112142"/>
                  </a:moveTo>
                  <a:cubicBezTo>
                    <a:pt x="600608" y="101306"/>
                    <a:pt x="602661" y="101634"/>
                    <a:pt x="609392" y="93261"/>
                  </a:cubicBezTo>
                  <a:cubicBezTo>
                    <a:pt x="611527" y="90634"/>
                    <a:pt x="612676" y="87843"/>
                    <a:pt x="614646" y="85052"/>
                  </a:cubicBezTo>
                  <a:cubicBezTo>
                    <a:pt x="619736" y="78074"/>
                    <a:pt x="620721" y="84313"/>
                    <a:pt x="618012" y="74708"/>
                  </a:cubicBezTo>
                  <a:cubicBezTo>
                    <a:pt x="617027" y="71425"/>
                    <a:pt x="610213" y="68141"/>
                    <a:pt x="614646" y="63544"/>
                  </a:cubicBezTo>
                  <a:cubicBezTo>
                    <a:pt x="618094" y="59932"/>
                    <a:pt x="630982" y="65842"/>
                    <a:pt x="635333" y="63379"/>
                  </a:cubicBezTo>
                  <a:cubicBezTo>
                    <a:pt x="641079" y="60096"/>
                    <a:pt x="637878" y="60178"/>
                    <a:pt x="638124" y="54103"/>
                  </a:cubicBezTo>
                  <a:cubicBezTo>
                    <a:pt x="638124" y="52215"/>
                    <a:pt x="636236" y="50245"/>
                    <a:pt x="636318" y="47946"/>
                  </a:cubicBezTo>
                  <a:cubicBezTo>
                    <a:pt x="636400" y="45894"/>
                    <a:pt x="639766" y="44252"/>
                    <a:pt x="639684" y="43103"/>
                  </a:cubicBezTo>
                  <a:cubicBezTo>
                    <a:pt x="638699" y="33006"/>
                    <a:pt x="623594" y="30297"/>
                    <a:pt x="615959" y="35797"/>
                  </a:cubicBezTo>
                  <a:cubicBezTo>
                    <a:pt x="611937" y="38670"/>
                    <a:pt x="613743" y="44170"/>
                    <a:pt x="606437" y="43842"/>
                  </a:cubicBezTo>
                  <a:cubicBezTo>
                    <a:pt x="599705" y="43513"/>
                    <a:pt x="599213" y="35468"/>
                    <a:pt x="594041" y="32431"/>
                  </a:cubicBezTo>
                  <a:cubicBezTo>
                    <a:pt x="582302" y="25371"/>
                    <a:pt x="574011" y="36946"/>
                    <a:pt x="563175" y="37603"/>
                  </a:cubicBezTo>
                  <a:cubicBezTo>
                    <a:pt x="552585" y="38260"/>
                    <a:pt x="547249" y="26356"/>
                    <a:pt x="538465" y="23155"/>
                  </a:cubicBezTo>
                  <a:cubicBezTo>
                    <a:pt x="536002" y="22252"/>
                    <a:pt x="533047" y="24879"/>
                    <a:pt x="531323" y="24058"/>
                  </a:cubicBezTo>
                  <a:cubicBezTo>
                    <a:pt x="528122" y="22498"/>
                    <a:pt x="526808" y="18065"/>
                    <a:pt x="523935" y="15931"/>
                  </a:cubicBezTo>
                  <a:cubicBezTo>
                    <a:pt x="520487" y="13550"/>
                    <a:pt x="502673" y="6244"/>
                    <a:pt x="499636" y="11990"/>
                  </a:cubicBezTo>
                  <a:cubicBezTo>
                    <a:pt x="492248" y="26192"/>
                    <a:pt x="547577" y="26356"/>
                    <a:pt x="517942" y="38834"/>
                  </a:cubicBezTo>
                  <a:cubicBezTo>
                    <a:pt x="501934" y="45648"/>
                    <a:pt x="485023" y="48603"/>
                    <a:pt x="468605" y="52133"/>
                  </a:cubicBezTo>
                  <a:cubicBezTo>
                    <a:pt x="463762" y="53200"/>
                    <a:pt x="453172" y="57305"/>
                    <a:pt x="452351" y="63215"/>
                  </a:cubicBezTo>
                  <a:cubicBezTo>
                    <a:pt x="451448" y="70111"/>
                    <a:pt x="459411" y="71178"/>
                    <a:pt x="463352" y="75283"/>
                  </a:cubicBezTo>
                  <a:cubicBezTo>
                    <a:pt x="457769" y="78402"/>
                    <a:pt x="440940" y="80126"/>
                    <a:pt x="438970" y="87843"/>
                  </a:cubicBezTo>
                  <a:cubicBezTo>
                    <a:pt x="437657" y="93261"/>
                    <a:pt x="447836" y="102455"/>
                    <a:pt x="451366" y="107463"/>
                  </a:cubicBezTo>
                  <a:cubicBezTo>
                    <a:pt x="456374" y="114440"/>
                    <a:pt x="463516" y="124456"/>
                    <a:pt x="448821" y="126015"/>
                  </a:cubicBezTo>
                  <a:cubicBezTo>
                    <a:pt x="435605" y="127411"/>
                    <a:pt x="437739" y="114933"/>
                    <a:pt x="424686" y="125769"/>
                  </a:cubicBezTo>
                  <a:cubicBezTo>
                    <a:pt x="417298" y="131844"/>
                    <a:pt x="412947" y="139478"/>
                    <a:pt x="402932" y="142187"/>
                  </a:cubicBezTo>
                  <a:cubicBezTo>
                    <a:pt x="391850" y="145142"/>
                    <a:pt x="386596" y="138411"/>
                    <a:pt x="391522" y="127821"/>
                  </a:cubicBezTo>
                  <a:cubicBezTo>
                    <a:pt x="398171" y="113537"/>
                    <a:pt x="398253" y="117150"/>
                    <a:pt x="385447" y="107463"/>
                  </a:cubicBezTo>
                  <a:cubicBezTo>
                    <a:pt x="376991" y="101224"/>
                    <a:pt x="378305" y="96873"/>
                    <a:pt x="379126" y="87022"/>
                  </a:cubicBezTo>
                  <a:cubicBezTo>
                    <a:pt x="373297" y="85052"/>
                    <a:pt x="367551" y="85626"/>
                    <a:pt x="361969" y="88007"/>
                  </a:cubicBezTo>
                  <a:cubicBezTo>
                    <a:pt x="362954" y="102291"/>
                    <a:pt x="368290" y="104425"/>
                    <a:pt x="351461" y="107381"/>
                  </a:cubicBezTo>
                  <a:cubicBezTo>
                    <a:pt x="347357" y="108119"/>
                    <a:pt x="342923" y="106395"/>
                    <a:pt x="339886" y="110418"/>
                  </a:cubicBezTo>
                  <a:cubicBezTo>
                    <a:pt x="334878" y="117150"/>
                    <a:pt x="343908" y="118627"/>
                    <a:pt x="342267" y="122814"/>
                  </a:cubicBezTo>
                  <a:cubicBezTo>
                    <a:pt x="338162" y="133322"/>
                    <a:pt x="324207" y="116493"/>
                    <a:pt x="318542" y="126918"/>
                  </a:cubicBezTo>
                  <a:cubicBezTo>
                    <a:pt x="311811" y="139478"/>
                    <a:pt x="334878" y="134799"/>
                    <a:pt x="330938" y="146538"/>
                  </a:cubicBezTo>
                  <a:cubicBezTo>
                    <a:pt x="326834" y="158770"/>
                    <a:pt x="313781" y="138657"/>
                    <a:pt x="308363" y="139232"/>
                  </a:cubicBezTo>
                  <a:cubicBezTo>
                    <a:pt x="285952" y="141531"/>
                    <a:pt x="317557" y="155404"/>
                    <a:pt x="318706" y="156471"/>
                  </a:cubicBezTo>
                  <a:cubicBezTo>
                    <a:pt x="330856" y="167800"/>
                    <a:pt x="306392" y="170016"/>
                    <a:pt x="298348" y="166815"/>
                  </a:cubicBezTo>
                  <a:cubicBezTo>
                    <a:pt x="293751" y="165009"/>
                    <a:pt x="272325" y="151053"/>
                    <a:pt x="281847" y="167061"/>
                  </a:cubicBezTo>
                  <a:cubicBezTo>
                    <a:pt x="284310" y="171248"/>
                    <a:pt x="313863" y="186927"/>
                    <a:pt x="297117" y="193823"/>
                  </a:cubicBezTo>
                  <a:cubicBezTo>
                    <a:pt x="286198" y="198338"/>
                    <a:pt x="271011" y="184547"/>
                    <a:pt x="268302" y="176091"/>
                  </a:cubicBezTo>
                  <a:cubicBezTo>
                    <a:pt x="266250" y="169688"/>
                    <a:pt x="270273" y="168374"/>
                    <a:pt x="263294" y="165994"/>
                  </a:cubicBezTo>
                  <a:cubicBezTo>
                    <a:pt x="255989" y="163531"/>
                    <a:pt x="249175" y="170345"/>
                    <a:pt x="246548" y="176337"/>
                  </a:cubicBezTo>
                  <a:cubicBezTo>
                    <a:pt x="243593" y="182905"/>
                    <a:pt x="241869" y="199569"/>
                    <a:pt x="243675" y="206875"/>
                  </a:cubicBezTo>
                  <a:cubicBezTo>
                    <a:pt x="246548" y="218286"/>
                    <a:pt x="255989" y="222637"/>
                    <a:pt x="245809" y="232816"/>
                  </a:cubicBezTo>
                  <a:cubicBezTo>
                    <a:pt x="236204" y="242421"/>
                    <a:pt x="217652" y="241764"/>
                    <a:pt x="209525" y="252354"/>
                  </a:cubicBezTo>
                  <a:cubicBezTo>
                    <a:pt x="206405" y="256377"/>
                    <a:pt x="207144" y="261795"/>
                    <a:pt x="203778" y="265817"/>
                  </a:cubicBezTo>
                  <a:cubicBezTo>
                    <a:pt x="200495" y="269675"/>
                    <a:pt x="191218" y="274601"/>
                    <a:pt x="186211" y="275914"/>
                  </a:cubicBezTo>
                  <a:cubicBezTo>
                    <a:pt x="174554" y="279034"/>
                    <a:pt x="161091" y="272466"/>
                    <a:pt x="149434" y="273041"/>
                  </a:cubicBezTo>
                  <a:cubicBezTo>
                    <a:pt x="136217" y="273698"/>
                    <a:pt x="136464" y="282071"/>
                    <a:pt x="126695" y="288474"/>
                  </a:cubicBezTo>
                  <a:cubicBezTo>
                    <a:pt x="117501" y="294467"/>
                    <a:pt x="100425" y="292579"/>
                    <a:pt x="89425" y="294631"/>
                  </a:cubicBezTo>
                  <a:cubicBezTo>
                    <a:pt x="78015" y="296683"/>
                    <a:pt x="74484" y="301445"/>
                    <a:pt x="66029" y="309982"/>
                  </a:cubicBezTo>
                  <a:cubicBezTo>
                    <a:pt x="57738" y="318355"/>
                    <a:pt x="40252" y="337565"/>
                    <a:pt x="28924" y="334446"/>
                  </a:cubicBezTo>
                  <a:cubicBezTo>
                    <a:pt x="24655" y="333296"/>
                    <a:pt x="22767" y="324759"/>
                    <a:pt x="17431" y="325169"/>
                  </a:cubicBezTo>
                  <a:cubicBezTo>
                    <a:pt x="11767" y="325662"/>
                    <a:pt x="9632" y="336990"/>
                    <a:pt x="9386" y="341505"/>
                  </a:cubicBezTo>
                  <a:cubicBezTo>
                    <a:pt x="9140" y="345117"/>
                    <a:pt x="10289" y="348483"/>
                    <a:pt x="10535" y="351849"/>
                  </a:cubicBezTo>
                  <a:cubicBezTo>
                    <a:pt x="11028" y="360222"/>
                    <a:pt x="7908" y="364080"/>
                    <a:pt x="6595" y="372290"/>
                  </a:cubicBezTo>
                  <a:cubicBezTo>
                    <a:pt x="4132" y="387066"/>
                    <a:pt x="17924" y="392402"/>
                    <a:pt x="17841" y="407507"/>
                  </a:cubicBezTo>
                  <a:cubicBezTo>
                    <a:pt x="17841" y="412761"/>
                    <a:pt x="16199" y="417850"/>
                    <a:pt x="15789" y="423104"/>
                  </a:cubicBezTo>
                  <a:cubicBezTo>
                    <a:pt x="14886" y="434022"/>
                    <a:pt x="23177" y="443381"/>
                    <a:pt x="21946" y="452903"/>
                  </a:cubicBezTo>
                  <a:cubicBezTo>
                    <a:pt x="19729" y="469240"/>
                    <a:pt x="9140" y="453068"/>
                    <a:pt x="2408" y="452000"/>
                  </a:cubicBezTo>
                  <a:cubicBezTo>
                    <a:pt x="-4816" y="468747"/>
                    <a:pt x="6102" y="474986"/>
                    <a:pt x="10453" y="489024"/>
                  </a:cubicBezTo>
                  <a:cubicBezTo>
                    <a:pt x="13244" y="498136"/>
                    <a:pt x="7333" y="515047"/>
                    <a:pt x="11685" y="523009"/>
                  </a:cubicBezTo>
                  <a:cubicBezTo>
                    <a:pt x="14065" y="527278"/>
                    <a:pt x="20058" y="526047"/>
                    <a:pt x="24080" y="530233"/>
                  </a:cubicBezTo>
                  <a:cubicBezTo>
                    <a:pt x="29006" y="535077"/>
                    <a:pt x="28841" y="542629"/>
                    <a:pt x="29170" y="548868"/>
                  </a:cubicBezTo>
                  <a:cubicBezTo>
                    <a:pt x="29745" y="559869"/>
                    <a:pt x="31305" y="570294"/>
                    <a:pt x="32290" y="580473"/>
                  </a:cubicBezTo>
                  <a:cubicBezTo>
                    <a:pt x="33110" y="588682"/>
                    <a:pt x="29334" y="599437"/>
                    <a:pt x="36312" y="605511"/>
                  </a:cubicBezTo>
                  <a:cubicBezTo>
                    <a:pt x="45342" y="613392"/>
                    <a:pt x="56917" y="606989"/>
                    <a:pt x="56917" y="623654"/>
                  </a:cubicBezTo>
                  <a:cubicBezTo>
                    <a:pt x="56917" y="633997"/>
                    <a:pt x="48544" y="636542"/>
                    <a:pt x="47641" y="646393"/>
                  </a:cubicBezTo>
                  <a:cubicBezTo>
                    <a:pt x="47230" y="650662"/>
                    <a:pt x="50268" y="654930"/>
                    <a:pt x="49693" y="658707"/>
                  </a:cubicBezTo>
                  <a:cubicBezTo>
                    <a:pt x="48790" y="664535"/>
                    <a:pt x="40827" y="673893"/>
                    <a:pt x="36230" y="678162"/>
                  </a:cubicBezTo>
                  <a:cubicBezTo>
                    <a:pt x="29498" y="684319"/>
                    <a:pt x="15789" y="680871"/>
                    <a:pt x="12587" y="686782"/>
                  </a:cubicBezTo>
                  <a:cubicBezTo>
                    <a:pt x="3147" y="704596"/>
                    <a:pt x="40334" y="710999"/>
                    <a:pt x="49611" y="713051"/>
                  </a:cubicBezTo>
                  <a:cubicBezTo>
                    <a:pt x="61104" y="715514"/>
                    <a:pt x="74977" y="720357"/>
                    <a:pt x="86798" y="718223"/>
                  </a:cubicBezTo>
                  <a:cubicBezTo>
                    <a:pt x="93858" y="716991"/>
                    <a:pt x="103381" y="712805"/>
                    <a:pt x="108963" y="708372"/>
                  </a:cubicBezTo>
                  <a:cubicBezTo>
                    <a:pt x="113232" y="705006"/>
                    <a:pt x="113724" y="699834"/>
                    <a:pt x="117172" y="696797"/>
                  </a:cubicBezTo>
                  <a:cubicBezTo>
                    <a:pt x="125710" y="689080"/>
                    <a:pt x="142866" y="697125"/>
                    <a:pt x="152635" y="690640"/>
                  </a:cubicBezTo>
                  <a:cubicBezTo>
                    <a:pt x="156822" y="687849"/>
                    <a:pt x="157232" y="684401"/>
                    <a:pt x="162651" y="682103"/>
                  </a:cubicBezTo>
                  <a:cubicBezTo>
                    <a:pt x="168151" y="679804"/>
                    <a:pt x="178987" y="678819"/>
                    <a:pt x="185062" y="678244"/>
                  </a:cubicBezTo>
                  <a:cubicBezTo>
                    <a:pt x="196801" y="677095"/>
                    <a:pt x="209032" y="677095"/>
                    <a:pt x="220525" y="676192"/>
                  </a:cubicBezTo>
                  <a:cubicBezTo>
                    <a:pt x="232182" y="675289"/>
                    <a:pt x="234316" y="680050"/>
                    <a:pt x="242608" y="685468"/>
                  </a:cubicBezTo>
                  <a:cubicBezTo>
                    <a:pt x="248190" y="689080"/>
                    <a:pt x="248108" y="691133"/>
                    <a:pt x="256235" y="685304"/>
                  </a:cubicBezTo>
                  <a:cubicBezTo>
                    <a:pt x="263213" y="680215"/>
                    <a:pt x="262474" y="677341"/>
                    <a:pt x="263623" y="671102"/>
                  </a:cubicBezTo>
                  <a:cubicBezTo>
                    <a:pt x="265265" y="661744"/>
                    <a:pt x="268138" y="653617"/>
                    <a:pt x="273885" y="645326"/>
                  </a:cubicBezTo>
                  <a:cubicBezTo>
                    <a:pt x="282094" y="633587"/>
                    <a:pt x="299825" y="638102"/>
                    <a:pt x="313535" y="638102"/>
                  </a:cubicBezTo>
                  <a:cubicBezTo>
                    <a:pt x="328229" y="638102"/>
                    <a:pt x="341363" y="634326"/>
                    <a:pt x="355647" y="633012"/>
                  </a:cubicBezTo>
                  <a:cubicBezTo>
                    <a:pt x="367715" y="631945"/>
                    <a:pt x="380193" y="635721"/>
                    <a:pt x="390865" y="629646"/>
                  </a:cubicBezTo>
                  <a:cubicBezTo>
                    <a:pt x="401044" y="623900"/>
                    <a:pt x="410074" y="616183"/>
                    <a:pt x="421649" y="611668"/>
                  </a:cubicBezTo>
                  <a:cubicBezTo>
                    <a:pt x="429530" y="608631"/>
                    <a:pt x="438313" y="608302"/>
                    <a:pt x="446194" y="605594"/>
                  </a:cubicBezTo>
                  <a:cubicBezTo>
                    <a:pt x="451284" y="603788"/>
                    <a:pt x="456291" y="599847"/>
                    <a:pt x="461792" y="599108"/>
                  </a:cubicBezTo>
                  <a:cubicBezTo>
                    <a:pt x="467456" y="598451"/>
                    <a:pt x="474762" y="600422"/>
                    <a:pt x="480098" y="602228"/>
                  </a:cubicBezTo>
                  <a:cubicBezTo>
                    <a:pt x="489292" y="605347"/>
                    <a:pt x="486091" y="606414"/>
                    <a:pt x="491919" y="612489"/>
                  </a:cubicBezTo>
                  <a:cubicBezTo>
                    <a:pt x="501688" y="622751"/>
                    <a:pt x="511785" y="615527"/>
                    <a:pt x="524592" y="619467"/>
                  </a:cubicBezTo>
                  <a:cubicBezTo>
                    <a:pt x="531898" y="621683"/>
                    <a:pt x="540928" y="628497"/>
                    <a:pt x="541174" y="636952"/>
                  </a:cubicBezTo>
                  <a:cubicBezTo>
                    <a:pt x="554063" y="639661"/>
                    <a:pt x="533786" y="651893"/>
                    <a:pt x="539697" y="659774"/>
                  </a:cubicBezTo>
                  <a:cubicBezTo>
                    <a:pt x="547085" y="669625"/>
                    <a:pt x="558660" y="656490"/>
                    <a:pt x="563832" y="671102"/>
                  </a:cubicBezTo>
                  <a:cubicBezTo>
                    <a:pt x="565473" y="675618"/>
                    <a:pt x="563667" y="680625"/>
                    <a:pt x="564652" y="685304"/>
                  </a:cubicBezTo>
                  <a:cubicBezTo>
                    <a:pt x="565063" y="687357"/>
                    <a:pt x="569085" y="693596"/>
                    <a:pt x="569003" y="694745"/>
                  </a:cubicBezTo>
                  <a:cubicBezTo>
                    <a:pt x="568757" y="703282"/>
                    <a:pt x="551518" y="701640"/>
                    <a:pt x="555212" y="713297"/>
                  </a:cubicBezTo>
                  <a:cubicBezTo>
                    <a:pt x="557510" y="720603"/>
                    <a:pt x="579018" y="724790"/>
                    <a:pt x="585175" y="720522"/>
                  </a:cubicBezTo>
                  <a:cubicBezTo>
                    <a:pt x="594123" y="714365"/>
                    <a:pt x="585339" y="702790"/>
                    <a:pt x="589362" y="694745"/>
                  </a:cubicBezTo>
                  <a:cubicBezTo>
                    <a:pt x="592892" y="687849"/>
                    <a:pt x="599623" y="690969"/>
                    <a:pt x="604713" y="688670"/>
                  </a:cubicBezTo>
                  <a:cubicBezTo>
                    <a:pt x="610377" y="686043"/>
                    <a:pt x="613907" y="681446"/>
                    <a:pt x="616206" y="675207"/>
                  </a:cubicBezTo>
                  <a:cubicBezTo>
                    <a:pt x="620392" y="663714"/>
                    <a:pt x="617519" y="658132"/>
                    <a:pt x="629423" y="650333"/>
                  </a:cubicBezTo>
                  <a:cubicBezTo>
                    <a:pt x="634594" y="646886"/>
                    <a:pt x="651341" y="632355"/>
                    <a:pt x="657990" y="640318"/>
                  </a:cubicBezTo>
                  <a:cubicBezTo>
                    <a:pt x="665542" y="649677"/>
                    <a:pt x="633773" y="656736"/>
                    <a:pt x="634758" y="667819"/>
                  </a:cubicBezTo>
                  <a:cubicBezTo>
                    <a:pt x="635087" y="671595"/>
                    <a:pt x="640259" y="671677"/>
                    <a:pt x="639684" y="677341"/>
                  </a:cubicBezTo>
                  <a:cubicBezTo>
                    <a:pt x="639027" y="682924"/>
                    <a:pt x="630818" y="687439"/>
                    <a:pt x="628273" y="692775"/>
                  </a:cubicBezTo>
                  <a:cubicBezTo>
                    <a:pt x="624743" y="700491"/>
                    <a:pt x="622609" y="711327"/>
                    <a:pt x="620146" y="719290"/>
                  </a:cubicBezTo>
                  <a:cubicBezTo>
                    <a:pt x="636072" y="721589"/>
                    <a:pt x="634840" y="712230"/>
                    <a:pt x="643953" y="704021"/>
                  </a:cubicBezTo>
                  <a:cubicBezTo>
                    <a:pt x="646416" y="701805"/>
                    <a:pt x="649781" y="699424"/>
                    <a:pt x="654050" y="700984"/>
                  </a:cubicBezTo>
                  <a:cubicBezTo>
                    <a:pt x="662998" y="704267"/>
                    <a:pt x="657826" y="711738"/>
                    <a:pt x="656020" y="717402"/>
                  </a:cubicBezTo>
                  <a:cubicBezTo>
                    <a:pt x="652572" y="728813"/>
                    <a:pt x="652655" y="727171"/>
                    <a:pt x="663080" y="732835"/>
                  </a:cubicBezTo>
                  <a:cubicBezTo>
                    <a:pt x="675476" y="739567"/>
                    <a:pt x="670633" y="737843"/>
                    <a:pt x="668252" y="748104"/>
                  </a:cubicBezTo>
                  <a:cubicBezTo>
                    <a:pt x="664722" y="763537"/>
                    <a:pt x="680073" y="768545"/>
                    <a:pt x="681468" y="782419"/>
                  </a:cubicBezTo>
                  <a:cubicBezTo>
                    <a:pt x="682043" y="787672"/>
                    <a:pt x="678677" y="790381"/>
                    <a:pt x="678513" y="794568"/>
                  </a:cubicBezTo>
                  <a:cubicBezTo>
                    <a:pt x="678185" y="803926"/>
                    <a:pt x="689431" y="820837"/>
                    <a:pt x="699036" y="822397"/>
                  </a:cubicBezTo>
                  <a:cubicBezTo>
                    <a:pt x="703140" y="823136"/>
                    <a:pt x="706999" y="818703"/>
                    <a:pt x="710611" y="817471"/>
                  </a:cubicBezTo>
                  <a:cubicBezTo>
                    <a:pt x="716029" y="815501"/>
                    <a:pt x="721940" y="815583"/>
                    <a:pt x="727604" y="815255"/>
                  </a:cubicBezTo>
                  <a:cubicBezTo>
                    <a:pt x="737947" y="814680"/>
                    <a:pt x="747634" y="818210"/>
                    <a:pt x="757731" y="822479"/>
                  </a:cubicBezTo>
                  <a:cubicBezTo>
                    <a:pt x="765202" y="825598"/>
                    <a:pt x="767583" y="835449"/>
                    <a:pt x="775135" y="835778"/>
                  </a:cubicBezTo>
                  <a:cubicBezTo>
                    <a:pt x="778747" y="835942"/>
                    <a:pt x="789583" y="831755"/>
                    <a:pt x="793605" y="830688"/>
                  </a:cubicBezTo>
                  <a:cubicBezTo>
                    <a:pt x="801732" y="828390"/>
                    <a:pt x="802553" y="828472"/>
                    <a:pt x="801979" y="818456"/>
                  </a:cubicBezTo>
                  <a:cubicBezTo>
                    <a:pt x="809942" y="818046"/>
                    <a:pt x="821845" y="825434"/>
                    <a:pt x="828330" y="829867"/>
                  </a:cubicBezTo>
                  <a:cubicBezTo>
                    <a:pt x="833337" y="833315"/>
                    <a:pt x="837196" y="836599"/>
                    <a:pt x="840151" y="842017"/>
                  </a:cubicBezTo>
                  <a:cubicBezTo>
                    <a:pt x="842450" y="846285"/>
                    <a:pt x="842121" y="852853"/>
                    <a:pt x="846800" y="855644"/>
                  </a:cubicBezTo>
                  <a:cubicBezTo>
                    <a:pt x="858376" y="862539"/>
                    <a:pt x="868308" y="843248"/>
                    <a:pt x="875861" y="837912"/>
                  </a:cubicBezTo>
                  <a:cubicBezTo>
                    <a:pt x="882592" y="833069"/>
                    <a:pt x="893675" y="835121"/>
                    <a:pt x="899257" y="829457"/>
                  </a:cubicBezTo>
                  <a:cubicBezTo>
                    <a:pt x="906481" y="822151"/>
                    <a:pt x="897123" y="811397"/>
                    <a:pt x="902541" y="808031"/>
                  </a:cubicBezTo>
                  <a:cubicBezTo>
                    <a:pt x="907056" y="805322"/>
                    <a:pt x="916578" y="810740"/>
                    <a:pt x="921340" y="811151"/>
                  </a:cubicBezTo>
                  <a:cubicBezTo>
                    <a:pt x="927414" y="811725"/>
                    <a:pt x="931026" y="809673"/>
                    <a:pt x="936444" y="808277"/>
                  </a:cubicBezTo>
                  <a:cubicBezTo>
                    <a:pt x="942930" y="806553"/>
                    <a:pt x="955654" y="805814"/>
                    <a:pt x="959923" y="799575"/>
                  </a:cubicBezTo>
                  <a:cubicBezTo>
                    <a:pt x="965423" y="791448"/>
                    <a:pt x="958034" y="776097"/>
                    <a:pt x="959019" y="767888"/>
                  </a:cubicBezTo>
                  <a:cubicBezTo>
                    <a:pt x="960333" y="757052"/>
                    <a:pt x="972975" y="751306"/>
                    <a:pt x="978393" y="742111"/>
                  </a:cubicBezTo>
                  <a:cubicBezTo>
                    <a:pt x="983236" y="733738"/>
                    <a:pt x="984550" y="728074"/>
                    <a:pt x="991200" y="721835"/>
                  </a:cubicBezTo>
                  <a:cubicBezTo>
                    <a:pt x="1002117" y="711656"/>
                    <a:pt x="1002856" y="711738"/>
                    <a:pt x="996043" y="698849"/>
                  </a:cubicBezTo>
                  <a:cubicBezTo>
                    <a:pt x="988901" y="685140"/>
                    <a:pt x="997110" y="681364"/>
                    <a:pt x="1007618" y="670938"/>
                  </a:cubicBezTo>
                  <a:cubicBezTo>
                    <a:pt x="1015498" y="662975"/>
                    <a:pt x="1027319" y="654684"/>
                    <a:pt x="1027976" y="643438"/>
                  </a:cubicBezTo>
                  <a:cubicBezTo>
                    <a:pt x="1028223" y="639497"/>
                    <a:pt x="1024364" y="635967"/>
                    <a:pt x="1026088" y="631288"/>
                  </a:cubicBezTo>
                  <a:cubicBezTo>
                    <a:pt x="1028304" y="625295"/>
                    <a:pt x="1036350" y="623571"/>
                    <a:pt x="1041029" y="620780"/>
                  </a:cubicBezTo>
                  <a:cubicBezTo>
                    <a:pt x="1050551" y="615116"/>
                    <a:pt x="1059007" y="608631"/>
                    <a:pt x="1063030" y="598205"/>
                  </a:cubicBezTo>
                  <a:cubicBezTo>
                    <a:pt x="1064425" y="594757"/>
                    <a:pt x="1066970" y="588436"/>
                    <a:pt x="1066888" y="584742"/>
                  </a:cubicBezTo>
                  <a:cubicBezTo>
                    <a:pt x="1066724" y="577847"/>
                    <a:pt x="1062783" y="577190"/>
                    <a:pt x="1060977" y="571361"/>
                  </a:cubicBezTo>
                  <a:cubicBezTo>
                    <a:pt x="1057529" y="560361"/>
                    <a:pt x="1068201" y="557816"/>
                    <a:pt x="1072059" y="548622"/>
                  </a:cubicBezTo>
                  <a:cubicBezTo>
                    <a:pt x="1075836" y="539510"/>
                    <a:pt x="1076903" y="528263"/>
                    <a:pt x="1079201" y="518905"/>
                  </a:cubicBezTo>
                  <a:cubicBezTo>
                    <a:pt x="1081582" y="508972"/>
                    <a:pt x="1085194" y="501584"/>
                    <a:pt x="1085358" y="491158"/>
                  </a:cubicBezTo>
                  <a:cubicBezTo>
                    <a:pt x="1085440" y="482538"/>
                    <a:pt x="1082567" y="472687"/>
                    <a:pt x="1084291" y="464396"/>
                  </a:cubicBezTo>
                  <a:cubicBezTo>
                    <a:pt x="1085687" y="457501"/>
                    <a:pt x="1092500" y="451508"/>
                    <a:pt x="1092664" y="443791"/>
                  </a:cubicBezTo>
                  <a:cubicBezTo>
                    <a:pt x="1092829" y="433366"/>
                    <a:pt x="1083716" y="430656"/>
                    <a:pt x="1078955" y="422447"/>
                  </a:cubicBezTo>
                  <a:cubicBezTo>
                    <a:pt x="1075179" y="415962"/>
                    <a:pt x="1073947" y="407999"/>
                    <a:pt x="1070664" y="401596"/>
                  </a:cubicBezTo>
                  <a:cubicBezTo>
                    <a:pt x="1065985" y="392402"/>
                    <a:pt x="1059664" y="383618"/>
                    <a:pt x="1053424" y="375655"/>
                  </a:cubicBezTo>
                  <a:cubicBezTo>
                    <a:pt x="1047186" y="367528"/>
                    <a:pt x="1020999" y="353819"/>
                    <a:pt x="1026499" y="342080"/>
                  </a:cubicBezTo>
                  <a:cubicBezTo>
                    <a:pt x="1023051" y="338960"/>
                    <a:pt x="1014595" y="339699"/>
                    <a:pt x="1012543" y="336498"/>
                  </a:cubicBezTo>
                  <a:cubicBezTo>
                    <a:pt x="1006797" y="327550"/>
                    <a:pt x="1018946" y="333132"/>
                    <a:pt x="1021573" y="330423"/>
                  </a:cubicBezTo>
                  <a:cubicBezTo>
                    <a:pt x="1029700" y="321885"/>
                    <a:pt x="1000394" y="309900"/>
                    <a:pt x="993744" y="304810"/>
                  </a:cubicBezTo>
                  <a:cubicBezTo>
                    <a:pt x="992759" y="306699"/>
                    <a:pt x="990132" y="308258"/>
                    <a:pt x="989475" y="310967"/>
                  </a:cubicBezTo>
                  <a:cubicBezTo>
                    <a:pt x="982498" y="307355"/>
                    <a:pt x="977819" y="295862"/>
                    <a:pt x="976505" y="288638"/>
                  </a:cubicBezTo>
                  <a:cubicBezTo>
                    <a:pt x="979789" y="286915"/>
                    <a:pt x="984221" y="284698"/>
                    <a:pt x="984468" y="280922"/>
                  </a:cubicBezTo>
                  <a:cubicBezTo>
                    <a:pt x="984714" y="276407"/>
                    <a:pt x="975274" y="272630"/>
                    <a:pt x="973139" y="270004"/>
                  </a:cubicBezTo>
                  <a:cubicBezTo>
                    <a:pt x="968788" y="264832"/>
                    <a:pt x="969527" y="264750"/>
                    <a:pt x="968132" y="258511"/>
                  </a:cubicBezTo>
                  <a:cubicBezTo>
                    <a:pt x="967311" y="254899"/>
                    <a:pt x="970102" y="253585"/>
                    <a:pt x="968050" y="249973"/>
                  </a:cubicBezTo>
                  <a:cubicBezTo>
                    <a:pt x="965915" y="246197"/>
                    <a:pt x="959184" y="244802"/>
                    <a:pt x="955736" y="242503"/>
                  </a:cubicBezTo>
                  <a:cubicBezTo>
                    <a:pt x="945721" y="236264"/>
                    <a:pt x="937265" y="231257"/>
                    <a:pt x="925937" y="227316"/>
                  </a:cubicBezTo>
                  <a:cubicBezTo>
                    <a:pt x="903690" y="219435"/>
                    <a:pt x="885958" y="209749"/>
                    <a:pt x="894824" y="184382"/>
                  </a:cubicBezTo>
                  <a:cubicBezTo>
                    <a:pt x="900899" y="166979"/>
                    <a:pt x="899011" y="150971"/>
                    <a:pt x="888667" y="135209"/>
                  </a:cubicBezTo>
                  <a:cubicBezTo>
                    <a:pt x="884563" y="128889"/>
                    <a:pt x="877174" y="124702"/>
                    <a:pt x="876600" y="116410"/>
                  </a:cubicBezTo>
                  <a:cubicBezTo>
                    <a:pt x="876025" y="107955"/>
                    <a:pt x="888257" y="101224"/>
                    <a:pt x="881772" y="93753"/>
                  </a:cubicBezTo>
                  <a:cubicBezTo>
                    <a:pt x="879145" y="90716"/>
                    <a:pt x="853696" y="83738"/>
                    <a:pt x="849017" y="83574"/>
                  </a:cubicBezTo>
                  <a:cubicBezTo>
                    <a:pt x="849181" y="93753"/>
                    <a:pt x="836293" y="87761"/>
                    <a:pt x="834405" y="81358"/>
                  </a:cubicBezTo>
                  <a:cubicBezTo>
                    <a:pt x="832434" y="74298"/>
                    <a:pt x="837853" y="63872"/>
                    <a:pt x="834733" y="56402"/>
                  </a:cubicBezTo>
                  <a:cubicBezTo>
                    <a:pt x="831696" y="49096"/>
                    <a:pt x="822583" y="42446"/>
                    <a:pt x="817740" y="36289"/>
                  </a:cubicBezTo>
                  <a:cubicBezTo>
                    <a:pt x="811666" y="28573"/>
                    <a:pt x="811419" y="22662"/>
                    <a:pt x="807643" y="14453"/>
                  </a:cubicBezTo>
                  <a:cubicBezTo>
                    <a:pt x="805098" y="8871"/>
                    <a:pt x="796889" y="-241"/>
                    <a:pt x="790158" y="5"/>
                  </a:cubicBezTo>
                  <a:cubicBezTo>
                    <a:pt x="784575" y="251"/>
                    <a:pt x="783180" y="2139"/>
                    <a:pt x="781866" y="8296"/>
                  </a:cubicBezTo>
                  <a:cubicBezTo>
                    <a:pt x="780307" y="16177"/>
                    <a:pt x="782687" y="13714"/>
                    <a:pt x="786217" y="19379"/>
                  </a:cubicBezTo>
                  <a:cubicBezTo>
                    <a:pt x="791471" y="27916"/>
                    <a:pt x="789911" y="32924"/>
                    <a:pt x="781127" y="41297"/>
                  </a:cubicBezTo>
                  <a:cubicBezTo>
                    <a:pt x="775053" y="47126"/>
                    <a:pt x="767336" y="50737"/>
                    <a:pt x="771523" y="61902"/>
                  </a:cubicBezTo>
                  <a:cubicBezTo>
                    <a:pt x="772754" y="65186"/>
                    <a:pt x="777269" y="66089"/>
                    <a:pt x="778418" y="69290"/>
                  </a:cubicBezTo>
                  <a:cubicBezTo>
                    <a:pt x="780470" y="74872"/>
                    <a:pt x="777515" y="76268"/>
                    <a:pt x="776858" y="81440"/>
                  </a:cubicBezTo>
                  <a:cubicBezTo>
                    <a:pt x="775710" y="90224"/>
                    <a:pt x="777351" y="99336"/>
                    <a:pt x="776612" y="108201"/>
                  </a:cubicBezTo>
                  <a:cubicBezTo>
                    <a:pt x="775792" y="117888"/>
                    <a:pt x="772918" y="126754"/>
                    <a:pt x="770209" y="135948"/>
                  </a:cubicBezTo>
                  <a:cubicBezTo>
                    <a:pt x="767664" y="144486"/>
                    <a:pt x="768978" y="154583"/>
                    <a:pt x="766187" y="162628"/>
                  </a:cubicBezTo>
                  <a:cubicBezTo>
                    <a:pt x="761836" y="175188"/>
                    <a:pt x="721693" y="196039"/>
                    <a:pt x="709051" y="189226"/>
                  </a:cubicBezTo>
                  <a:cubicBezTo>
                    <a:pt x="701088" y="185039"/>
                    <a:pt x="701663" y="168949"/>
                    <a:pt x="694685" y="162628"/>
                  </a:cubicBezTo>
                  <a:cubicBezTo>
                    <a:pt x="688118" y="156635"/>
                    <a:pt x="679088" y="155322"/>
                    <a:pt x="670796" y="153105"/>
                  </a:cubicBezTo>
                  <a:cubicBezTo>
                    <a:pt x="664065" y="151382"/>
                    <a:pt x="657005" y="149083"/>
                    <a:pt x="651095" y="145389"/>
                  </a:cubicBezTo>
                  <a:cubicBezTo>
                    <a:pt x="645348" y="141859"/>
                    <a:pt x="640669" y="135866"/>
                    <a:pt x="633855" y="134060"/>
                  </a:cubicBezTo>
                  <a:cubicBezTo>
                    <a:pt x="625564" y="131844"/>
                    <a:pt x="621378" y="134635"/>
                    <a:pt x="614646" y="128724"/>
                  </a:cubicBezTo>
                  <a:cubicBezTo>
                    <a:pt x="610952" y="125523"/>
                    <a:pt x="606355" y="119530"/>
                    <a:pt x="604959" y="115425"/>
                  </a:cubicBezTo>
                  <a:lnTo>
                    <a:pt x="603564" y="111649"/>
                  </a:lnTo>
                  <a:lnTo>
                    <a:pt x="603564" y="111978"/>
                  </a:lnTo>
                  <a:lnTo>
                    <a:pt x="603646" y="111978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7786D39-20C7-8FAD-347B-D36649E9DF40}"/>
                </a:ext>
              </a:extLst>
            </p:cNvPr>
            <p:cNvSpPr/>
            <p:nvPr/>
          </p:nvSpPr>
          <p:spPr>
            <a:xfrm>
              <a:off x="8793118" y="4887982"/>
              <a:ext cx="1092666" cy="857114"/>
            </a:xfrm>
            <a:custGeom>
              <a:avLst/>
              <a:gdLst>
                <a:gd name="connsiteX0" fmla="*/ 603974 w 1092666"/>
                <a:gd name="connsiteY0" fmla="*/ 112142 h 857114"/>
                <a:gd name="connsiteX1" fmla="*/ 609392 w 1092666"/>
                <a:gd name="connsiteY1" fmla="*/ 93261 h 857114"/>
                <a:gd name="connsiteX2" fmla="*/ 614646 w 1092666"/>
                <a:gd name="connsiteY2" fmla="*/ 85052 h 857114"/>
                <a:gd name="connsiteX3" fmla="*/ 618012 w 1092666"/>
                <a:gd name="connsiteY3" fmla="*/ 74708 h 857114"/>
                <a:gd name="connsiteX4" fmla="*/ 614646 w 1092666"/>
                <a:gd name="connsiteY4" fmla="*/ 63544 h 857114"/>
                <a:gd name="connsiteX5" fmla="*/ 635333 w 1092666"/>
                <a:gd name="connsiteY5" fmla="*/ 63379 h 857114"/>
                <a:gd name="connsiteX6" fmla="*/ 638124 w 1092666"/>
                <a:gd name="connsiteY6" fmla="*/ 54103 h 857114"/>
                <a:gd name="connsiteX7" fmla="*/ 636318 w 1092666"/>
                <a:gd name="connsiteY7" fmla="*/ 47946 h 857114"/>
                <a:gd name="connsiteX8" fmla="*/ 639684 w 1092666"/>
                <a:gd name="connsiteY8" fmla="*/ 43103 h 857114"/>
                <a:gd name="connsiteX9" fmla="*/ 615959 w 1092666"/>
                <a:gd name="connsiteY9" fmla="*/ 35797 h 857114"/>
                <a:gd name="connsiteX10" fmla="*/ 606437 w 1092666"/>
                <a:gd name="connsiteY10" fmla="*/ 43842 h 857114"/>
                <a:gd name="connsiteX11" fmla="*/ 594041 w 1092666"/>
                <a:gd name="connsiteY11" fmla="*/ 32431 h 857114"/>
                <a:gd name="connsiteX12" fmla="*/ 563175 w 1092666"/>
                <a:gd name="connsiteY12" fmla="*/ 37603 h 857114"/>
                <a:gd name="connsiteX13" fmla="*/ 538465 w 1092666"/>
                <a:gd name="connsiteY13" fmla="*/ 23155 h 857114"/>
                <a:gd name="connsiteX14" fmla="*/ 531323 w 1092666"/>
                <a:gd name="connsiteY14" fmla="*/ 24058 h 857114"/>
                <a:gd name="connsiteX15" fmla="*/ 523935 w 1092666"/>
                <a:gd name="connsiteY15" fmla="*/ 15931 h 857114"/>
                <a:gd name="connsiteX16" fmla="*/ 499636 w 1092666"/>
                <a:gd name="connsiteY16" fmla="*/ 11990 h 857114"/>
                <a:gd name="connsiteX17" fmla="*/ 517942 w 1092666"/>
                <a:gd name="connsiteY17" fmla="*/ 38834 h 857114"/>
                <a:gd name="connsiteX18" fmla="*/ 468605 w 1092666"/>
                <a:gd name="connsiteY18" fmla="*/ 52133 h 857114"/>
                <a:gd name="connsiteX19" fmla="*/ 452351 w 1092666"/>
                <a:gd name="connsiteY19" fmla="*/ 63215 h 857114"/>
                <a:gd name="connsiteX20" fmla="*/ 463352 w 1092666"/>
                <a:gd name="connsiteY20" fmla="*/ 75283 h 857114"/>
                <a:gd name="connsiteX21" fmla="*/ 438970 w 1092666"/>
                <a:gd name="connsiteY21" fmla="*/ 87843 h 857114"/>
                <a:gd name="connsiteX22" fmla="*/ 451366 w 1092666"/>
                <a:gd name="connsiteY22" fmla="*/ 107463 h 857114"/>
                <a:gd name="connsiteX23" fmla="*/ 448821 w 1092666"/>
                <a:gd name="connsiteY23" fmla="*/ 126015 h 857114"/>
                <a:gd name="connsiteX24" fmla="*/ 424686 w 1092666"/>
                <a:gd name="connsiteY24" fmla="*/ 125769 h 857114"/>
                <a:gd name="connsiteX25" fmla="*/ 402932 w 1092666"/>
                <a:gd name="connsiteY25" fmla="*/ 142187 h 857114"/>
                <a:gd name="connsiteX26" fmla="*/ 391522 w 1092666"/>
                <a:gd name="connsiteY26" fmla="*/ 127821 h 857114"/>
                <a:gd name="connsiteX27" fmla="*/ 385447 w 1092666"/>
                <a:gd name="connsiteY27" fmla="*/ 107463 h 857114"/>
                <a:gd name="connsiteX28" fmla="*/ 379126 w 1092666"/>
                <a:gd name="connsiteY28" fmla="*/ 87022 h 857114"/>
                <a:gd name="connsiteX29" fmla="*/ 361969 w 1092666"/>
                <a:gd name="connsiteY29" fmla="*/ 88007 h 857114"/>
                <a:gd name="connsiteX30" fmla="*/ 351461 w 1092666"/>
                <a:gd name="connsiteY30" fmla="*/ 107381 h 857114"/>
                <a:gd name="connsiteX31" fmla="*/ 339886 w 1092666"/>
                <a:gd name="connsiteY31" fmla="*/ 110418 h 857114"/>
                <a:gd name="connsiteX32" fmla="*/ 342267 w 1092666"/>
                <a:gd name="connsiteY32" fmla="*/ 122814 h 857114"/>
                <a:gd name="connsiteX33" fmla="*/ 318542 w 1092666"/>
                <a:gd name="connsiteY33" fmla="*/ 126918 h 857114"/>
                <a:gd name="connsiteX34" fmla="*/ 330938 w 1092666"/>
                <a:gd name="connsiteY34" fmla="*/ 146538 h 857114"/>
                <a:gd name="connsiteX35" fmla="*/ 308363 w 1092666"/>
                <a:gd name="connsiteY35" fmla="*/ 139232 h 857114"/>
                <a:gd name="connsiteX36" fmla="*/ 318706 w 1092666"/>
                <a:gd name="connsiteY36" fmla="*/ 156471 h 857114"/>
                <a:gd name="connsiteX37" fmla="*/ 298348 w 1092666"/>
                <a:gd name="connsiteY37" fmla="*/ 166815 h 857114"/>
                <a:gd name="connsiteX38" fmla="*/ 281847 w 1092666"/>
                <a:gd name="connsiteY38" fmla="*/ 167061 h 857114"/>
                <a:gd name="connsiteX39" fmla="*/ 297117 w 1092666"/>
                <a:gd name="connsiteY39" fmla="*/ 193823 h 857114"/>
                <a:gd name="connsiteX40" fmla="*/ 268302 w 1092666"/>
                <a:gd name="connsiteY40" fmla="*/ 176091 h 857114"/>
                <a:gd name="connsiteX41" fmla="*/ 263294 w 1092666"/>
                <a:gd name="connsiteY41" fmla="*/ 165994 h 857114"/>
                <a:gd name="connsiteX42" fmla="*/ 246548 w 1092666"/>
                <a:gd name="connsiteY42" fmla="*/ 176337 h 857114"/>
                <a:gd name="connsiteX43" fmla="*/ 243675 w 1092666"/>
                <a:gd name="connsiteY43" fmla="*/ 206875 h 857114"/>
                <a:gd name="connsiteX44" fmla="*/ 245809 w 1092666"/>
                <a:gd name="connsiteY44" fmla="*/ 232816 h 857114"/>
                <a:gd name="connsiteX45" fmla="*/ 209525 w 1092666"/>
                <a:gd name="connsiteY45" fmla="*/ 252354 h 857114"/>
                <a:gd name="connsiteX46" fmla="*/ 203778 w 1092666"/>
                <a:gd name="connsiteY46" fmla="*/ 265817 h 857114"/>
                <a:gd name="connsiteX47" fmla="*/ 186211 w 1092666"/>
                <a:gd name="connsiteY47" fmla="*/ 275914 h 857114"/>
                <a:gd name="connsiteX48" fmla="*/ 149434 w 1092666"/>
                <a:gd name="connsiteY48" fmla="*/ 273041 h 857114"/>
                <a:gd name="connsiteX49" fmla="*/ 126695 w 1092666"/>
                <a:gd name="connsiteY49" fmla="*/ 288474 h 857114"/>
                <a:gd name="connsiteX50" fmla="*/ 89425 w 1092666"/>
                <a:gd name="connsiteY50" fmla="*/ 294631 h 857114"/>
                <a:gd name="connsiteX51" fmla="*/ 66029 w 1092666"/>
                <a:gd name="connsiteY51" fmla="*/ 309982 h 857114"/>
                <a:gd name="connsiteX52" fmla="*/ 28924 w 1092666"/>
                <a:gd name="connsiteY52" fmla="*/ 334446 h 857114"/>
                <a:gd name="connsiteX53" fmla="*/ 17431 w 1092666"/>
                <a:gd name="connsiteY53" fmla="*/ 325169 h 857114"/>
                <a:gd name="connsiteX54" fmla="*/ 9386 w 1092666"/>
                <a:gd name="connsiteY54" fmla="*/ 341505 h 857114"/>
                <a:gd name="connsiteX55" fmla="*/ 10535 w 1092666"/>
                <a:gd name="connsiteY55" fmla="*/ 351849 h 857114"/>
                <a:gd name="connsiteX56" fmla="*/ 6595 w 1092666"/>
                <a:gd name="connsiteY56" fmla="*/ 372290 h 857114"/>
                <a:gd name="connsiteX57" fmla="*/ 17841 w 1092666"/>
                <a:gd name="connsiteY57" fmla="*/ 407507 h 857114"/>
                <a:gd name="connsiteX58" fmla="*/ 15789 w 1092666"/>
                <a:gd name="connsiteY58" fmla="*/ 423104 h 857114"/>
                <a:gd name="connsiteX59" fmla="*/ 21946 w 1092666"/>
                <a:gd name="connsiteY59" fmla="*/ 452903 h 857114"/>
                <a:gd name="connsiteX60" fmla="*/ 2408 w 1092666"/>
                <a:gd name="connsiteY60" fmla="*/ 452000 h 857114"/>
                <a:gd name="connsiteX61" fmla="*/ 10453 w 1092666"/>
                <a:gd name="connsiteY61" fmla="*/ 489024 h 857114"/>
                <a:gd name="connsiteX62" fmla="*/ 11685 w 1092666"/>
                <a:gd name="connsiteY62" fmla="*/ 523009 h 857114"/>
                <a:gd name="connsiteX63" fmla="*/ 24080 w 1092666"/>
                <a:gd name="connsiteY63" fmla="*/ 530233 h 857114"/>
                <a:gd name="connsiteX64" fmla="*/ 29170 w 1092666"/>
                <a:gd name="connsiteY64" fmla="*/ 548868 h 857114"/>
                <a:gd name="connsiteX65" fmla="*/ 32290 w 1092666"/>
                <a:gd name="connsiteY65" fmla="*/ 580473 h 857114"/>
                <a:gd name="connsiteX66" fmla="*/ 36312 w 1092666"/>
                <a:gd name="connsiteY66" fmla="*/ 605511 h 857114"/>
                <a:gd name="connsiteX67" fmla="*/ 56917 w 1092666"/>
                <a:gd name="connsiteY67" fmla="*/ 623654 h 857114"/>
                <a:gd name="connsiteX68" fmla="*/ 47641 w 1092666"/>
                <a:gd name="connsiteY68" fmla="*/ 646393 h 857114"/>
                <a:gd name="connsiteX69" fmla="*/ 49693 w 1092666"/>
                <a:gd name="connsiteY69" fmla="*/ 658707 h 857114"/>
                <a:gd name="connsiteX70" fmla="*/ 36230 w 1092666"/>
                <a:gd name="connsiteY70" fmla="*/ 678162 h 857114"/>
                <a:gd name="connsiteX71" fmla="*/ 12587 w 1092666"/>
                <a:gd name="connsiteY71" fmla="*/ 686782 h 857114"/>
                <a:gd name="connsiteX72" fmla="*/ 49611 w 1092666"/>
                <a:gd name="connsiteY72" fmla="*/ 713051 h 857114"/>
                <a:gd name="connsiteX73" fmla="*/ 86798 w 1092666"/>
                <a:gd name="connsiteY73" fmla="*/ 718223 h 857114"/>
                <a:gd name="connsiteX74" fmla="*/ 108963 w 1092666"/>
                <a:gd name="connsiteY74" fmla="*/ 708372 h 857114"/>
                <a:gd name="connsiteX75" fmla="*/ 117172 w 1092666"/>
                <a:gd name="connsiteY75" fmla="*/ 696797 h 857114"/>
                <a:gd name="connsiteX76" fmla="*/ 152635 w 1092666"/>
                <a:gd name="connsiteY76" fmla="*/ 690640 h 857114"/>
                <a:gd name="connsiteX77" fmla="*/ 162651 w 1092666"/>
                <a:gd name="connsiteY77" fmla="*/ 682103 h 857114"/>
                <a:gd name="connsiteX78" fmla="*/ 185062 w 1092666"/>
                <a:gd name="connsiteY78" fmla="*/ 678244 h 857114"/>
                <a:gd name="connsiteX79" fmla="*/ 220525 w 1092666"/>
                <a:gd name="connsiteY79" fmla="*/ 676192 h 857114"/>
                <a:gd name="connsiteX80" fmla="*/ 242608 w 1092666"/>
                <a:gd name="connsiteY80" fmla="*/ 685468 h 857114"/>
                <a:gd name="connsiteX81" fmla="*/ 256235 w 1092666"/>
                <a:gd name="connsiteY81" fmla="*/ 685304 h 857114"/>
                <a:gd name="connsiteX82" fmla="*/ 263623 w 1092666"/>
                <a:gd name="connsiteY82" fmla="*/ 671102 h 857114"/>
                <a:gd name="connsiteX83" fmla="*/ 273885 w 1092666"/>
                <a:gd name="connsiteY83" fmla="*/ 645326 h 857114"/>
                <a:gd name="connsiteX84" fmla="*/ 313535 w 1092666"/>
                <a:gd name="connsiteY84" fmla="*/ 638102 h 857114"/>
                <a:gd name="connsiteX85" fmla="*/ 355647 w 1092666"/>
                <a:gd name="connsiteY85" fmla="*/ 633012 h 857114"/>
                <a:gd name="connsiteX86" fmla="*/ 390865 w 1092666"/>
                <a:gd name="connsiteY86" fmla="*/ 629646 h 857114"/>
                <a:gd name="connsiteX87" fmla="*/ 421649 w 1092666"/>
                <a:gd name="connsiteY87" fmla="*/ 611668 h 857114"/>
                <a:gd name="connsiteX88" fmla="*/ 446194 w 1092666"/>
                <a:gd name="connsiteY88" fmla="*/ 605594 h 857114"/>
                <a:gd name="connsiteX89" fmla="*/ 461792 w 1092666"/>
                <a:gd name="connsiteY89" fmla="*/ 599108 h 857114"/>
                <a:gd name="connsiteX90" fmla="*/ 480098 w 1092666"/>
                <a:gd name="connsiteY90" fmla="*/ 602228 h 857114"/>
                <a:gd name="connsiteX91" fmla="*/ 491919 w 1092666"/>
                <a:gd name="connsiteY91" fmla="*/ 612489 h 857114"/>
                <a:gd name="connsiteX92" fmla="*/ 524592 w 1092666"/>
                <a:gd name="connsiteY92" fmla="*/ 619467 h 857114"/>
                <a:gd name="connsiteX93" fmla="*/ 541174 w 1092666"/>
                <a:gd name="connsiteY93" fmla="*/ 636952 h 857114"/>
                <a:gd name="connsiteX94" fmla="*/ 539697 w 1092666"/>
                <a:gd name="connsiteY94" fmla="*/ 659774 h 857114"/>
                <a:gd name="connsiteX95" fmla="*/ 563832 w 1092666"/>
                <a:gd name="connsiteY95" fmla="*/ 671102 h 857114"/>
                <a:gd name="connsiteX96" fmla="*/ 564652 w 1092666"/>
                <a:gd name="connsiteY96" fmla="*/ 685304 h 857114"/>
                <a:gd name="connsiteX97" fmla="*/ 569003 w 1092666"/>
                <a:gd name="connsiteY97" fmla="*/ 694745 h 857114"/>
                <a:gd name="connsiteX98" fmla="*/ 555212 w 1092666"/>
                <a:gd name="connsiteY98" fmla="*/ 713297 h 857114"/>
                <a:gd name="connsiteX99" fmla="*/ 585175 w 1092666"/>
                <a:gd name="connsiteY99" fmla="*/ 720522 h 857114"/>
                <a:gd name="connsiteX100" fmla="*/ 589362 w 1092666"/>
                <a:gd name="connsiteY100" fmla="*/ 694745 h 857114"/>
                <a:gd name="connsiteX101" fmla="*/ 604713 w 1092666"/>
                <a:gd name="connsiteY101" fmla="*/ 688670 h 857114"/>
                <a:gd name="connsiteX102" fmla="*/ 616206 w 1092666"/>
                <a:gd name="connsiteY102" fmla="*/ 675207 h 857114"/>
                <a:gd name="connsiteX103" fmla="*/ 629423 w 1092666"/>
                <a:gd name="connsiteY103" fmla="*/ 650333 h 857114"/>
                <a:gd name="connsiteX104" fmla="*/ 657990 w 1092666"/>
                <a:gd name="connsiteY104" fmla="*/ 640318 h 857114"/>
                <a:gd name="connsiteX105" fmla="*/ 634758 w 1092666"/>
                <a:gd name="connsiteY105" fmla="*/ 667819 h 857114"/>
                <a:gd name="connsiteX106" fmla="*/ 639684 w 1092666"/>
                <a:gd name="connsiteY106" fmla="*/ 677341 h 857114"/>
                <a:gd name="connsiteX107" fmla="*/ 628273 w 1092666"/>
                <a:gd name="connsiteY107" fmla="*/ 692775 h 857114"/>
                <a:gd name="connsiteX108" fmla="*/ 620146 w 1092666"/>
                <a:gd name="connsiteY108" fmla="*/ 719290 h 857114"/>
                <a:gd name="connsiteX109" fmla="*/ 643953 w 1092666"/>
                <a:gd name="connsiteY109" fmla="*/ 704021 h 857114"/>
                <a:gd name="connsiteX110" fmla="*/ 654050 w 1092666"/>
                <a:gd name="connsiteY110" fmla="*/ 700984 h 857114"/>
                <a:gd name="connsiteX111" fmla="*/ 656020 w 1092666"/>
                <a:gd name="connsiteY111" fmla="*/ 717402 h 857114"/>
                <a:gd name="connsiteX112" fmla="*/ 663080 w 1092666"/>
                <a:gd name="connsiteY112" fmla="*/ 732835 h 857114"/>
                <a:gd name="connsiteX113" fmla="*/ 668252 w 1092666"/>
                <a:gd name="connsiteY113" fmla="*/ 748104 h 857114"/>
                <a:gd name="connsiteX114" fmla="*/ 681468 w 1092666"/>
                <a:gd name="connsiteY114" fmla="*/ 782419 h 857114"/>
                <a:gd name="connsiteX115" fmla="*/ 678513 w 1092666"/>
                <a:gd name="connsiteY115" fmla="*/ 794568 h 857114"/>
                <a:gd name="connsiteX116" fmla="*/ 699036 w 1092666"/>
                <a:gd name="connsiteY116" fmla="*/ 822397 h 857114"/>
                <a:gd name="connsiteX117" fmla="*/ 710611 w 1092666"/>
                <a:gd name="connsiteY117" fmla="*/ 817471 h 857114"/>
                <a:gd name="connsiteX118" fmla="*/ 727604 w 1092666"/>
                <a:gd name="connsiteY118" fmla="*/ 815255 h 857114"/>
                <a:gd name="connsiteX119" fmla="*/ 757731 w 1092666"/>
                <a:gd name="connsiteY119" fmla="*/ 822479 h 857114"/>
                <a:gd name="connsiteX120" fmla="*/ 775135 w 1092666"/>
                <a:gd name="connsiteY120" fmla="*/ 835778 h 857114"/>
                <a:gd name="connsiteX121" fmla="*/ 793605 w 1092666"/>
                <a:gd name="connsiteY121" fmla="*/ 830688 h 857114"/>
                <a:gd name="connsiteX122" fmla="*/ 801979 w 1092666"/>
                <a:gd name="connsiteY122" fmla="*/ 818456 h 857114"/>
                <a:gd name="connsiteX123" fmla="*/ 828330 w 1092666"/>
                <a:gd name="connsiteY123" fmla="*/ 829867 h 857114"/>
                <a:gd name="connsiteX124" fmla="*/ 840151 w 1092666"/>
                <a:gd name="connsiteY124" fmla="*/ 842017 h 857114"/>
                <a:gd name="connsiteX125" fmla="*/ 846800 w 1092666"/>
                <a:gd name="connsiteY125" fmla="*/ 855644 h 857114"/>
                <a:gd name="connsiteX126" fmla="*/ 875861 w 1092666"/>
                <a:gd name="connsiteY126" fmla="*/ 837912 h 857114"/>
                <a:gd name="connsiteX127" fmla="*/ 899257 w 1092666"/>
                <a:gd name="connsiteY127" fmla="*/ 829457 h 857114"/>
                <a:gd name="connsiteX128" fmla="*/ 902541 w 1092666"/>
                <a:gd name="connsiteY128" fmla="*/ 808031 h 857114"/>
                <a:gd name="connsiteX129" fmla="*/ 921340 w 1092666"/>
                <a:gd name="connsiteY129" fmla="*/ 811151 h 857114"/>
                <a:gd name="connsiteX130" fmla="*/ 936444 w 1092666"/>
                <a:gd name="connsiteY130" fmla="*/ 808277 h 857114"/>
                <a:gd name="connsiteX131" fmla="*/ 959923 w 1092666"/>
                <a:gd name="connsiteY131" fmla="*/ 799575 h 857114"/>
                <a:gd name="connsiteX132" fmla="*/ 959019 w 1092666"/>
                <a:gd name="connsiteY132" fmla="*/ 767888 h 857114"/>
                <a:gd name="connsiteX133" fmla="*/ 978393 w 1092666"/>
                <a:gd name="connsiteY133" fmla="*/ 742111 h 857114"/>
                <a:gd name="connsiteX134" fmla="*/ 991200 w 1092666"/>
                <a:gd name="connsiteY134" fmla="*/ 721835 h 857114"/>
                <a:gd name="connsiteX135" fmla="*/ 996043 w 1092666"/>
                <a:gd name="connsiteY135" fmla="*/ 698849 h 857114"/>
                <a:gd name="connsiteX136" fmla="*/ 1007618 w 1092666"/>
                <a:gd name="connsiteY136" fmla="*/ 670938 h 857114"/>
                <a:gd name="connsiteX137" fmla="*/ 1027976 w 1092666"/>
                <a:gd name="connsiteY137" fmla="*/ 643438 h 857114"/>
                <a:gd name="connsiteX138" fmla="*/ 1026088 w 1092666"/>
                <a:gd name="connsiteY138" fmla="*/ 631288 h 857114"/>
                <a:gd name="connsiteX139" fmla="*/ 1041029 w 1092666"/>
                <a:gd name="connsiteY139" fmla="*/ 620780 h 857114"/>
                <a:gd name="connsiteX140" fmla="*/ 1063030 w 1092666"/>
                <a:gd name="connsiteY140" fmla="*/ 598205 h 857114"/>
                <a:gd name="connsiteX141" fmla="*/ 1066888 w 1092666"/>
                <a:gd name="connsiteY141" fmla="*/ 584742 h 857114"/>
                <a:gd name="connsiteX142" fmla="*/ 1060977 w 1092666"/>
                <a:gd name="connsiteY142" fmla="*/ 571361 h 857114"/>
                <a:gd name="connsiteX143" fmla="*/ 1072059 w 1092666"/>
                <a:gd name="connsiteY143" fmla="*/ 548622 h 857114"/>
                <a:gd name="connsiteX144" fmla="*/ 1079201 w 1092666"/>
                <a:gd name="connsiteY144" fmla="*/ 518905 h 857114"/>
                <a:gd name="connsiteX145" fmla="*/ 1085358 w 1092666"/>
                <a:gd name="connsiteY145" fmla="*/ 491158 h 857114"/>
                <a:gd name="connsiteX146" fmla="*/ 1084291 w 1092666"/>
                <a:gd name="connsiteY146" fmla="*/ 464396 h 857114"/>
                <a:gd name="connsiteX147" fmla="*/ 1092664 w 1092666"/>
                <a:gd name="connsiteY147" fmla="*/ 443791 h 857114"/>
                <a:gd name="connsiteX148" fmla="*/ 1078955 w 1092666"/>
                <a:gd name="connsiteY148" fmla="*/ 422447 h 857114"/>
                <a:gd name="connsiteX149" fmla="*/ 1070664 w 1092666"/>
                <a:gd name="connsiteY149" fmla="*/ 401596 h 857114"/>
                <a:gd name="connsiteX150" fmla="*/ 1053424 w 1092666"/>
                <a:gd name="connsiteY150" fmla="*/ 375655 h 857114"/>
                <a:gd name="connsiteX151" fmla="*/ 1026499 w 1092666"/>
                <a:gd name="connsiteY151" fmla="*/ 342080 h 857114"/>
                <a:gd name="connsiteX152" fmla="*/ 1012543 w 1092666"/>
                <a:gd name="connsiteY152" fmla="*/ 336498 h 857114"/>
                <a:gd name="connsiteX153" fmla="*/ 1021573 w 1092666"/>
                <a:gd name="connsiteY153" fmla="*/ 330423 h 857114"/>
                <a:gd name="connsiteX154" fmla="*/ 993744 w 1092666"/>
                <a:gd name="connsiteY154" fmla="*/ 304810 h 857114"/>
                <a:gd name="connsiteX155" fmla="*/ 989475 w 1092666"/>
                <a:gd name="connsiteY155" fmla="*/ 310967 h 857114"/>
                <a:gd name="connsiteX156" fmla="*/ 976505 w 1092666"/>
                <a:gd name="connsiteY156" fmla="*/ 288638 h 857114"/>
                <a:gd name="connsiteX157" fmla="*/ 984468 w 1092666"/>
                <a:gd name="connsiteY157" fmla="*/ 280922 h 857114"/>
                <a:gd name="connsiteX158" fmla="*/ 973139 w 1092666"/>
                <a:gd name="connsiteY158" fmla="*/ 270004 h 857114"/>
                <a:gd name="connsiteX159" fmla="*/ 968132 w 1092666"/>
                <a:gd name="connsiteY159" fmla="*/ 258511 h 857114"/>
                <a:gd name="connsiteX160" fmla="*/ 968050 w 1092666"/>
                <a:gd name="connsiteY160" fmla="*/ 249973 h 857114"/>
                <a:gd name="connsiteX161" fmla="*/ 955736 w 1092666"/>
                <a:gd name="connsiteY161" fmla="*/ 242503 h 857114"/>
                <a:gd name="connsiteX162" fmla="*/ 925937 w 1092666"/>
                <a:gd name="connsiteY162" fmla="*/ 227316 h 857114"/>
                <a:gd name="connsiteX163" fmla="*/ 894824 w 1092666"/>
                <a:gd name="connsiteY163" fmla="*/ 184382 h 857114"/>
                <a:gd name="connsiteX164" fmla="*/ 888667 w 1092666"/>
                <a:gd name="connsiteY164" fmla="*/ 135209 h 857114"/>
                <a:gd name="connsiteX165" fmla="*/ 876600 w 1092666"/>
                <a:gd name="connsiteY165" fmla="*/ 116410 h 857114"/>
                <a:gd name="connsiteX166" fmla="*/ 881772 w 1092666"/>
                <a:gd name="connsiteY166" fmla="*/ 93753 h 857114"/>
                <a:gd name="connsiteX167" fmla="*/ 849017 w 1092666"/>
                <a:gd name="connsiteY167" fmla="*/ 83574 h 857114"/>
                <a:gd name="connsiteX168" fmla="*/ 834405 w 1092666"/>
                <a:gd name="connsiteY168" fmla="*/ 81358 h 857114"/>
                <a:gd name="connsiteX169" fmla="*/ 834733 w 1092666"/>
                <a:gd name="connsiteY169" fmla="*/ 56402 h 857114"/>
                <a:gd name="connsiteX170" fmla="*/ 817740 w 1092666"/>
                <a:gd name="connsiteY170" fmla="*/ 36289 h 857114"/>
                <a:gd name="connsiteX171" fmla="*/ 807643 w 1092666"/>
                <a:gd name="connsiteY171" fmla="*/ 14453 h 857114"/>
                <a:gd name="connsiteX172" fmla="*/ 790158 w 1092666"/>
                <a:gd name="connsiteY172" fmla="*/ 5 h 857114"/>
                <a:gd name="connsiteX173" fmla="*/ 781866 w 1092666"/>
                <a:gd name="connsiteY173" fmla="*/ 8296 h 857114"/>
                <a:gd name="connsiteX174" fmla="*/ 786217 w 1092666"/>
                <a:gd name="connsiteY174" fmla="*/ 19379 h 857114"/>
                <a:gd name="connsiteX175" fmla="*/ 781127 w 1092666"/>
                <a:gd name="connsiteY175" fmla="*/ 41297 h 857114"/>
                <a:gd name="connsiteX176" fmla="*/ 771523 w 1092666"/>
                <a:gd name="connsiteY176" fmla="*/ 61902 h 857114"/>
                <a:gd name="connsiteX177" fmla="*/ 778418 w 1092666"/>
                <a:gd name="connsiteY177" fmla="*/ 69290 h 857114"/>
                <a:gd name="connsiteX178" fmla="*/ 776858 w 1092666"/>
                <a:gd name="connsiteY178" fmla="*/ 81440 h 857114"/>
                <a:gd name="connsiteX179" fmla="*/ 776612 w 1092666"/>
                <a:gd name="connsiteY179" fmla="*/ 108201 h 857114"/>
                <a:gd name="connsiteX180" fmla="*/ 770209 w 1092666"/>
                <a:gd name="connsiteY180" fmla="*/ 135948 h 857114"/>
                <a:gd name="connsiteX181" fmla="*/ 766187 w 1092666"/>
                <a:gd name="connsiteY181" fmla="*/ 162628 h 857114"/>
                <a:gd name="connsiteX182" fmla="*/ 709051 w 1092666"/>
                <a:gd name="connsiteY182" fmla="*/ 189226 h 857114"/>
                <a:gd name="connsiteX183" fmla="*/ 694685 w 1092666"/>
                <a:gd name="connsiteY183" fmla="*/ 162628 h 857114"/>
                <a:gd name="connsiteX184" fmla="*/ 670796 w 1092666"/>
                <a:gd name="connsiteY184" fmla="*/ 153105 h 857114"/>
                <a:gd name="connsiteX185" fmla="*/ 651095 w 1092666"/>
                <a:gd name="connsiteY185" fmla="*/ 145389 h 857114"/>
                <a:gd name="connsiteX186" fmla="*/ 633855 w 1092666"/>
                <a:gd name="connsiteY186" fmla="*/ 134060 h 857114"/>
                <a:gd name="connsiteX187" fmla="*/ 614646 w 1092666"/>
                <a:gd name="connsiteY187" fmla="*/ 128724 h 857114"/>
                <a:gd name="connsiteX188" fmla="*/ 604959 w 1092666"/>
                <a:gd name="connsiteY188" fmla="*/ 115425 h 857114"/>
                <a:gd name="connsiteX189" fmla="*/ 603564 w 1092666"/>
                <a:gd name="connsiteY189" fmla="*/ 111649 h 857114"/>
                <a:gd name="connsiteX190" fmla="*/ 603564 w 1092666"/>
                <a:gd name="connsiteY190" fmla="*/ 111978 h 857114"/>
                <a:gd name="connsiteX191" fmla="*/ 603646 w 1092666"/>
                <a:gd name="connsiteY191" fmla="*/ 111978 h 857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</a:cxnLst>
              <a:rect l="l" t="t" r="r" b="b"/>
              <a:pathLst>
                <a:path w="1092666" h="857114">
                  <a:moveTo>
                    <a:pt x="603974" y="112142"/>
                  </a:moveTo>
                  <a:cubicBezTo>
                    <a:pt x="600608" y="101306"/>
                    <a:pt x="602661" y="101634"/>
                    <a:pt x="609392" y="93261"/>
                  </a:cubicBezTo>
                  <a:cubicBezTo>
                    <a:pt x="611527" y="90634"/>
                    <a:pt x="612676" y="87843"/>
                    <a:pt x="614646" y="85052"/>
                  </a:cubicBezTo>
                  <a:cubicBezTo>
                    <a:pt x="619736" y="78074"/>
                    <a:pt x="620721" y="84313"/>
                    <a:pt x="618012" y="74708"/>
                  </a:cubicBezTo>
                  <a:cubicBezTo>
                    <a:pt x="617027" y="71425"/>
                    <a:pt x="610213" y="68141"/>
                    <a:pt x="614646" y="63544"/>
                  </a:cubicBezTo>
                  <a:cubicBezTo>
                    <a:pt x="618094" y="59932"/>
                    <a:pt x="630982" y="65842"/>
                    <a:pt x="635333" y="63379"/>
                  </a:cubicBezTo>
                  <a:cubicBezTo>
                    <a:pt x="641079" y="60096"/>
                    <a:pt x="637878" y="60178"/>
                    <a:pt x="638124" y="54103"/>
                  </a:cubicBezTo>
                  <a:cubicBezTo>
                    <a:pt x="638124" y="52215"/>
                    <a:pt x="636236" y="50245"/>
                    <a:pt x="636318" y="47946"/>
                  </a:cubicBezTo>
                  <a:cubicBezTo>
                    <a:pt x="636400" y="45894"/>
                    <a:pt x="639766" y="44252"/>
                    <a:pt x="639684" y="43103"/>
                  </a:cubicBezTo>
                  <a:cubicBezTo>
                    <a:pt x="638699" y="33006"/>
                    <a:pt x="623594" y="30297"/>
                    <a:pt x="615959" y="35797"/>
                  </a:cubicBezTo>
                  <a:cubicBezTo>
                    <a:pt x="611937" y="38670"/>
                    <a:pt x="613743" y="44170"/>
                    <a:pt x="606437" y="43842"/>
                  </a:cubicBezTo>
                  <a:cubicBezTo>
                    <a:pt x="599705" y="43513"/>
                    <a:pt x="599213" y="35468"/>
                    <a:pt x="594041" y="32431"/>
                  </a:cubicBezTo>
                  <a:cubicBezTo>
                    <a:pt x="582302" y="25371"/>
                    <a:pt x="574011" y="36946"/>
                    <a:pt x="563175" y="37603"/>
                  </a:cubicBezTo>
                  <a:cubicBezTo>
                    <a:pt x="552585" y="38260"/>
                    <a:pt x="547249" y="26356"/>
                    <a:pt x="538465" y="23155"/>
                  </a:cubicBezTo>
                  <a:cubicBezTo>
                    <a:pt x="536002" y="22252"/>
                    <a:pt x="533047" y="24879"/>
                    <a:pt x="531323" y="24058"/>
                  </a:cubicBezTo>
                  <a:cubicBezTo>
                    <a:pt x="528122" y="22498"/>
                    <a:pt x="526808" y="18065"/>
                    <a:pt x="523935" y="15931"/>
                  </a:cubicBezTo>
                  <a:cubicBezTo>
                    <a:pt x="520487" y="13550"/>
                    <a:pt x="502673" y="6244"/>
                    <a:pt x="499636" y="11990"/>
                  </a:cubicBezTo>
                  <a:cubicBezTo>
                    <a:pt x="492248" y="26192"/>
                    <a:pt x="547577" y="26356"/>
                    <a:pt x="517942" y="38834"/>
                  </a:cubicBezTo>
                  <a:cubicBezTo>
                    <a:pt x="501934" y="45648"/>
                    <a:pt x="485023" y="48603"/>
                    <a:pt x="468605" y="52133"/>
                  </a:cubicBezTo>
                  <a:cubicBezTo>
                    <a:pt x="463762" y="53200"/>
                    <a:pt x="453172" y="57305"/>
                    <a:pt x="452351" y="63215"/>
                  </a:cubicBezTo>
                  <a:cubicBezTo>
                    <a:pt x="451448" y="70111"/>
                    <a:pt x="459411" y="71178"/>
                    <a:pt x="463352" y="75283"/>
                  </a:cubicBezTo>
                  <a:cubicBezTo>
                    <a:pt x="457769" y="78402"/>
                    <a:pt x="440940" y="80126"/>
                    <a:pt x="438970" y="87843"/>
                  </a:cubicBezTo>
                  <a:cubicBezTo>
                    <a:pt x="437657" y="93261"/>
                    <a:pt x="447836" y="102455"/>
                    <a:pt x="451366" y="107463"/>
                  </a:cubicBezTo>
                  <a:cubicBezTo>
                    <a:pt x="456374" y="114440"/>
                    <a:pt x="463516" y="124456"/>
                    <a:pt x="448821" y="126015"/>
                  </a:cubicBezTo>
                  <a:cubicBezTo>
                    <a:pt x="435605" y="127411"/>
                    <a:pt x="437739" y="114933"/>
                    <a:pt x="424686" y="125769"/>
                  </a:cubicBezTo>
                  <a:cubicBezTo>
                    <a:pt x="417298" y="131844"/>
                    <a:pt x="412947" y="139478"/>
                    <a:pt x="402932" y="142187"/>
                  </a:cubicBezTo>
                  <a:cubicBezTo>
                    <a:pt x="391850" y="145142"/>
                    <a:pt x="386596" y="138411"/>
                    <a:pt x="391522" y="127821"/>
                  </a:cubicBezTo>
                  <a:cubicBezTo>
                    <a:pt x="398171" y="113537"/>
                    <a:pt x="398253" y="117150"/>
                    <a:pt x="385447" y="107463"/>
                  </a:cubicBezTo>
                  <a:cubicBezTo>
                    <a:pt x="376991" y="101224"/>
                    <a:pt x="378305" y="96873"/>
                    <a:pt x="379126" y="87022"/>
                  </a:cubicBezTo>
                  <a:cubicBezTo>
                    <a:pt x="373297" y="85052"/>
                    <a:pt x="367551" y="85626"/>
                    <a:pt x="361969" y="88007"/>
                  </a:cubicBezTo>
                  <a:cubicBezTo>
                    <a:pt x="362954" y="102291"/>
                    <a:pt x="368290" y="104425"/>
                    <a:pt x="351461" y="107381"/>
                  </a:cubicBezTo>
                  <a:cubicBezTo>
                    <a:pt x="347357" y="108119"/>
                    <a:pt x="342923" y="106395"/>
                    <a:pt x="339886" y="110418"/>
                  </a:cubicBezTo>
                  <a:cubicBezTo>
                    <a:pt x="334878" y="117150"/>
                    <a:pt x="343908" y="118627"/>
                    <a:pt x="342267" y="122814"/>
                  </a:cubicBezTo>
                  <a:cubicBezTo>
                    <a:pt x="338162" y="133322"/>
                    <a:pt x="324207" y="116493"/>
                    <a:pt x="318542" y="126918"/>
                  </a:cubicBezTo>
                  <a:cubicBezTo>
                    <a:pt x="311811" y="139478"/>
                    <a:pt x="334878" y="134799"/>
                    <a:pt x="330938" y="146538"/>
                  </a:cubicBezTo>
                  <a:cubicBezTo>
                    <a:pt x="326834" y="158770"/>
                    <a:pt x="313781" y="138657"/>
                    <a:pt x="308363" y="139232"/>
                  </a:cubicBezTo>
                  <a:cubicBezTo>
                    <a:pt x="285952" y="141531"/>
                    <a:pt x="317557" y="155404"/>
                    <a:pt x="318706" y="156471"/>
                  </a:cubicBezTo>
                  <a:cubicBezTo>
                    <a:pt x="330856" y="167800"/>
                    <a:pt x="306392" y="170016"/>
                    <a:pt x="298348" y="166815"/>
                  </a:cubicBezTo>
                  <a:cubicBezTo>
                    <a:pt x="293751" y="165009"/>
                    <a:pt x="272325" y="151053"/>
                    <a:pt x="281847" y="167061"/>
                  </a:cubicBezTo>
                  <a:cubicBezTo>
                    <a:pt x="284310" y="171248"/>
                    <a:pt x="313863" y="186927"/>
                    <a:pt x="297117" y="193823"/>
                  </a:cubicBezTo>
                  <a:cubicBezTo>
                    <a:pt x="286198" y="198338"/>
                    <a:pt x="271011" y="184547"/>
                    <a:pt x="268302" y="176091"/>
                  </a:cubicBezTo>
                  <a:cubicBezTo>
                    <a:pt x="266250" y="169688"/>
                    <a:pt x="270273" y="168374"/>
                    <a:pt x="263294" y="165994"/>
                  </a:cubicBezTo>
                  <a:cubicBezTo>
                    <a:pt x="255989" y="163531"/>
                    <a:pt x="249175" y="170345"/>
                    <a:pt x="246548" y="176337"/>
                  </a:cubicBezTo>
                  <a:cubicBezTo>
                    <a:pt x="243593" y="182905"/>
                    <a:pt x="241869" y="199569"/>
                    <a:pt x="243675" y="206875"/>
                  </a:cubicBezTo>
                  <a:cubicBezTo>
                    <a:pt x="246548" y="218286"/>
                    <a:pt x="255989" y="222637"/>
                    <a:pt x="245809" y="232816"/>
                  </a:cubicBezTo>
                  <a:cubicBezTo>
                    <a:pt x="236204" y="242421"/>
                    <a:pt x="217652" y="241764"/>
                    <a:pt x="209525" y="252354"/>
                  </a:cubicBezTo>
                  <a:cubicBezTo>
                    <a:pt x="206405" y="256377"/>
                    <a:pt x="207144" y="261795"/>
                    <a:pt x="203778" y="265817"/>
                  </a:cubicBezTo>
                  <a:cubicBezTo>
                    <a:pt x="200495" y="269675"/>
                    <a:pt x="191218" y="274601"/>
                    <a:pt x="186211" y="275914"/>
                  </a:cubicBezTo>
                  <a:cubicBezTo>
                    <a:pt x="174554" y="279034"/>
                    <a:pt x="161091" y="272466"/>
                    <a:pt x="149434" y="273041"/>
                  </a:cubicBezTo>
                  <a:cubicBezTo>
                    <a:pt x="136217" y="273698"/>
                    <a:pt x="136464" y="282071"/>
                    <a:pt x="126695" y="288474"/>
                  </a:cubicBezTo>
                  <a:cubicBezTo>
                    <a:pt x="117501" y="294467"/>
                    <a:pt x="100425" y="292579"/>
                    <a:pt x="89425" y="294631"/>
                  </a:cubicBezTo>
                  <a:cubicBezTo>
                    <a:pt x="78015" y="296683"/>
                    <a:pt x="74484" y="301445"/>
                    <a:pt x="66029" y="309982"/>
                  </a:cubicBezTo>
                  <a:cubicBezTo>
                    <a:pt x="57738" y="318355"/>
                    <a:pt x="40252" y="337565"/>
                    <a:pt x="28924" y="334446"/>
                  </a:cubicBezTo>
                  <a:cubicBezTo>
                    <a:pt x="24655" y="333296"/>
                    <a:pt x="22767" y="324759"/>
                    <a:pt x="17431" y="325169"/>
                  </a:cubicBezTo>
                  <a:cubicBezTo>
                    <a:pt x="11767" y="325662"/>
                    <a:pt x="9632" y="336990"/>
                    <a:pt x="9386" y="341505"/>
                  </a:cubicBezTo>
                  <a:cubicBezTo>
                    <a:pt x="9140" y="345117"/>
                    <a:pt x="10289" y="348483"/>
                    <a:pt x="10535" y="351849"/>
                  </a:cubicBezTo>
                  <a:cubicBezTo>
                    <a:pt x="11028" y="360222"/>
                    <a:pt x="7908" y="364080"/>
                    <a:pt x="6595" y="372290"/>
                  </a:cubicBezTo>
                  <a:cubicBezTo>
                    <a:pt x="4132" y="387066"/>
                    <a:pt x="17924" y="392402"/>
                    <a:pt x="17841" y="407507"/>
                  </a:cubicBezTo>
                  <a:cubicBezTo>
                    <a:pt x="17841" y="412761"/>
                    <a:pt x="16199" y="417850"/>
                    <a:pt x="15789" y="423104"/>
                  </a:cubicBezTo>
                  <a:cubicBezTo>
                    <a:pt x="14886" y="434022"/>
                    <a:pt x="23177" y="443381"/>
                    <a:pt x="21946" y="452903"/>
                  </a:cubicBezTo>
                  <a:cubicBezTo>
                    <a:pt x="19729" y="469240"/>
                    <a:pt x="9140" y="453068"/>
                    <a:pt x="2408" y="452000"/>
                  </a:cubicBezTo>
                  <a:cubicBezTo>
                    <a:pt x="-4816" y="468747"/>
                    <a:pt x="6102" y="474986"/>
                    <a:pt x="10453" y="489024"/>
                  </a:cubicBezTo>
                  <a:cubicBezTo>
                    <a:pt x="13244" y="498136"/>
                    <a:pt x="7333" y="515047"/>
                    <a:pt x="11685" y="523009"/>
                  </a:cubicBezTo>
                  <a:cubicBezTo>
                    <a:pt x="14065" y="527278"/>
                    <a:pt x="20058" y="526047"/>
                    <a:pt x="24080" y="530233"/>
                  </a:cubicBezTo>
                  <a:cubicBezTo>
                    <a:pt x="29006" y="535077"/>
                    <a:pt x="28841" y="542629"/>
                    <a:pt x="29170" y="548868"/>
                  </a:cubicBezTo>
                  <a:cubicBezTo>
                    <a:pt x="29745" y="559869"/>
                    <a:pt x="31305" y="570294"/>
                    <a:pt x="32290" y="580473"/>
                  </a:cubicBezTo>
                  <a:cubicBezTo>
                    <a:pt x="33110" y="588682"/>
                    <a:pt x="29334" y="599437"/>
                    <a:pt x="36312" y="605511"/>
                  </a:cubicBezTo>
                  <a:cubicBezTo>
                    <a:pt x="45342" y="613392"/>
                    <a:pt x="56917" y="606989"/>
                    <a:pt x="56917" y="623654"/>
                  </a:cubicBezTo>
                  <a:cubicBezTo>
                    <a:pt x="56917" y="633997"/>
                    <a:pt x="48544" y="636542"/>
                    <a:pt x="47641" y="646393"/>
                  </a:cubicBezTo>
                  <a:cubicBezTo>
                    <a:pt x="47230" y="650662"/>
                    <a:pt x="50268" y="654930"/>
                    <a:pt x="49693" y="658707"/>
                  </a:cubicBezTo>
                  <a:cubicBezTo>
                    <a:pt x="48790" y="664535"/>
                    <a:pt x="40827" y="673893"/>
                    <a:pt x="36230" y="678162"/>
                  </a:cubicBezTo>
                  <a:cubicBezTo>
                    <a:pt x="29498" y="684319"/>
                    <a:pt x="15789" y="680871"/>
                    <a:pt x="12587" y="686782"/>
                  </a:cubicBezTo>
                  <a:cubicBezTo>
                    <a:pt x="3147" y="704596"/>
                    <a:pt x="40334" y="710999"/>
                    <a:pt x="49611" y="713051"/>
                  </a:cubicBezTo>
                  <a:cubicBezTo>
                    <a:pt x="61104" y="715514"/>
                    <a:pt x="74977" y="720357"/>
                    <a:pt x="86798" y="718223"/>
                  </a:cubicBezTo>
                  <a:cubicBezTo>
                    <a:pt x="93858" y="716991"/>
                    <a:pt x="103381" y="712805"/>
                    <a:pt x="108963" y="708372"/>
                  </a:cubicBezTo>
                  <a:cubicBezTo>
                    <a:pt x="113232" y="705006"/>
                    <a:pt x="113724" y="699834"/>
                    <a:pt x="117172" y="696797"/>
                  </a:cubicBezTo>
                  <a:cubicBezTo>
                    <a:pt x="125710" y="689080"/>
                    <a:pt x="142866" y="697125"/>
                    <a:pt x="152635" y="690640"/>
                  </a:cubicBezTo>
                  <a:cubicBezTo>
                    <a:pt x="156822" y="687849"/>
                    <a:pt x="157232" y="684401"/>
                    <a:pt x="162651" y="682103"/>
                  </a:cubicBezTo>
                  <a:cubicBezTo>
                    <a:pt x="168151" y="679804"/>
                    <a:pt x="178987" y="678819"/>
                    <a:pt x="185062" y="678244"/>
                  </a:cubicBezTo>
                  <a:cubicBezTo>
                    <a:pt x="196801" y="677095"/>
                    <a:pt x="209032" y="677095"/>
                    <a:pt x="220525" y="676192"/>
                  </a:cubicBezTo>
                  <a:cubicBezTo>
                    <a:pt x="232182" y="675289"/>
                    <a:pt x="234316" y="680050"/>
                    <a:pt x="242608" y="685468"/>
                  </a:cubicBezTo>
                  <a:cubicBezTo>
                    <a:pt x="248190" y="689080"/>
                    <a:pt x="248108" y="691133"/>
                    <a:pt x="256235" y="685304"/>
                  </a:cubicBezTo>
                  <a:cubicBezTo>
                    <a:pt x="263213" y="680215"/>
                    <a:pt x="262474" y="677341"/>
                    <a:pt x="263623" y="671102"/>
                  </a:cubicBezTo>
                  <a:cubicBezTo>
                    <a:pt x="265265" y="661744"/>
                    <a:pt x="268138" y="653617"/>
                    <a:pt x="273885" y="645326"/>
                  </a:cubicBezTo>
                  <a:cubicBezTo>
                    <a:pt x="282094" y="633587"/>
                    <a:pt x="299825" y="638102"/>
                    <a:pt x="313535" y="638102"/>
                  </a:cubicBezTo>
                  <a:cubicBezTo>
                    <a:pt x="328229" y="638102"/>
                    <a:pt x="341363" y="634326"/>
                    <a:pt x="355647" y="633012"/>
                  </a:cubicBezTo>
                  <a:cubicBezTo>
                    <a:pt x="367715" y="631945"/>
                    <a:pt x="380193" y="635721"/>
                    <a:pt x="390865" y="629646"/>
                  </a:cubicBezTo>
                  <a:cubicBezTo>
                    <a:pt x="401044" y="623900"/>
                    <a:pt x="410074" y="616183"/>
                    <a:pt x="421649" y="611668"/>
                  </a:cubicBezTo>
                  <a:cubicBezTo>
                    <a:pt x="429530" y="608631"/>
                    <a:pt x="438313" y="608302"/>
                    <a:pt x="446194" y="605594"/>
                  </a:cubicBezTo>
                  <a:cubicBezTo>
                    <a:pt x="451284" y="603788"/>
                    <a:pt x="456291" y="599847"/>
                    <a:pt x="461792" y="599108"/>
                  </a:cubicBezTo>
                  <a:cubicBezTo>
                    <a:pt x="467456" y="598451"/>
                    <a:pt x="474762" y="600422"/>
                    <a:pt x="480098" y="602228"/>
                  </a:cubicBezTo>
                  <a:cubicBezTo>
                    <a:pt x="489292" y="605347"/>
                    <a:pt x="486091" y="606414"/>
                    <a:pt x="491919" y="612489"/>
                  </a:cubicBezTo>
                  <a:cubicBezTo>
                    <a:pt x="501688" y="622751"/>
                    <a:pt x="511785" y="615527"/>
                    <a:pt x="524592" y="619467"/>
                  </a:cubicBezTo>
                  <a:cubicBezTo>
                    <a:pt x="531898" y="621683"/>
                    <a:pt x="540928" y="628497"/>
                    <a:pt x="541174" y="636952"/>
                  </a:cubicBezTo>
                  <a:cubicBezTo>
                    <a:pt x="554063" y="639661"/>
                    <a:pt x="533786" y="651893"/>
                    <a:pt x="539697" y="659774"/>
                  </a:cubicBezTo>
                  <a:cubicBezTo>
                    <a:pt x="547085" y="669625"/>
                    <a:pt x="558660" y="656490"/>
                    <a:pt x="563832" y="671102"/>
                  </a:cubicBezTo>
                  <a:cubicBezTo>
                    <a:pt x="565473" y="675618"/>
                    <a:pt x="563667" y="680625"/>
                    <a:pt x="564652" y="685304"/>
                  </a:cubicBezTo>
                  <a:cubicBezTo>
                    <a:pt x="565063" y="687357"/>
                    <a:pt x="569085" y="693596"/>
                    <a:pt x="569003" y="694745"/>
                  </a:cubicBezTo>
                  <a:cubicBezTo>
                    <a:pt x="568757" y="703282"/>
                    <a:pt x="551518" y="701640"/>
                    <a:pt x="555212" y="713297"/>
                  </a:cubicBezTo>
                  <a:cubicBezTo>
                    <a:pt x="557510" y="720603"/>
                    <a:pt x="579018" y="724790"/>
                    <a:pt x="585175" y="720522"/>
                  </a:cubicBezTo>
                  <a:cubicBezTo>
                    <a:pt x="594123" y="714365"/>
                    <a:pt x="585339" y="702790"/>
                    <a:pt x="589362" y="694745"/>
                  </a:cubicBezTo>
                  <a:cubicBezTo>
                    <a:pt x="592892" y="687849"/>
                    <a:pt x="599623" y="690969"/>
                    <a:pt x="604713" y="688670"/>
                  </a:cubicBezTo>
                  <a:cubicBezTo>
                    <a:pt x="610377" y="686043"/>
                    <a:pt x="613907" y="681446"/>
                    <a:pt x="616206" y="675207"/>
                  </a:cubicBezTo>
                  <a:cubicBezTo>
                    <a:pt x="620392" y="663714"/>
                    <a:pt x="617519" y="658132"/>
                    <a:pt x="629423" y="650333"/>
                  </a:cubicBezTo>
                  <a:cubicBezTo>
                    <a:pt x="634594" y="646886"/>
                    <a:pt x="651341" y="632355"/>
                    <a:pt x="657990" y="640318"/>
                  </a:cubicBezTo>
                  <a:cubicBezTo>
                    <a:pt x="665542" y="649677"/>
                    <a:pt x="633773" y="656736"/>
                    <a:pt x="634758" y="667819"/>
                  </a:cubicBezTo>
                  <a:cubicBezTo>
                    <a:pt x="635087" y="671595"/>
                    <a:pt x="640259" y="671677"/>
                    <a:pt x="639684" y="677341"/>
                  </a:cubicBezTo>
                  <a:cubicBezTo>
                    <a:pt x="639027" y="682924"/>
                    <a:pt x="630818" y="687439"/>
                    <a:pt x="628273" y="692775"/>
                  </a:cubicBezTo>
                  <a:cubicBezTo>
                    <a:pt x="624743" y="700491"/>
                    <a:pt x="622609" y="711327"/>
                    <a:pt x="620146" y="719290"/>
                  </a:cubicBezTo>
                  <a:cubicBezTo>
                    <a:pt x="636072" y="721589"/>
                    <a:pt x="634840" y="712230"/>
                    <a:pt x="643953" y="704021"/>
                  </a:cubicBezTo>
                  <a:cubicBezTo>
                    <a:pt x="646416" y="701805"/>
                    <a:pt x="649781" y="699424"/>
                    <a:pt x="654050" y="700984"/>
                  </a:cubicBezTo>
                  <a:cubicBezTo>
                    <a:pt x="662998" y="704267"/>
                    <a:pt x="657826" y="711738"/>
                    <a:pt x="656020" y="717402"/>
                  </a:cubicBezTo>
                  <a:cubicBezTo>
                    <a:pt x="652572" y="728813"/>
                    <a:pt x="652655" y="727171"/>
                    <a:pt x="663080" y="732835"/>
                  </a:cubicBezTo>
                  <a:cubicBezTo>
                    <a:pt x="675476" y="739567"/>
                    <a:pt x="670633" y="737843"/>
                    <a:pt x="668252" y="748104"/>
                  </a:cubicBezTo>
                  <a:cubicBezTo>
                    <a:pt x="664722" y="763537"/>
                    <a:pt x="680073" y="768545"/>
                    <a:pt x="681468" y="782419"/>
                  </a:cubicBezTo>
                  <a:cubicBezTo>
                    <a:pt x="682043" y="787672"/>
                    <a:pt x="678677" y="790381"/>
                    <a:pt x="678513" y="794568"/>
                  </a:cubicBezTo>
                  <a:cubicBezTo>
                    <a:pt x="678185" y="803926"/>
                    <a:pt x="689431" y="820837"/>
                    <a:pt x="699036" y="822397"/>
                  </a:cubicBezTo>
                  <a:cubicBezTo>
                    <a:pt x="703140" y="823136"/>
                    <a:pt x="706999" y="818703"/>
                    <a:pt x="710611" y="817471"/>
                  </a:cubicBezTo>
                  <a:cubicBezTo>
                    <a:pt x="716029" y="815501"/>
                    <a:pt x="721940" y="815583"/>
                    <a:pt x="727604" y="815255"/>
                  </a:cubicBezTo>
                  <a:cubicBezTo>
                    <a:pt x="737947" y="814680"/>
                    <a:pt x="747634" y="818210"/>
                    <a:pt x="757731" y="822479"/>
                  </a:cubicBezTo>
                  <a:cubicBezTo>
                    <a:pt x="765202" y="825598"/>
                    <a:pt x="767583" y="835449"/>
                    <a:pt x="775135" y="835778"/>
                  </a:cubicBezTo>
                  <a:cubicBezTo>
                    <a:pt x="778747" y="835942"/>
                    <a:pt x="789583" y="831755"/>
                    <a:pt x="793605" y="830688"/>
                  </a:cubicBezTo>
                  <a:cubicBezTo>
                    <a:pt x="801732" y="828390"/>
                    <a:pt x="802553" y="828472"/>
                    <a:pt x="801979" y="818456"/>
                  </a:cubicBezTo>
                  <a:cubicBezTo>
                    <a:pt x="809942" y="818046"/>
                    <a:pt x="821845" y="825434"/>
                    <a:pt x="828330" y="829867"/>
                  </a:cubicBezTo>
                  <a:cubicBezTo>
                    <a:pt x="833337" y="833315"/>
                    <a:pt x="837196" y="836599"/>
                    <a:pt x="840151" y="842017"/>
                  </a:cubicBezTo>
                  <a:cubicBezTo>
                    <a:pt x="842450" y="846285"/>
                    <a:pt x="842121" y="852853"/>
                    <a:pt x="846800" y="855644"/>
                  </a:cubicBezTo>
                  <a:cubicBezTo>
                    <a:pt x="858376" y="862539"/>
                    <a:pt x="868308" y="843248"/>
                    <a:pt x="875861" y="837912"/>
                  </a:cubicBezTo>
                  <a:cubicBezTo>
                    <a:pt x="882592" y="833069"/>
                    <a:pt x="893675" y="835121"/>
                    <a:pt x="899257" y="829457"/>
                  </a:cubicBezTo>
                  <a:cubicBezTo>
                    <a:pt x="906481" y="822151"/>
                    <a:pt x="897123" y="811397"/>
                    <a:pt x="902541" y="808031"/>
                  </a:cubicBezTo>
                  <a:cubicBezTo>
                    <a:pt x="907056" y="805322"/>
                    <a:pt x="916578" y="810740"/>
                    <a:pt x="921340" y="811151"/>
                  </a:cubicBezTo>
                  <a:cubicBezTo>
                    <a:pt x="927414" y="811725"/>
                    <a:pt x="931026" y="809673"/>
                    <a:pt x="936444" y="808277"/>
                  </a:cubicBezTo>
                  <a:cubicBezTo>
                    <a:pt x="942930" y="806553"/>
                    <a:pt x="955654" y="805814"/>
                    <a:pt x="959923" y="799575"/>
                  </a:cubicBezTo>
                  <a:cubicBezTo>
                    <a:pt x="965423" y="791448"/>
                    <a:pt x="958034" y="776097"/>
                    <a:pt x="959019" y="767888"/>
                  </a:cubicBezTo>
                  <a:cubicBezTo>
                    <a:pt x="960333" y="757052"/>
                    <a:pt x="972975" y="751306"/>
                    <a:pt x="978393" y="742111"/>
                  </a:cubicBezTo>
                  <a:cubicBezTo>
                    <a:pt x="983236" y="733738"/>
                    <a:pt x="984550" y="728074"/>
                    <a:pt x="991200" y="721835"/>
                  </a:cubicBezTo>
                  <a:cubicBezTo>
                    <a:pt x="1002117" y="711656"/>
                    <a:pt x="1002856" y="711738"/>
                    <a:pt x="996043" y="698849"/>
                  </a:cubicBezTo>
                  <a:cubicBezTo>
                    <a:pt x="988901" y="685140"/>
                    <a:pt x="997110" y="681364"/>
                    <a:pt x="1007618" y="670938"/>
                  </a:cubicBezTo>
                  <a:cubicBezTo>
                    <a:pt x="1015498" y="662975"/>
                    <a:pt x="1027319" y="654684"/>
                    <a:pt x="1027976" y="643438"/>
                  </a:cubicBezTo>
                  <a:cubicBezTo>
                    <a:pt x="1028223" y="639497"/>
                    <a:pt x="1024364" y="635967"/>
                    <a:pt x="1026088" y="631288"/>
                  </a:cubicBezTo>
                  <a:cubicBezTo>
                    <a:pt x="1028304" y="625295"/>
                    <a:pt x="1036350" y="623571"/>
                    <a:pt x="1041029" y="620780"/>
                  </a:cubicBezTo>
                  <a:cubicBezTo>
                    <a:pt x="1050551" y="615116"/>
                    <a:pt x="1059007" y="608631"/>
                    <a:pt x="1063030" y="598205"/>
                  </a:cubicBezTo>
                  <a:cubicBezTo>
                    <a:pt x="1064425" y="594757"/>
                    <a:pt x="1066970" y="588436"/>
                    <a:pt x="1066888" y="584742"/>
                  </a:cubicBezTo>
                  <a:cubicBezTo>
                    <a:pt x="1066724" y="577847"/>
                    <a:pt x="1062783" y="577190"/>
                    <a:pt x="1060977" y="571361"/>
                  </a:cubicBezTo>
                  <a:cubicBezTo>
                    <a:pt x="1057529" y="560361"/>
                    <a:pt x="1068201" y="557816"/>
                    <a:pt x="1072059" y="548622"/>
                  </a:cubicBezTo>
                  <a:cubicBezTo>
                    <a:pt x="1075836" y="539510"/>
                    <a:pt x="1076903" y="528263"/>
                    <a:pt x="1079201" y="518905"/>
                  </a:cubicBezTo>
                  <a:cubicBezTo>
                    <a:pt x="1081582" y="508972"/>
                    <a:pt x="1085194" y="501584"/>
                    <a:pt x="1085358" y="491158"/>
                  </a:cubicBezTo>
                  <a:cubicBezTo>
                    <a:pt x="1085440" y="482538"/>
                    <a:pt x="1082567" y="472687"/>
                    <a:pt x="1084291" y="464396"/>
                  </a:cubicBezTo>
                  <a:cubicBezTo>
                    <a:pt x="1085687" y="457501"/>
                    <a:pt x="1092500" y="451508"/>
                    <a:pt x="1092664" y="443791"/>
                  </a:cubicBezTo>
                  <a:cubicBezTo>
                    <a:pt x="1092829" y="433366"/>
                    <a:pt x="1083716" y="430656"/>
                    <a:pt x="1078955" y="422447"/>
                  </a:cubicBezTo>
                  <a:cubicBezTo>
                    <a:pt x="1075179" y="415962"/>
                    <a:pt x="1073947" y="407999"/>
                    <a:pt x="1070664" y="401596"/>
                  </a:cubicBezTo>
                  <a:cubicBezTo>
                    <a:pt x="1065985" y="392402"/>
                    <a:pt x="1059664" y="383618"/>
                    <a:pt x="1053424" y="375655"/>
                  </a:cubicBezTo>
                  <a:cubicBezTo>
                    <a:pt x="1047186" y="367528"/>
                    <a:pt x="1020999" y="353819"/>
                    <a:pt x="1026499" y="342080"/>
                  </a:cubicBezTo>
                  <a:cubicBezTo>
                    <a:pt x="1023051" y="338960"/>
                    <a:pt x="1014595" y="339699"/>
                    <a:pt x="1012543" y="336498"/>
                  </a:cubicBezTo>
                  <a:cubicBezTo>
                    <a:pt x="1006797" y="327550"/>
                    <a:pt x="1018946" y="333132"/>
                    <a:pt x="1021573" y="330423"/>
                  </a:cubicBezTo>
                  <a:cubicBezTo>
                    <a:pt x="1029700" y="321885"/>
                    <a:pt x="1000394" y="309900"/>
                    <a:pt x="993744" y="304810"/>
                  </a:cubicBezTo>
                  <a:cubicBezTo>
                    <a:pt x="992759" y="306699"/>
                    <a:pt x="990132" y="308258"/>
                    <a:pt x="989475" y="310967"/>
                  </a:cubicBezTo>
                  <a:cubicBezTo>
                    <a:pt x="982498" y="307355"/>
                    <a:pt x="977819" y="295862"/>
                    <a:pt x="976505" y="288638"/>
                  </a:cubicBezTo>
                  <a:cubicBezTo>
                    <a:pt x="979789" y="286915"/>
                    <a:pt x="984221" y="284698"/>
                    <a:pt x="984468" y="280922"/>
                  </a:cubicBezTo>
                  <a:cubicBezTo>
                    <a:pt x="984714" y="276407"/>
                    <a:pt x="975274" y="272630"/>
                    <a:pt x="973139" y="270004"/>
                  </a:cubicBezTo>
                  <a:cubicBezTo>
                    <a:pt x="968788" y="264832"/>
                    <a:pt x="969527" y="264750"/>
                    <a:pt x="968132" y="258511"/>
                  </a:cubicBezTo>
                  <a:cubicBezTo>
                    <a:pt x="967311" y="254899"/>
                    <a:pt x="970102" y="253585"/>
                    <a:pt x="968050" y="249973"/>
                  </a:cubicBezTo>
                  <a:cubicBezTo>
                    <a:pt x="965915" y="246197"/>
                    <a:pt x="959184" y="244802"/>
                    <a:pt x="955736" y="242503"/>
                  </a:cubicBezTo>
                  <a:cubicBezTo>
                    <a:pt x="945721" y="236264"/>
                    <a:pt x="937265" y="231257"/>
                    <a:pt x="925937" y="227316"/>
                  </a:cubicBezTo>
                  <a:cubicBezTo>
                    <a:pt x="903690" y="219435"/>
                    <a:pt x="885958" y="209749"/>
                    <a:pt x="894824" y="184382"/>
                  </a:cubicBezTo>
                  <a:cubicBezTo>
                    <a:pt x="900899" y="166979"/>
                    <a:pt x="899011" y="150971"/>
                    <a:pt x="888667" y="135209"/>
                  </a:cubicBezTo>
                  <a:cubicBezTo>
                    <a:pt x="884563" y="128889"/>
                    <a:pt x="877174" y="124702"/>
                    <a:pt x="876600" y="116410"/>
                  </a:cubicBezTo>
                  <a:cubicBezTo>
                    <a:pt x="876025" y="107955"/>
                    <a:pt x="888257" y="101224"/>
                    <a:pt x="881772" y="93753"/>
                  </a:cubicBezTo>
                  <a:cubicBezTo>
                    <a:pt x="879145" y="90716"/>
                    <a:pt x="853696" y="83738"/>
                    <a:pt x="849017" y="83574"/>
                  </a:cubicBezTo>
                  <a:cubicBezTo>
                    <a:pt x="849181" y="93753"/>
                    <a:pt x="836293" y="87761"/>
                    <a:pt x="834405" y="81358"/>
                  </a:cubicBezTo>
                  <a:cubicBezTo>
                    <a:pt x="832434" y="74298"/>
                    <a:pt x="837853" y="63872"/>
                    <a:pt x="834733" y="56402"/>
                  </a:cubicBezTo>
                  <a:cubicBezTo>
                    <a:pt x="831696" y="49096"/>
                    <a:pt x="822583" y="42446"/>
                    <a:pt x="817740" y="36289"/>
                  </a:cubicBezTo>
                  <a:cubicBezTo>
                    <a:pt x="811666" y="28573"/>
                    <a:pt x="811419" y="22662"/>
                    <a:pt x="807643" y="14453"/>
                  </a:cubicBezTo>
                  <a:cubicBezTo>
                    <a:pt x="805098" y="8871"/>
                    <a:pt x="796889" y="-241"/>
                    <a:pt x="790158" y="5"/>
                  </a:cubicBezTo>
                  <a:cubicBezTo>
                    <a:pt x="784575" y="251"/>
                    <a:pt x="783180" y="2139"/>
                    <a:pt x="781866" y="8296"/>
                  </a:cubicBezTo>
                  <a:cubicBezTo>
                    <a:pt x="780307" y="16177"/>
                    <a:pt x="782687" y="13714"/>
                    <a:pt x="786217" y="19379"/>
                  </a:cubicBezTo>
                  <a:cubicBezTo>
                    <a:pt x="791471" y="27916"/>
                    <a:pt x="789911" y="32924"/>
                    <a:pt x="781127" y="41297"/>
                  </a:cubicBezTo>
                  <a:cubicBezTo>
                    <a:pt x="775053" y="47126"/>
                    <a:pt x="767336" y="50737"/>
                    <a:pt x="771523" y="61902"/>
                  </a:cubicBezTo>
                  <a:cubicBezTo>
                    <a:pt x="772754" y="65186"/>
                    <a:pt x="777269" y="66089"/>
                    <a:pt x="778418" y="69290"/>
                  </a:cubicBezTo>
                  <a:cubicBezTo>
                    <a:pt x="780470" y="74872"/>
                    <a:pt x="777515" y="76268"/>
                    <a:pt x="776858" y="81440"/>
                  </a:cubicBezTo>
                  <a:cubicBezTo>
                    <a:pt x="775710" y="90224"/>
                    <a:pt x="777351" y="99336"/>
                    <a:pt x="776612" y="108201"/>
                  </a:cubicBezTo>
                  <a:cubicBezTo>
                    <a:pt x="775792" y="117888"/>
                    <a:pt x="772918" y="126754"/>
                    <a:pt x="770209" y="135948"/>
                  </a:cubicBezTo>
                  <a:cubicBezTo>
                    <a:pt x="767664" y="144486"/>
                    <a:pt x="768978" y="154583"/>
                    <a:pt x="766187" y="162628"/>
                  </a:cubicBezTo>
                  <a:cubicBezTo>
                    <a:pt x="761836" y="175188"/>
                    <a:pt x="721693" y="196039"/>
                    <a:pt x="709051" y="189226"/>
                  </a:cubicBezTo>
                  <a:cubicBezTo>
                    <a:pt x="701088" y="185039"/>
                    <a:pt x="701663" y="168949"/>
                    <a:pt x="694685" y="162628"/>
                  </a:cubicBezTo>
                  <a:cubicBezTo>
                    <a:pt x="688118" y="156635"/>
                    <a:pt x="679088" y="155322"/>
                    <a:pt x="670796" y="153105"/>
                  </a:cubicBezTo>
                  <a:cubicBezTo>
                    <a:pt x="664065" y="151382"/>
                    <a:pt x="657005" y="149083"/>
                    <a:pt x="651095" y="145389"/>
                  </a:cubicBezTo>
                  <a:cubicBezTo>
                    <a:pt x="645348" y="141859"/>
                    <a:pt x="640669" y="135866"/>
                    <a:pt x="633855" y="134060"/>
                  </a:cubicBezTo>
                  <a:cubicBezTo>
                    <a:pt x="625564" y="131844"/>
                    <a:pt x="621378" y="134635"/>
                    <a:pt x="614646" y="128724"/>
                  </a:cubicBezTo>
                  <a:cubicBezTo>
                    <a:pt x="610952" y="125523"/>
                    <a:pt x="606355" y="119530"/>
                    <a:pt x="604959" y="115425"/>
                  </a:cubicBezTo>
                  <a:lnTo>
                    <a:pt x="603564" y="111649"/>
                  </a:lnTo>
                  <a:lnTo>
                    <a:pt x="603564" y="111978"/>
                  </a:lnTo>
                  <a:lnTo>
                    <a:pt x="603646" y="111978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DD5F0376-0D00-AF22-8D65-91BA361B9ABE}"/>
                </a:ext>
              </a:extLst>
            </p:cNvPr>
            <p:cNvSpPr/>
            <p:nvPr/>
          </p:nvSpPr>
          <p:spPr>
            <a:xfrm>
              <a:off x="9582450" y="5800703"/>
              <a:ext cx="96869" cy="109881"/>
            </a:xfrm>
            <a:custGeom>
              <a:avLst/>
              <a:gdLst>
                <a:gd name="connsiteX0" fmla="*/ 58043 w 96869"/>
                <a:gd name="connsiteY0" fmla="*/ 14999 h 109881"/>
                <a:gd name="connsiteX1" fmla="*/ 26848 w 96869"/>
                <a:gd name="connsiteY1" fmla="*/ 8022 h 109881"/>
                <a:gd name="connsiteX2" fmla="*/ 1892 w 96869"/>
                <a:gd name="connsiteY2" fmla="*/ 1208 h 109881"/>
                <a:gd name="connsiteX3" fmla="*/ 9198 w 96869"/>
                <a:gd name="connsiteY3" fmla="*/ 17791 h 109881"/>
                <a:gd name="connsiteX4" fmla="*/ 13713 w 96869"/>
                <a:gd name="connsiteY4" fmla="*/ 35687 h 109881"/>
                <a:gd name="connsiteX5" fmla="*/ 7228 w 96869"/>
                <a:gd name="connsiteY5" fmla="*/ 56620 h 109881"/>
                <a:gd name="connsiteX6" fmla="*/ 14124 w 96869"/>
                <a:gd name="connsiteY6" fmla="*/ 76650 h 109881"/>
                <a:gd name="connsiteX7" fmla="*/ 16751 w 96869"/>
                <a:gd name="connsiteY7" fmla="*/ 86665 h 109881"/>
                <a:gd name="connsiteX8" fmla="*/ 26109 w 96869"/>
                <a:gd name="connsiteY8" fmla="*/ 90688 h 109881"/>
                <a:gd name="connsiteX9" fmla="*/ 31445 w 96869"/>
                <a:gd name="connsiteY9" fmla="*/ 107517 h 109881"/>
                <a:gd name="connsiteX10" fmla="*/ 52789 w 96869"/>
                <a:gd name="connsiteY10" fmla="*/ 109651 h 109881"/>
                <a:gd name="connsiteX11" fmla="*/ 63461 w 96869"/>
                <a:gd name="connsiteY11" fmla="*/ 95942 h 109881"/>
                <a:gd name="connsiteX12" fmla="*/ 68797 w 96869"/>
                <a:gd name="connsiteY12" fmla="*/ 82807 h 109881"/>
                <a:gd name="connsiteX13" fmla="*/ 85625 w 96869"/>
                <a:gd name="connsiteY13" fmla="*/ 78210 h 109881"/>
                <a:gd name="connsiteX14" fmla="*/ 80782 w 96869"/>
                <a:gd name="connsiteY14" fmla="*/ 61299 h 109881"/>
                <a:gd name="connsiteX15" fmla="*/ 90715 w 96869"/>
                <a:gd name="connsiteY15" fmla="*/ 54978 h 109881"/>
                <a:gd name="connsiteX16" fmla="*/ 94656 w 96869"/>
                <a:gd name="connsiteY16" fmla="*/ 42828 h 109881"/>
                <a:gd name="connsiteX17" fmla="*/ 94656 w 96869"/>
                <a:gd name="connsiteY17" fmla="*/ 13522 h 109881"/>
                <a:gd name="connsiteX18" fmla="*/ 94656 w 96869"/>
                <a:gd name="connsiteY18" fmla="*/ 2111 h 109881"/>
                <a:gd name="connsiteX19" fmla="*/ 81521 w 96869"/>
                <a:gd name="connsiteY19" fmla="*/ 6380 h 109881"/>
                <a:gd name="connsiteX20" fmla="*/ 67894 w 96869"/>
                <a:gd name="connsiteY20" fmla="*/ 9828 h 109881"/>
                <a:gd name="connsiteX21" fmla="*/ 58782 w 96869"/>
                <a:gd name="connsiteY21" fmla="*/ 14999 h 109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6869" h="109881">
                  <a:moveTo>
                    <a:pt x="58043" y="14999"/>
                  </a:moveTo>
                  <a:cubicBezTo>
                    <a:pt x="47371" y="16149"/>
                    <a:pt x="36945" y="10238"/>
                    <a:pt x="26848" y="8022"/>
                  </a:cubicBezTo>
                  <a:cubicBezTo>
                    <a:pt x="21266" y="6872"/>
                    <a:pt x="7146" y="-3471"/>
                    <a:pt x="1892" y="1208"/>
                  </a:cubicBezTo>
                  <a:cubicBezTo>
                    <a:pt x="-4511" y="7119"/>
                    <a:pt x="7228" y="14014"/>
                    <a:pt x="9198" y="17791"/>
                  </a:cubicBezTo>
                  <a:cubicBezTo>
                    <a:pt x="12236" y="23455"/>
                    <a:pt x="10758" y="29776"/>
                    <a:pt x="13713" y="35687"/>
                  </a:cubicBezTo>
                  <a:cubicBezTo>
                    <a:pt x="18721" y="45620"/>
                    <a:pt x="21184" y="54650"/>
                    <a:pt x="7228" y="56620"/>
                  </a:cubicBezTo>
                  <a:cubicBezTo>
                    <a:pt x="3944" y="65240"/>
                    <a:pt x="11415" y="69262"/>
                    <a:pt x="14124" y="76650"/>
                  </a:cubicBezTo>
                  <a:cubicBezTo>
                    <a:pt x="15355" y="79770"/>
                    <a:pt x="14699" y="83874"/>
                    <a:pt x="16751" y="86665"/>
                  </a:cubicBezTo>
                  <a:cubicBezTo>
                    <a:pt x="20199" y="91345"/>
                    <a:pt x="22908" y="88061"/>
                    <a:pt x="26109" y="90688"/>
                  </a:cubicBezTo>
                  <a:cubicBezTo>
                    <a:pt x="31528" y="95038"/>
                    <a:pt x="26684" y="103002"/>
                    <a:pt x="31445" y="107517"/>
                  </a:cubicBezTo>
                  <a:cubicBezTo>
                    <a:pt x="34893" y="110800"/>
                    <a:pt x="47617" y="109733"/>
                    <a:pt x="52789" y="109651"/>
                  </a:cubicBezTo>
                  <a:cubicBezTo>
                    <a:pt x="61655" y="109651"/>
                    <a:pt x="63379" y="104890"/>
                    <a:pt x="63461" y="95942"/>
                  </a:cubicBezTo>
                  <a:cubicBezTo>
                    <a:pt x="63461" y="88225"/>
                    <a:pt x="58864" y="83874"/>
                    <a:pt x="68797" y="82807"/>
                  </a:cubicBezTo>
                  <a:cubicBezTo>
                    <a:pt x="74872" y="82151"/>
                    <a:pt x="84805" y="88389"/>
                    <a:pt x="85625" y="78210"/>
                  </a:cubicBezTo>
                  <a:cubicBezTo>
                    <a:pt x="86200" y="70904"/>
                    <a:pt x="76842" y="69016"/>
                    <a:pt x="80782" y="61299"/>
                  </a:cubicBezTo>
                  <a:cubicBezTo>
                    <a:pt x="83081" y="56948"/>
                    <a:pt x="87350" y="57523"/>
                    <a:pt x="90715" y="54978"/>
                  </a:cubicBezTo>
                  <a:cubicBezTo>
                    <a:pt x="96297" y="50874"/>
                    <a:pt x="95066" y="49314"/>
                    <a:pt x="94656" y="42828"/>
                  </a:cubicBezTo>
                  <a:cubicBezTo>
                    <a:pt x="94163" y="33634"/>
                    <a:pt x="93424" y="22552"/>
                    <a:pt x="94656" y="13522"/>
                  </a:cubicBezTo>
                  <a:cubicBezTo>
                    <a:pt x="95231" y="9253"/>
                    <a:pt x="99335" y="5230"/>
                    <a:pt x="94656" y="2111"/>
                  </a:cubicBezTo>
                  <a:cubicBezTo>
                    <a:pt x="89730" y="-1255"/>
                    <a:pt x="85051" y="4984"/>
                    <a:pt x="81521" y="6380"/>
                  </a:cubicBezTo>
                  <a:cubicBezTo>
                    <a:pt x="77170" y="8104"/>
                    <a:pt x="72409" y="7776"/>
                    <a:pt x="67894" y="9828"/>
                  </a:cubicBezTo>
                  <a:cubicBezTo>
                    <a:pt x="64857" y="11223"/>
                    <a:pt x="60588" y="14507"/>
                    <a:pt x="58782" y="1499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7CA4DC0-5E1C-8643-E50C-78AE1103CD17}"/>
                </a:ext>
              </a:extLst>
            </p:cNvPr>
            <p:cNvSpPr/>
            <p:nvPr/>
          </p:nvSpPr>
          <p:spPr>
            <a:xfrm>
              <a:off x="9582450" y="5800703"/>
              <a:ext cx="96869" cy="109881"/>
            </a:xfrm>
            <a:custGeom>
              <a:avLst/>
              <a:gdLst>
                <a:gd name="connsiteX0" fmla="*/ 58043 w 96869"/>
                <a:gd name="connsiteY0" fmla="*/ 14999 h 109881"/>
                <a:gd name="connsiteX1" fmla="*/ 26848 w 96869"/>
                <a:gd name="connsiteY1" fmla="*/ 8022 h 109881"/>
                <a:gd name="connsiteX2" fmla="*/ 1892 w 96869"/>
                <a:gd name="connsiteY2" fmla="*/ 1208 h 109881"/>
                <a:gd name="connsiteX3" fmla="*/ 9198 w 96869"/>
                <a:gd name="connsiteY3" fmla="*/ 17791 h 109881"/>
                <a:gd name="connsiteX4" fmla="*/ 13713 w 96869"/>
                <a:gd name="connsiteY4" fmla="*/ 35687 h 109881"/>
                <a:gd name="connsiteX5" fmla="*/ 7228 w 96869"/>
                <a:gd name="connsiteY5" fmla="*/ 56620 h 109881"/>
                <a:gd name="connsiteX6" fmla="*/ 14124 w 96869"/>
                <a:gd name="connsiteY6" fmla="*/ 76650 h 109881"/>
                <a:gd name="connsiteX7" fmla="*/ 16751 w 96869"/>
                <a:gd name="connsiteY7" fmla="*/ 86665 h 109881"/>
                <a:gd name="connsiteX8" fmla="*/ 26109 w 96869"/>
                <a:gd name="connsiteY8" fmla="*/ 90688 h 109881"/>
                <a:gd name="connsiteX9" fmla="*/ 31445 w 96869"/>
                <a:gd name="connsiteY9" fmla="*/ 107517 h 109881"/>
                <a:gd name="connsiteX10" fmla="*/ 52789 w 96869"/>
                <a:gd name="connsiteY10" fmla="*/ 109651 h 109881"/>
                <a:gd name="connsiteX11" fmla="*/ 63461 w 96869"/>
                <a:gd name="connsiteY11" fmla="*/ 95942 h 109881"/>
                <a:gd name="connsiteX12" fmla="*/ 68797 w 96869"/>
                <a:gd name="connsiteY12" fmla="*/ 82807 h 109881"/>
                <a:gd name="connsiteX13" fmla="*/ 85625 w 96869"/>
                <a:gd name="connsiteY13" fmla="*/ 78210 h 109881"/>
                <a:gd name="connsiteX14" fmla="*/ 80782 w 96869"/>
                <a:gd name="connsiteY14" fmla="*/ 61299 h 109881"/>
                <a:gd name="connsiteX15" fmla="*/ 90715 w 96869"/>
                <a:gd name="connsiteY15" fmla="*/ 54978 h 109881"/>
                <a:gd name="connsiteX16" fmla="*/ 94656 w 96869"/>
                <a:gd name="connsiteY16" fmla="*/ 42828 h 109881"/>
                <a:gd name="connsiteX17" fmla="*/ 94656 w 96869"/>
                <a:gd name="connsiteY17" fmla="*/ 13522 h 109881"/>
                <a:gd name="connsiteX18" fmla="*/ 94656 w 96869"/>
                <a:gd name="connsiteY18" fmla="*/ 2111 h 109881"/>
                <a:gd name="connsiteX19" fmla="*/ 81521 w 96869"/>
                <a:gd name="connsiteY19" fmla="*/ 6380 h 109881"/>
                <a:gd name="connsiteX20" fmla="*/ 67894 w 96869"/>
                <a:gd name="connsiteY20" fmla="*/ 9828 h 109881"/>
                <a:gd name="connsiteX21" fmla="*/ 58782 w 96869"/>
                <a:gd name="connsiteY21" fmla="*/ 14999 h 109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6869" h="109881">
                  <a:moveTo>
                    <a:pt x="58043" y="14999"/>
                  </a:moveTo>
                  <a:cubicBezTo>
                    <a:pt x="47371" y="16149"/>
                    <a:pt x="36945" y="10238"/>
                    <a:pt x="26848" y="8022"/>
                  </a:cubicBezTo>
                  <a:cubicBezTo>
                    <a:pt x="21266" y="6872"/>
                    <a:pt x="7146" y="-3471"/>
                    <a:pt x="1892" y="1208"/>
                  </a:cubicBezTo>
                  <a:cubicBezTo>
                    <a:pt x="-4511" y="7119"/>
                    <a:pt x="7228" y="14014"/>
                    <a:pt x="9198" y="17791"/>
                  </a:cubicBezTo>
                  <a:cubicBezTo>
                    <a:pt x="12236" y="23455"/>
                    <a:pt x="10758" y="29776"/>
                    <a:pt x="13713" y="35687"/>
                  </a:cubicBezTo>
                  <a:cubicBezTo>
                    <a:pt x="18721" y="45620"/>
                    <a:pt x="21184" y="54650"/>
                    <a:pt x="7228" y="56620"/>
                  </a:cubicBezTo>
                  <a:cubicBezTo>
                    <a:pt x="3944" y="65240"/>
                    <a:pt x="11415" y="69262"/>
                    <a:pt x="14124" y="76650"/>
                  </a:cubicBezTo>
                  <a:cubicBezTo>
                    <a:pt x="15355" y="79770"/>
                    <a:pt x="14699" y="83874"/>
                    <a:pt x="16751" y="86665"/>
                  </a:cubicBezTo>
                  <a:cubicBezTo>
                    <a:pt x="20199" y="91345"/>
                    <a:pt x="22908" y="88061"/>
                    <a:pt x="26109" y="90688"/>
                  </a:cubicBezTo>
                  <a:cubicBezTo>
                    <a:pt x="31528" y="95038"/>
                    <a:pt x="26684" y="103002"/>
                    <a:pt x="31445" y="107517"/>
                  </a:cubicBezTo>
                  <a:cubicBezTo>
                    <a:pt x="34893" y="110800"/>
                    <a:pt x="47617" y="109733"/>
                    <a:pt x="52789" y="109651"/>
                  </a:cubicBezTo>
                  <a:cubicBezTo>
                    <a:pt x="61655" y="109651"/>
                    <a:pt x="63379" y="104890"/>
                    <a:pt x="63461" y="95942"/>
                  </a:cubicBezTo>
                  <a:cubicBezTo>
                    <a:pt x="63461" y="88225"/>
                    <a:pt x="58864" y="83874"/>
                    <a:pt x="68797" y="82807"/>
                  </a:cubicBezTo>
                  <a:cubicBezTo>
                    <a:pt x="74872" y="82151"/>
                    <a:pt x="84805" y="88389"/>
                    <a:pt x="85625" y="78210"/>
                  </a:cubicBezTo>
                  <a:cubicBezTo>
                    <a:pt x="86200" y="70904"/>
                    <a:pt x="76842" y="69016"/>
                    <a:pt x="80782" y="61299"/>
                  </a:cubicBezTo>
                  <a:cubicBezTo>
                    <a:pt x="83081" y="56948"/>
                    <a:pt x="87350" y="57523"/>
                    <a:pt x="90715" y="54978"/>
                  </a:cubicBezTo>
                  <a:cubicBezTo>
                    <a:pt x="96297" y="50874"/>
                    <a:pt x="95066" y="49314"/>
                    <a:pt x="94656" y="42828"/>
                  </a:cubicBezTo>
                  <a:cubicBezTo>
                    <a:pt x="94163" y="33634"/>
                    <a:pt x="93424" y="22552"/>
                    <a:pt x="94656" y="13522"/>
                  </a:cubicBezTo>
                  <a:cubicBezTo>
                    <a:pt x="95231" y="9253"/>
                    <a:pt x="99335" y="5230"/>
                    <a:pt x="94656" y="2111"/>
                  </a:cubicBezTo>
                  <a:cubicBezTo>
                    <a:pt x="89730" y="-1255"/>
                    <a:pt x="85051" y="4984"/>
                    <a:pt x="81521" y="6380"/>
                  </a:cubicBezTo>
                  <a:cubicBezTo>
                    <a:pt x="77170" y="8104"/>
                    <a:pt x="72409" y="7776"/>
                    <a:pt x="67894" y="9828"/>
                  </a:cubicBezTo>
                  <a:cubicBezTo>
                    <a:pt x="64857" y="11223"/>
                    <a:pt x="60588" y="14507"/>
                    <a:pt x="58782" y="1499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04A8D244-9E83-9951-4A7E-3D14DFFD412B}"/>
                </a:ext>
              </a:extLst>
            </p:cNvPr>
            <p:cNvSpPr/>
            <p:nvPr/>
          </p:nvSpPr>
          <p:spPr>
            <a:xfrm>
              <a:off x="9664513" y="5753202"/>
              <a:ext cx="17973" cy="21382"/>
            </a:xfrm>
            <a:custGeom>
              <a:avLst/>
              <a:gdLst>
                <a:gd name="connsiteX0" fmla="*/ 8735 w 17973"/>
                <a:gd name="connsiteY0" fmla="*/ 111 h 21382"/>
                <a:gd name="connsiteX1" fmla="*/ 443 w 17973"/>
                <a:gd name="connsiteY1" fmla="*/ 8813 h 21382"/>
                <a:gd name="connsiteX2" fmla="*/ 9637 w 17973"/>
                <a:gd name="connsiteY2" fmla="*/ 20469 h 21382"/>
                <a:gd name="connsiteX3" fmla="*/ 9556 w 17973"/>
                <a:gd name="connsiteY3" fmla="*/ 1671 h 21382"/>
                <a:gd name="connsiteX4" fmla="*/ 8735 w 17973"/>
                <a:gd name="connsiteY4" fmla="*/ 29 h 21382"/>
                <a:gd name="connsiteX5" fmla="*/ 8652 w 17973"/>
                <a:gd name="connsiteY5" fmla="*/ 29 h 2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73" h="21382">
                  <a:moveTo>
                    <a:pt x="8735" y="111"/>
                  </a:moveTo>
                  <a:cubicBezTo>
                    <a:pt x="3399" y="-792"/>
                    <a:pt x="-1527" y="3970"/>
                    <a:pt x="443" y="8813"/>
                  </a:cubicBezTo>
                  <a:cubicBezTo>
                    <a:pt x="2660" y="14067"/>
                    <a:pt x="10376" y="12917"/>
                    <a:pt x="9637" y="20469"/>
                  </a:cubicBezTo>
                  <a:cubicBezTo>
                    <a:pt x="22608" y="26626"/>
                    <a:pt x="18750" y="-464"/>
                    <a:pt x="9556" y="1671"/>
                  </a:cubicBezTo>
                  <a:lnTo>
                    <a:pt x="8735" y="29"/>
                  </a:lnTo>
                  <a:lnTo>
                    <a:pt x="8652" y="29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897C190F-35EE-FEF8-8D26-C913ED3B24EA}"/>
                </a:ext>
              </a:extLst>
            </p:cNvPr>
            <p:cNvSpPr/>
            <p:nvPr/>
          </p:nvSpPr>
          <p:spPr>
            <a:xfrm>
              <a:off x="9664513" y="5753202"/>
              <a:ext cx="17973" cy="21382"/>
            </a:xfrm>
            <a:custGeom>
              <a:avLst/>
              <a:gdLst>
                <a:gd name="connsiteX0" fmla="*/ 8735 w 17973"/>
                <a:gd name="connsiteY0" fmla="*/ 111 h 21382"/>
                <a:gd name="connsiteX1" fmla="*/ 443 w 17973"/>
                <a:gd name="connsiteY1" fmla="*/ 8813 h 21382"/>
                <a:gd name="connsiteX2" fmla="*/ 9637 w 17973"/>
                <a:gd name="connsiteY2" fmla="*/ 20469 h 21382"/>
                <a:gd name="connsiteX3" fmla="*/ 9556 w 17973"/>
                <a:gd name="connsiteY3" fmla="*/ 1671 h 21382"/>
                <a:gd name="connsiteX4" fmla="*/ 8735 w 17973"/>
                <a:gd name="connsiteY4" fmla="*/ 29 h 21382"/>
                <a:gd name="connsiteX5" fmla="*/ 8652 w 17973"/>
                <a:gd name="connsiteY5" fmla="*/ 29 h 2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73" h="21382">
                  <a:moveTo>
                    <a:pt x="8735" y="111"/>
                  </a:moveTo>
                  <a:cubicBezTo>
                    <a:pt x="3399" y="-792"/>
                    <a:pt x="-1527" y="3970"/>
                    <a:pt x="443" y="8813"/>
                  </a:cubicBezTo>
                  <a:cubicBezTo>
                    <a:pt x="2660" y="14067"/>
                    <a:pt x="10376" y="12917"/>
                    <a:pt x="9637" y="20469"/>
                  </a:cubicBezTo>
                  <a:cubicBezTo>
                    <a:pt x="22608" y="26626"/>
                    <a:pt x="18750" y="-464"/>
                    <a:pt x="9556" y="1671"/>
                  </a:cubicBezTo>
                  <a:lnTo>
                    <a:pt x="8735" y="29"/>
                  </a:lnTo>
                  <a:lnTo>
                    <a:pt x="8652" y="29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1BFBBC3-59E7-65FC-99C6-ADA465BED4C2}"/>
                </a:ext>
              </a:extLst>
            </p:cNvPr>
            <p:cNvSpPr/>
            <p:nvPr/>
          </p:nvSpPr>
          <p:spPr>
            <a:xfrm>
              <a:off x="9390345" y="5621905"/>
              <a:ext cx="50875" cy="24627"/>
            </a:xfrm>
            <a:custGeom>
              <a:avLst/>
              <a:gdLst>
                <a:gd name="connsiteX0" fmla="*/ 31949 w 50875"/>
                <a:gd name="connsiteY0" fmla="*/ 308 h 24627"/>
                <a:gd name="connsiteX1" fmla="*/ 3382 w 50875"/>
                <a:gd name="connsiteY1" fmla="*/ 5151 h 24627"/>
                <a:gd name="connsiteX2" fmla="*/ 11180 w 50875"/>
                <a:gd name="connsiteY2" fmla="*/ 24443 h 24627"/>
                <a:gd name="connsiteX3" fmla="*/ 42539 w 50875"/>
                <a:gd name="connsiteY3" fmla="*/ 12457 h 24627"/>
                <a:gd name="connsiteX4" fmla="*/ 46644 w 50875"/>
                <a:gd name="connsiteY4" fmla="*/ 2852 h 24627"/>
                <a:gd name="connsiteX5" fmla="*/ 40323 w 50875"/>
                <a:gd name="connsiteY5" fmla="*/ 5069 h 24627"/>
                <a:gd name="connsiteX6" fmla="*/ 38106 w 50875"/>
                <a:gd name="connsiteY6" fmla="*/ 1128 h 24627"/>
                <a:gd name="connsiteX7" fmla="*/ 30472 w 50875"/>
                <a:gd name="connsiteY7" fmla="*/ 1128 h 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875" h="24627">
                  <a:moveTo>
                    <a:pt x="31949" y="308"/>
                  </a:moveTo>
                  <a:cubicBezTo>
                    <a:pt x="22263" y="308"/>
                    <a:pt x="11098" y="-1827"/>
                    <a:pt x="3382" y="5151"/>
                  </a:cubicBezTo>
                  <a:cubicBezTo>
                    <a:pt x="-6798" y="14427"/>
                    <a:pt x="9046" y="14920"/>
                    <a:pt x="11180" y="24443"/>
                  </a:cubicBezTo>
                  <a:cubicBezTo>
                    <a:pt x="21113" y="26166"/>
                    <a:pt x="33673" y="15330"/>
                    <a:pt x="42539" y="12457"/>
                  </a:cubicBezTo>
                  <a:cubicBezTo>
                    <a:pt x="47136" y="10897"/>
                    <a:pt x="56248" y="6300"/>
                    <a:pt x="46644" y="2852"/>
                  </a:cubicBezTo>
                  <a:cubicBezTo>
                    <a:pt x="45577" y="2524"/>
                    <a:pt x="42375" y="5643"/>
                    <a:pt x="40323" y="5069"/>
                  </a:cubicBezTo>
                  <a:cubicBezTo>
                    <a:pt x="38927" y="4741"/>
                    <a:pt x="39995" y="1539"/>
                    <a:pt x="38106" y="1128"/>
                  </a:cubicBezTo>
                  <a:cubicBezTo>
                    <a:pt x="35397" y="554"/>
                    <a:pt x="33181" y="-267"/>
                    <a:pt x="30472" y="112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F10E5F4E-7EDB-FCEE-3160-E420E070610B}"/>
                </a:ext>
              </a:extLst>
            </p:cNvPr>
            <p:cNvSpPr/>
            <p:nvPr/>
          </p:nvSpPr>
          <p:spPr>
            <a:xfrm>
              <a:off x="9390345" y="5621905"/>
              <a:ext cx="50875" cy="24627"/>
            </a:xfrm>
            <a:custGeom>
              <a:avLst/>
              <a:gdLst>
                <a:gd name="connsiteX0" fmla="*/ 31949 w 50875"/>
                <a:gd name="connsiteY0" fmla="*/ 308 h 24627"/>
                <a:gd name="connsiteX1" fmla="*/ 3382 w 50875"/>
                <a:gd name="connsiteY1" fmla="*/ 5151 h 24627"/>
                <a:gd name="connsiteX2" fmla="*/ 11180 w 50875"/>
                <a:gd name="connsiteY2" fmla="*/ 24443 h 24627"/>
                <a:gd name="connsiteX3" fmla="*/ 42539 w 50875"/>
                <a:gd name="connsiteY3" fmla="*/ 12457 h 24627"/>
                <a:gd name="connsiteX4" fmla="*/ 46644 w 50875"/>
                <a:gd name="connsiteY4" fmla="*/ 2852 h 24627"/>
                <a:gd name="connsiteX5" fmla="*/ 40323 w 50875"/>
                <a:gd name="connsiteY5" fmla="*/ 5069 h 24627"/>
                <a:gd name="connsiteX6" fmla="*/ 38106 w 50875"/>
                <a:gd name="connsiteY6" fmla="*/ 1128 h 24627"/>
                <a:gd name="connsiteX7" fmla="*/ 30472 w 50875"/>
                <a:gd name="connsiteY7" fmla="*/ 1128 h 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875" h="24627">
                  <a:moveTo>
                    <a:pt x="31949" y="308"/>
                  </a:moveTo>
                  <a:cubicBezTo>
                    <a:pt x="22263" y="308"/>
                    <a:pt x="11098" y="-1827"/>
                    <a:pt x="3382" y="5151"/>
                  </a:cubicBezTo>
                  <a:cubicBezTo>
                    <a:pt x="-6798" y="14427"/>
                    <a:pt x="9046" y="14920"/>
                    <a:pt x="11180" y="24443"/>
                  </a:cubicBezTo>
                  <a:cubicBezTo>
                    <a:pt x="21113" y="26166"/>
                    <a:pt x="33673" y="15330"/>
                    <a:pt x="42539" y="12457"/>
                  </a:cubicBezTo>
                  <a:cubicBezTo>
                    <a:pt x="47136" y="10897"/>
                    <a:pt x="56248" y="6300"/>
                    <a:pt x="46644" y="2852"/>
                  </a:cubicBezTo>
                  <a:cubicBezTo>
                    <a:pt x="45577" y="2524"/>
                    <a:pt x="42375" y="5643"/>
                    <a:pt x="40323" y="5069"/>
                  </a:cubicBezTo>
                  <a:cubicBezTo>
                    <a:pt x="38927" y="4741"/>
                    <a:pt x="39995" y="1539"/>
                    <a:pt x="38106" y="1128"/>
                  </a:cubicBezTo>
                  <a:cubicBezTo>
                    <a:pt x="35397" y="554"/>
                    <a:pt x="33181" y="-267"/>
                    <a:pt x="30472" y="112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1FD35B29-56A0-CC87-EFD9-41E85B382F10}"/>
                </a:ext>
              </a:extLst>
            </p:cNvPr>
            <p:cNvSpPr/>
            <p:nvPr/>
          </p:nvSpPr>
          <p:spPr>
            <a:xfrm>
              <a:off x="10169864" y="5800759"/>
              <a:ext cx="249604" cy="237830"/>
            </a:xfrm>
            <a:custGeom>
              <a:avLst/>
              <a:gdLst>
                <a:gd name="connsiteX0" fmla="*/ 214870 w 249604"/>
                <a:gd name="connsiteY0" fmla="*/ 15272 h 237830"/>
                <a:gd name="connsiteX1" fmla="*/ 199436 w 249604"/>
                <a:gd name="connsiteY1" fmla="*/ 3 h 237830"/>
                <a:gd name="connsiteX2" fmla="*/ 184168 w 249604"/>
                <a:gd name="connsiteY2" fmla="*/ 36451 h 237830"/>
                <a:gd name="connsiteX3" fmla="*/ 161921 w 249604"/>
                <a:gd name="connsiteY3" fmla="*/ 62557 h 237830"/>
                <a:gd name="connsiteX4" fmla="*/ 141316 w 249604"/>
                <a:gd name="connsiteY4" fmla="*/ 86937 h 237830"/>
                <a:gd name="connsiteX5" fmla="*/ 123913 w 249604"/>
                <a:gd name="connsiteY5" fmla="*/ 95064 h 237830"/>
                <a:gd name="connsiteX6" fmla="*/ 116689 w 249604"/>
                <a:gd name="connsiteY6" fmla="*/ 107378 h 237830"/>
                <a:gd name="connsiteX7" fmla="*/ 101173 w 249604"/>
                <a:gd name="connsiteY7" fmla="*/ 121006 h 237830"/>
                <a:gd name="connsiteX8" fmla="*/ 74411 w 249604"/>
                <a:gd name="connsiteY8" fmla="*/ 134058 h 237830"/>
                <a:gd name="connsiteX9" fmla="*/ 67516 w 249604"/>
                <a:gd name="connsiteY9" fmla="*/ 144566 h 237830"/>
                <a:gd name="connsiteX10" fmla="*/ 42313 w 249604"/>
                <a:gd name="connsiteY10" fmla="*/ 156551 h 237830"/>
                <a:gd name="connsiteX11" fmla="*/ 36321 w 249604"/>
                <a:gd name="connsiteY11" fmla="*/ 167633 h 237830"/>
                <a:gd name="connsiteX12" fmla="*/ 41246 w 249604"/>
                <a:gd name="connsiteY12" fmla="*/ 171656 h 237830"/>
                <a:gd name="connsiteX13" fmla="*/ 28687 w 249604"/>
                <a:gd name="connsiteY13" fmla="*/ 173626 h 237830"/>
                <a:gd name="connsiteX14" fmla="*/ 24089 w 249604"/>
                <a:gd name="connsiteY14" fmla="*/ 188321 h 237830"/>
                <a:gd name="connsiteX15" fmla="*/ 858 w 249604"/>
                <a:gd name="connsiteY15" fmla="*/ 205970 h 237830"/>
                <a:gd name="connsiteX16" fmla="*/ 23843 w 249604"/>
                <a:gd name="connsiteY16" fmla="*/ 220911 h 237830"/>
                <a:gd name="connsiteX17" fmla="*/ 49537 w 249604"/>
                <a:gd name="connsiteY17" fmla="*/ 231172 h 237830"/>
                <a:gd name="connsiteX18" fmla="*/ 85740 w 249604"/>
                <a:gd name="connsiteY18" fmla="*/ 237822 h 237830"/>
                <a:gd name="connsiteX19" fmla="*/ 97972 w 249604"/>
                <a:gd name="connsiteY19" fmla="*/ 221075 h 237830"/>
                <a:gd name="connsiteX20" fmla="*/ 113487 w 249604"/>
                <a:gd name="connsiteY20" fmla="*/ 221978 h 237830"/>
                <a:gd name="connsiteX21" fmla="*/ 114719 w 249604"/>
                <a:gd name="connsiteY21" fmla="*/ 208761 h 237830"/>
                <a:gd name="connsiteX22" fmla="*/ 127197 w 249604"/>
                <a:gd name="connsiteY22" fmla="*/ 187171 h 237830"/>
                <a:gd name="connsiteX23" fmla="*/ 127361 w 249604"/>
                <a:gd name="connsiteY23" fmla="*/ 172969 h 237830"/>
                <a:gd name="connsiteX24" fmla="*/ 143533 w 249604"/>
                <a:gd name="connsiteY24" fmla="*/ 168536 h 237830"/>
                <a:gd name="connsiteX25" fmla="*/ 148047 w 249604"/>
                <a:gd name="connsiteY25" fmla="*/ 150148 h 237830"/>
                <a:gd name="connsiteX26" fmla="*/ 169719 w 249604"/>
                <a:gd name="connsiteY26" fmla="*/ 142185 h 237830"/>
                <a:gd name="connsiteX27" fmla="*/ 194100 w 249604"/>
                <a:gd name="connsiteY27" fmla="*/ 141036 h 237830"/>
                <a:gd name="connsiteX28" fmla="*/ 182691 w 249604"/>
                <a:gd name="connsiteY28" fmla="*/ 118461 h 237830"/>
                <a:gd name="connsiteX29" fmla="*/ 191227 w 249604"/>
                <a:gd name="connsiteY29" fmla="*/ 104998 h 237830"/>
                <a:gd name="connsiteX30" fmla="*/ 193197 w 249604"/>
                <a:gd name="connsiteY30" fmla="*/ 92684 h 237830"/>
                <a:gd name="connsiteX31" fmla="*/ 217086 w 249604"/>
                <a:gd name="connsiteY31" fmla="*/ 81602 h 237830"/>
                <a:gd name="connsiteX32" fmla="*/ 220124 w 249604"/>
                <a:gd name="connsiteY32" fmla="*/ 70273 h 237830"/>
                <a:gd name="connsiteX33" fmla="*/ 232602 w 249604"/>
                <a:gd name="connsiteY33" fmla="*/ 64198 h 237830"/>
                <a:gd name="connsiteX34" fmla="*/ 238594 w 249604"/>
                <a:gd name="connsiteY34" fmla="*/ 53690 h 237830"/>
                <a:gd name="connsiteX35" fmla="*/ 247296 w 249604"/>
                <a:gd name="connsiteY35" fmla="*/ 45071 h 237830"/>
                <a:gd name="connsiteX36" fmla="*/ 242863 w 249604"/>
                <a:gd name="connsiteY36" fmla="*/ 19130 h 237830"/>
                <a:gd name="connsiteX37" fmla="*/ 229400 w 249604"/>
                <a:gd name="connsiteY37" fmla="*/ 32511 h 237830"/>
                <a:gd name="connsiteX38" fmla="*/ 214049 w 249604"/>
                <a:gd name="connsiteY38" fmla="*/ 16257 h 237830"/>
                <a:gd name="connsiteX39" fmla="*/ 214870 w 249604"/>
                <a:gd name="connsiteY39" fmla="*/ 15025 h 237830"/>
                <a:gd name="connsiteX40" fmla="*/ 214870 w 249604"/>
                <a:gd name="connsiteY40" fmla="*/ 15190 h 237830"/>
                <a:gd name="connsiteX41" fmla="*/ 214870 w 249604"/>
                <a:gd name="connsiteY41" fmla="*/ 15190 h 237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9604" h="237830">
                  <a:moveTo>
                    <a:pt x="214870" y="15272"/>
                  </a:moveTo>
                  <a:cubicBezTo>
                    <a:pt x="214542" y="11742"/>
                    <a:pt x="204116" y="167"/>
                    <a:pt x="199436" y="3"/>
                  </a:cubicBezTo>
                  <a:cubicBezTo>
                    <a:pt x="186302" y="-326"/>
                    <a:pt x="188026" y="27585"/>
                    <a:pt x="184168" y="36451"/>
                  </a:cubicBezTo>
                  <a:cubicBezTo>
                    <a:pt x="179734" y="46549"/>
                    <a:pt x="168078" y="53608"/>
                    <a:pt x="161921" y="62557"/>
                  </a:cubicBezTo>
                  <a:cubicBezTo>
                    <a:pt x="156093" y="70929"/>
                    <a:pt x="149361" y="80206"/>
                    <a:pt x="141316" y="86937"/>
                  </a:cubicBezTo>
                  <a:cubicBezTo>
                    <a:pt x="136226" y="91124"/>
                    <a:pt x="129249" y="91617"/>
                    <a:pt x="123913" y="95064"/>
                  </a:cubicBezTo>
                  <a:cubicBezTo>
                    <a:pt x="116524" y="99826"/>
                    <a:pt x="119397" y="100811"/>
                    <a:pt x="116689" y="107378"/>
                  </a:cubicBezTo>
                  <a:cubicBezTo>
                    <a:pt x="112831" y="116901"/>
                    <a:pt x="110861" y="119035"/>
                    <a:pt x="101173" y="121006"/>
                  </a:cubicBezTo>
                  <a:cubicBezTo>
                    <a:pt x="90420" y="123140"/>
                    <a:pt x="82211" y="125356"/>
                    <a:pt x="74411" y="134058"/>
                  </a:cubicBezTo>
                  <a:cubicBezTo>
                    <a:pt x="71949" y="136849"/>
                    <a:pt x="69897" y="142513"/>
                    <a:pt x="67516" y="144566"/>
                  </a:cubicBezTo>
                  <a:cubicBezTo>
                    <a:pt x="60866" y="150312"/>
                    <a:pt x="49210" y="150476"/>
                    <a:pt x="42313" y="156551"/>
                  </a:cubicBezTo>
                  <a:cubicBezTo>
                    <a:pt x="38209" y="160163"/>
                    <a:pt x="34351" y="161148"/>
                    <a:pt x="36321" y="167633"/>
                  </a:cubicBezTo>
                  <a:cubicBezTo>
                    <a:pt x="39851" y="168701"/>
                    <a:pt x="39440" y="170178"/>
                    <a:pt x="41246" y="171656"/>
                  </a:cubicBezTo>
                  <a:cubicBezTo>
                    <a:pt x="37963" y="172723"/>
                    <a:pt x="31149" y="171656"/>
                    <a:pt x="28687" y="173626"/>
                  </a:cubicBezTo>
                  <a:cubicBezTo>
                    <a:pt x="24089" y="177238"/>
                    <a:pt x="27538" y="184298"/>
                    <a:pt x="24089" y="188321"/>
                  </a:cubicBezTo>
                  <a:cubicBezTo>
                    <a:pt x="15224" y="198582"/>
                    <a:pt x="-4314" y="186597"/>
                    <a:pt x="858" y="205970"/>
                  </a:cubicBezTo>
                  <a:cubicBezTo>
                    <a:pt x="4634" y="220336"/>
                    <a:pt x="11858" y="215329"/>
                    <a:pt x="23843" y="220911"/>
                  </a:cubicBezTo>
                  <a:cubicBezTo>
                    <a:pt x="33037" y="225097"/>
                    <a:pt x="39031" y="229530"/>
                    <a:pt x="49537" y="231172"/>
                  </a:cubicBezTo>
                  <a:cubicBezTo>
                    <a:pt x="60374" y="232896"/>
                    <a:pt x="74987" y="238068"/>
                    <a:pt x="85740" y="237822"/>
                  </a:cubicBezTo>
                  <a:cubicBezTo>
                    <a:pt x="100024" y="237411"/>
                    <a:pt x="88531" y="225343"/>
                    <a:pt x="97972" y="221075"/>
                  </a:cubicBezTo>
                  <a:cubicBezTo>
                    <a:pt x="102158" y="219187"/>
                    <a:pt x="109711" y="224933"/>
                    <a:pt x="113487" y="221978"/>
                  </a:cubicBezTo>
                  <a:cubicBezTo>
                    <a:pt x="116360" y="219597"/>
                    <a:pt x="114390" y="212127"/>
                    <a:pt x="114719" y="208761"/>
                  </a:cubicBezTo>
                  <a:cubicBezTo>
                    <a:pt x="115950" y="197104"/>
                    <a:pt x="123420" y="197104"/>
                    <a:pt x="127197" y="187171"/>
                  </a:cubicBezTo>
                  <a:cubicBezTo>
                    <a:pt x="128509" y="183641"/>
                    <a:pt x="125062" y="176171"/>
                    <a:pt x="127361" y="172969"/>
                  </a:cubicBezTo>
                  <a:cubicBezTo>
                    <a:pt x="129987" y="169439"/>
                    <a:pt x="139593" y="169275"/>
                    <a:pt x="143533" y="168536"/>
                  </a:cubicBezTo>
                  <a:cubicBezTo>
                    <a:pt x="143860" y="161312"/>
                    <a:pt x="141398" y="153678"/>
                    <a:pt x="148047" y="150148"/>
                  </a:cubicBezTo>
                  <a:cubicBezTo>
                    <a:pt x="158145" y="144730"/>
                    <a:pt x="164465" y="157290"/>
                    <a:pt x="169719" y="142185"/>
                  </a:cubicBezTo>
                  <a:cubicBezTo>
                    <a:pt x="175958" y="141857"/>
                    <a:pt x="191145" y="147193"/>
                    <a:pt x="194100" y="141036"/>
                  </a:cubicBezTo>
                  <a:cubicBezTo>
                    <a:pt x="198616" y="131760"/>
                    <a:pt x="180638" y="128804"/>
                    <a:pt x="182691" y="118461"/>
                  </a:cubicBezTo>
                  <a:cubicBezTo>
                    <a:pt x="183676" y="113535"/>
                    <a:pt x="189586" y="109923"/>
                    <a:pt x="191227" y="104998"/>
                  </a:cubicBezTo>
                  <a:cubicBezTo>
                    <a:pt x="192377" y="101796"/>
                    <a:pt x="190900" y="95311"/>
                    <a:pt x="193197" y="92684"/>
                  </a:cubicBezTo>
                  <a:cubicBezTo>
                    <a:pt x="200750" y="84147"/>
                    <a:pt x="212243" y="96132"/>
                    <a:pt x="217086" y="81602"/>
                  </a:cubicBezTo>
                  <a:cubicBezTo>
                    <a:pt x="218892" y="76101"/>
                    <a:pt x="215937" y="74624"/>
                    <a:pt x="220124" y="70273"/>
                  </a:cubicBezTo>
                  <a:cubicBezTo>
                    <a:pt x="223079" y="67236"/>
                    <a:pt x="229154" y="67482"/>
                    <a:pt x="232602" y="64198"/>
                  </a:cubicBezTo>
                  <a:cubicBezTo>
                    <a:pt x="235721" y="61079"/>
                    <a:pt x="236132" y="57220"/>
                    <a:pt x="238594" y="53690"/>
                  </a:cubicBezTo>
                  <a:cubicBezTo>
                    <a:pt x="240647" y="50653"/>
                    <a:pt x="245736" y="47862"/>
                    <a:pt x="247296" y="45071"/>
                  </a:cubicBezTo>
                  <a:cubicBezTo>
                    <a:pt x="251154" y="38339"/>
                    <a:pt x="250498" y="24219"/>
                    <a:pt x="242863" y="19130"/>
                  </a:cubicBezTo>
                  <a:cubicBezTo>
                    <a:pt x="228744" y="9607"/>
                    <a:pt x="238594" y="30705"/>
                    <a:pt x="229400" y="32511"/>
                  </a:cubicBezTo>
                  <a:cubicBezTo>
                    <a:pt x="222340" y="33825"/>
                    <a:pt x="216758" y="21511"/>
                    <a:pt x="214049" y="16257"/>
                  </a:cubicBezTo>
                  <a:lnTo>
                    <a:pt x="214870" y="15025"/>
                  </a:lnTo>
                  <a:lnTo>
                    <a:pt x="214870" y="15190"/>
                  </a:lnTo>
                  <a:lnTo>
                    <a:pt x="214870" y="1519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C15560E-4B9B-4325-1C92-61F78B12CA37}"/>
                </a:ext>
              </a:extLst>
            </p:cNvPr>
            <p:cNvSpPr/>
            <p:nvPr/>
          </p:nvSpPr>
          <p:spPr>
            <a:xfrm>
              <a:off x="10169864" y="5800759"/>
              <a:ext cx="249604" cy="237830"/>
            </a:xfrm>
            <a:custGeom>
              <a:avLst/>
              <a:gdLst>
                <a:gd name="connsiteX0" fmla="*/ 214870 w 249604"/>
                <a:gd name="connsiteY0" fmla="*/ 15272 h 237830"/>
                <a:gd name="connsiteX1" fmla="*/ 199436 w 249604"/>
                <a:gd name="connsiteY1" fmla="*/ 3 h 237830"/>
                <a:gd name="connsiteX2" fmla="*/ 184168 w 249604"/>
                <a:gd name="connsiteY2" fmla="*/ 36451 h 237830"/>
                <a:gd name="connsiteX3" fmla="*/ 161921 w 249604"/>
                <a:gd name="connsiteY3" fmla="*/ 62557 h 237830"/>
                <a:gd name="connsiteX4" fmla="*/ 141316 w 249604"/>
                <a:gd name="connsiteY4" fmla="*/ 86937 h 237830"/>
                <a:gd name="connsiteX5" fmla="*/ 123913 w 249604"/>
                <a:gd name="connsiteY5" fmla="*/ 95064 h 237830"/>
                <a:gd name="connsiteX6" fmla="*/ 116689 w 249604"/>
                <a:gd name="connsiteY6" fmla="*/ 107378 h 237830"/>
                <a:gd name="connsiteX7" fmla="*/ 101173 w 249604"/>
                <a:gd name="connsiteY7" fmla="*/ 121006 h 237830"/>
                <a:gd name="connsiteX8" fmla="*/ 74411 w 249604"/>
                <a:gd name="connsiteY8" fmla="*/ 134058 h 237830"/>
                <a:gd name="connsiteX9" fmla="*/ 67516 w 249604"/>
                <a:gd name="connsiteY9" fmla="*/ 144566 h 237830"/>
                <a:gd name="connsiteX10" fmla="*/ 42313 w 249604"/>
                <a:gd name="connsiteY10" fmla="*/ 156551 h 237830"/>
                <a:gd name="connsiteX11" fmla="*/ 36321 w 249604"/>
                <a:gd name="connsiteY11" fmla="*/ 167633 h 237830"/>
                <a:gd name="connsiteX12" fmla="*/ 41246 w 249604"/>
                <a:gd name="connsiteY12" fmla="*/ 171656 h 237830"/>
                <a:gd name="connsiteX13" fmla="*/ 28687 w 249604"/>
                <a:gd name="connsiteY13" fmla="*/ 173626 h 237830"/>
                <a:gd name="connsiteX14" fmla="*/ 24089 w 249604"/>
                <a:gd name="connsiteY14" fmla="*/ 188321 h 237830"/>
                <a:gd name="connsiteX15" fmla="*/ 858 w 249604"/>
                <a:gd name="connsiteY15" fmla="*/ 205970 h 237830"/>
                <a:gd name="connsiteX16" fmla="*/ 23843 w 249604"/>
                <a:gd name="connsiteY16" fmla="*/ 220911 h 237830"/>
                <a:gd name="connsiteX17" fmla="*/ 49537 w 249604"/>
                <a:gd name="connsiteY17" fmla="*/ 231172 h 237830"/>
                <a:gd name="connsiteX18" fmla="*/ 85740 w 249604"/>
                <a:gd name="connsiteY18" fmla="*/ 237822 h 237830"/>
                <a:gd name="connsiteX19" fmla="*/ 97972 w 249604"/>
                <a:gd name="connsiteY19" fmla="*/ 221075 h 237830"/>
                <a:gd name="connsiteX20" fmla="*/ 113487 w 249604"/>
                <a:gd name="connsiteY20" fmla="*/ 221978 h 237830"/>
                <a:gd name="connsiteX21" fmla="*/ 114719 w 249604"/>
                <a:gd name="connsiteY21" fmla="*/ 208761 h 237830"/>
                <a:gd name="connsiteX22" fmla="*/ 127197 w 249604"/>
                <a:gd name="connsiteY22" fmla="*/ 187171 h 237830"/>
                <a:gd name="connsiteX23" fmla="*/ 127361 w 249604"/>
                <a:gd name="connsiteY23" fmla="*/ 172969 h 237830"/>
                <a:gd name="connsiteX24" fmla="*/ 143533 w 249604"/>
                <a:gd name="connsiteY24" fmla="*/ 168536 h 237830"/>
                <a:gd name="connsiteX25" fmla="*/ 148047 w 249604"/>
                <a:gd name="connsiteY25" fmla="*/ 150148 h 237830"/>
                <a:gd name="connsiteX26" fmla="*/ 169719 w 249604"/>
                <a:gd name="connsiteY26" fmla="*/ 142185 h 237830"/>
                <a:gd name="connsiteX27" fmla="*/ 194100 w 249604"/>
                <a:gd name="connsiteY27" fmla="*/ 141036 h 237830"/>
                <a:gd name="connsiteX28" fmla="*/ 182691 w 249604"/>
                <a:gd name="connsiteY28" fmla="*/ 118461 h 237830"/>
                <a:gd name="connsiteX29" fmla="*/ 191227 w 249604"/>
                <a:gd name="connsiteY29" fmla="*/ 104998 h 237830"/>
                <a:gd name="connsiteX30" fmla="*/ 193197 w 249604"/>
                <a:gd name="connsiteY30" fmla="*/ 92684 h 237830"/>
                <a:gd name="connsiteX31" fmla="*/ 217086 w 249604"/>
                <a:gd name="connsiteY31" fmla="*/ 81602 h 237830"/>
                <a:gd name="connsiteX32" fmla="*/ 220124 w 249604"/>
                <a:gd name="connsiteY32" fmla="*/ 70273 h 237830"/>
                <a:gd name="connsiteX33" fmla="*/ 232602 w 249604"/>
                <a:gd name="connsiteY33" fmla="*/ 64198 h 237830"/>
                <a:gd name="connsiteX34" fmla="*/ 238594 w 249604"/>
                <a:gd name="connsiteY34" fmla="*/ 53690 h 237830"/>
                <a:gd name="connsiteX35" fmla="*/ 247296 w 249604"/>
                <a:gd name="connsiteY35" fmla="*/ 45071 h 237830"/>
                <a:gd name="connsiteX36" fmla="*/ 242863 w 249604"/>
                <a:gd name="connsiteY36" fmla="*/ 19130 h 237830"/>
                <a:gd name="connsiteX37" fmla="*/ 229400 w 249604"/>
                <a:gd name="connsiteY37" fmla="*/ 32511 h 237830"/>
                <a:gd name="connsiteX38" fmla="*/ 214049 w 249604"/>
                <a:gd name="connsiteY38" fmla="*/ 16257 h 237830"/>
                <a:gd name="connsiteX39" fmla="*/ 214870 w 249604"/>
                <a:gd name="connsiteY39" fmla="*/ 15025 h 237830"/>
                <a:gd name="connsiteX40" fmla="*/ 214870 w 249604"/>
                <a:gd name="connsiteY40" fmla="*/ 15190 h 237830"/>
                <a:gd name="connsiteX41" fmla="*/ 214870 w 249604"/>
                <a:gd name="connsiteY41" fmla="*/ 15190 h 237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9604" h="237830">
                  <a:moveTo>
                    <a:pt x="214870" y="15272"/>
                  </a:moveTo>
                  <a:cubicBezTo>
                    <a:pt x="214542" y="11742"/>
                    <a:pt x="204116" y="167"/>
                    <a:pt x="199436" y="3"/>
                  </a:cubicBezTo>
                  <a:cubicBezTo>
                    <a:pt x="186302" y="-326"/>
                    <a:pt x="188026" y="27585"/>
                    <a:pt x="184168" y="36451"/>
                  </a:cubicBezTo>
                  <a:cubicBezTo>
                    <a:pt x="179734" y="46549"/>
                    <a:pt x="168078" y="53608"/>
                    <a:pt x="161921" y="62557"/>
                  </a:cubicBezTo>
                  <a:cubicBezTo>
                    <a:pt x="156093" y="70929"/>
                    <a:pt x="149361" y="80206"/>
                    <a:pt x="141316" y="86937"/>
                  </a:cubicBezTo>
                  <a:cubicBezTo>
                    <a:pt x="136226" y="91124"/>
                    <a:pt x="129249" y="91617"/>
                    <a:pt x="123913" y="95064"/>
                  </a:cubicBezTo>
                  <a:cubicBezTo>
                    <a:pt x="116524" y="99826"/>
                    <a:pt x="119397" y="100811"/>
                    <a:pt x="116689" y="107378"/>
                  </a:cubicBezTo>
                  <a:cubicBezTo>
                    <a:pt x="112831" y="116901"/>
                    <a:pt x="110861" y="119035"/>
                    <a:pt x="101173" y="121006"/>
                  </a:cubicBezTo>
                  <a:cubicBezTo>
                    <a:pt x="90420" y="123140"/>
                    <a:pt x="82211" y="125356"/>
                    <a:pt x="74411" y="134058"/>
                  </a:cubicBezTo>
                  <a:cubicBezTo>
                    <a:pt x="71949" y="136849"/>
                    <a:pt x="69897" y="142513"/>
                    <a:pt x="67516" y="144566"/>
                  </a:cubicBezTo>
                  <a:cubicBezTo>
                    <a:pt x="60866" y="150312"/>
                    <a:pt x="49210" y="150476"/>
                    <a:pt x="42313" y="156551"/>
                  </a:cubicBezTo>
                  <a:cubicBezTo>
                    <a:pt x="38209" y="160163"/>
                    <a:pt x="34351" y="161148"/>
                    <a:pt x="36321" y="167633"/>
                  </a:cubicBezTo>
                  <a:cubicBezTo>
                    <a:pt x="39851" y="168701"/>
                    <a:pt x="39440" y="170178"/>
                    <a:pt x="41246" y="171656"/>
                  </a:cubicBezTo>
                  <a:cubicBezTo>
                    <a:pt x="37963" y="172723"/>
                    <a:pt x="31149" y="171656"/>
                    <a:pt x="28687" y="173626"/>
                  </a:cubicBezTo>
                  <a:cubicBezTo>
                    <a:pt x="24089" y="177238"/>
                    <a:pt x="27538" y="184298"/>
                    <a:pt x="24089" y="188321"/>
                  </a:cubicBezTo>
                  <a:cubicBezTo>
                    <a:pt x="15224" y="198582"/>
                    <a:pt x="-4314" y="186597"/>
                    <a:pt x="858" y="205970"/>
                  </a:cubicBezTo>
                  <a:cubicBezTo>
                    <a:pt x="4634" y="220336"/>
                    <a:pt x="11858" y="215329"/>
                    <a:pt x="23843" y="220911"/>
                  </a:cubicBezTo>
                  <a:cubicBezTo>
                    <a:pt x="33037" y="225097"/>
                    <a:pt x="39031" y="229530"/>
                    <a:pt x="49537" y="231172"/>
                  </a:cubicBezTo>
                  <a:cubicBezTo>
                    <a:pt x="60374" y="232896"/>
                    <a:pt x="74987" y="238068"/>
                    <a:pt x="85740" y="237822"/>
                  </a:cubicBezTo>
                  <a:cubicBezTo>
                    <a:pt x="100024" y="237411"/>
                    <a:pt x="88531" y="225343"/>
                    <a:pt x="97972" y="221075"/>
                  </a:cubicBezTo>
                  <a:cubicBezTo>
                    <a:pt x="102158" y="219187"/>
                    <a:pt x="109711" y="224933"/>
                    <a:pt x="113487" y="221978"/>
                  </a:cubicBezTo>
                  <a:cubicBezTo>
                    <a:pt x="116360" y="219597"/>
                    <a:pt x="114390" y="212127"/>
                    <a:pt x="114719" y="208761"/>
                  </a:cubicBezTo>
                  <a:cubicBezTo>
                    <a:pt x="115950" y="197104"/>
                    <a:pt x="123420" y="197104"/>
                    <a:pt x="127197" y="187171"/>
                  </a:cubicBezTo>
                  <a:cubicBezTo>
                    <a:pt x="128509" y="183641"/>
                    <a:pt x="125062" y="176171"/>
                    <a:pt x="127361" y="172969"/>
                  </a:cubicBezTo>
                  <a:cubicBezTo>
                    <a:pt x="129987" y="169439"/>
                    <a:pt x="139593" y="169275"/>
                    <a:pt x="143533" y="168536"/>
                  </a:cubicBezTo>
                  <a:cubicBezTo>
                    <a:pt x="143860" y="161312"/>
                    <a:pt x="141398" y="153678"/>
                    <a:pt x="148047" y="150148"/>
                  </a:cubicBezTo>
                  <a:cubicBezTo>
                    <a:pt x="158145" y="144730"/>
                    <a:pt x="164465" y="157290"/>
                    <a:pt x="169719" y="142185"/>
                  </a:cubicBezTo>
                  <a:cubicBezTo>
                    <a:pt x="175958" y="141857"/>
                    <a:pt x="191145" y="147193"/>
                    <a:pt x="194100" y="141036"/>
                  </a:cubicBezTo>
                  <a:cubicBezTo>
                    <a:pt x="198616" y="131760"/>
                    <a:pt x="180638" y="128804"/>
                    <a:pt x="182691" y="118461"/>
                  </a:cubicBezTo>
                  <a:cubicBezTo>
                    <a:pt x="183676" y="113535"/>
                    <a:pt x="189586" y="109923"/>
                    <a:pt x="191227" y="104998"/>
                  </a:cubicBezTo>
                  <a:cubicBezTo>
                    <a:pt x="192377" y="101796"/>
                    <a:pt x="190900" y="95311"/>
                    <a:pt x="193197" y="92684"/>
                  </a:cubicBezTo>
                  <a:cubicBezTo>
                    <a:pt x="200750" y="84147"/>
                    <a:pt x="212243" y="96132"/>
                    <a:pt x="217086" y="81602"/>
                  </a:cubicBezTo>
                  <a:cubicBezTo>
                    <a:pt x="218892" y="76101"/>
                    <a:pt x="215937" y="74624"/>
                    <a:pt x="220124" y="70273"/>
                  </a:cubicBezTo>
                  <a:cubicBezTo>
                    <a:pt x="223079" y="67236"/>
                    <a:pt x="229154" y="67482"/>
                    <a:pt x="232602" y="64198"/>
                  </a:cubicBezTo>
                  <a:cubicBezTo>
                    <a:pt x="235721" y="61079"/>
                    <a:pt x="236132" y="57220"/>
                    <a:pt x="238594" y="53690"/>
                  </a:cubicBezTo>
                  <a:cubicBezTo>
                    <a:pt x="240647" y="50653"/>
                    <a:pt x="245736" y="47862"/>
                    <a:pt x="247296" y="45071"/>
                  </a:cubicBezTo>
                  <a:cubicBezTo>
                    <a:pt x="251154" y="38339"/>
                    <a:pt x="250498" y="24219"/>
                    <a:pt x="242863" y="19130"/>
                  </a:cubicBezTo>
                  <a:cubicBezTo>
                    <a:pt x="228744" y="9607"/>
                    <a:pt x="238594" y="30705"/>
                    <a:pt x="229400" y="32511"/>
                  </a:cubicBezTo>
                  <a:cubicBezTo>
                    <a:pt x="222340" y="33825"/>
                    <a:pt x="216758" y="21511"/>
                    <a:pt x="214049" y="16257"/>
                  </a:cubicBezTo>
                  <a:lnTo>
                    <a:pt x="214870" y="15025"/>
                  </a:lnTo>
                  <a:lnTo>
                    <a:pt x="214870" y="15190"/>
                  </a:lnTo>
                  <a:lnTo>
                    <a:pt x="214870" y="1519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5BFD9CA-9E1A-5CA1-C445-2D3908E3EAED}"/>
                </a:ext>
              </a:extLst>
            </p:cNvPr>
            <p:cNvSpPr/>
            <p:nvPr/>
          </p:nvSpPr>
          <p:spPr>
            <a:xfrm>
              <a:off x="10404698" y="5556211"/>
              <a:ext cx="153842" cy="282264"/>
            </a:xfrm>
            <a:custGeom>
              <a:avLst/>
              <a:gdLst>
                <a:gd name="connsiteX0" fmla="*/ 9589 w 153842"/>
                <a:gd name="connsiteY0" fmla="*/ 8620 h 282264"/>
                <a:gd name="connsiteX1" fmla="*/ 7291 w 153842"/>
                <a:gd name="connsiteY1" fmla="*/ 739 h 282264"/>
                <a:gd name="connsiteX2" fmla="*/ 67 w 153842"/>
                <a:gd name="connsiteY2" fmla="*/ 10015 h 282264"/>
                <a:gd name="connsiteX3" fmla="*/ 4746 w 153842"/>
                <a:gd name="connsiteY3" fmla="*/ 24628 h 282264"/>
                <a:gd name="connsiteX4" fmla="*/ 8768 w 153842"/>
                <a:gd name="connsiteY4" fmla="*/ 30867 h 282264"/>
                <a:gd name="connsiteX5" fmla="*/ 10410 w 153842"/>
                <a:gd name="connsiteY5" fmla="*/ 37598 h 282264"/>
                <a:gd name="connsiteX6" fmla="*/ 21821 w 153842"/>
                <a:gd name="connsiteY6" fmla="*/ 42195 h 282264"/>
                <a:gd name="connsiteX7" fmla="*/ 22806 w 153842"/>
                <a:gd name="connsiteY7" fmla="*/ 48434 h 282264"/>
                <a:gd name="connsiteX8" fmla="*/ 25186 w 153842"/>
                <a:gd name="connsiteY8" fmla="*/ 54263 h 282264"/>
                <a:gd name="connsiteX9" fmla="*/ 34216 w 153842"/>
                <a:gd name="connsiteY9" fmla="*/ 61733 h 282264"/>
                <a:gd name="connsiteX10" fmla="*/ 36268 w 153842"/>
                <a:gd name="connsiteY10" fmla="*/ 74129 h 282264"/>
                <a:gd name="connsiteX11" fmla="*/ 45053 w 153842"/>
                <a:gd name="connsiteY11" fmla="*/ 85047 h 282264"/>
                <a:gd name="connsiteX12" fmla="*/ 46449 w 153842"/>
                <a:gd name="connsiteY12" fmla="*/ 99002 h 282264"/>
                <a:gd name="connsiteX13" fmla="*/ 50142 w 153842"/>
                <a:gd name="connsiteY13" fmla="*/ 116898 h 282264"/>
                <a:gd name="connsiteX14" fmla="*/ 51702 w 153842"/>
                <a:gd name="connsiteY14" fmla="*/ 124287 h 282264"/>
                <a:gd name="connsiteX15" fmla="*/ 48172 w 153842"/>
                <a:gd name="connsiteY15" fmla="*/ 130033 h 282264"/>
                <a:gd name="connsiteX16" fmla="*/ 50963 w 153842"/>
                <a:gd name="connsiteY16" fmla="*/ 141198 h 282264"/>
                <a:gd name="connsiteX17" fmla="*/ 36105 w 153842"/>
                <a:gd name="connsiteY17" fmla="*/ 152608 h 282264"/>
                <a:gd name="connsiteX18" fmla="*/ 11641 w 153842"/>
                <a:gd name="connsiteY18" fmla="*/ 182571 h 282264"/>
                <a:gd name="connsiteX19" fmla="*/ 7044 w 153842"/>
                <a:gd name="connsiteY19" fmla="*/ 187169 h 282264"/>
                <a:gd name="connsiteX20" fmla="*/ 9671 w 153842"/>
                <a:gd name="connsiteY20" fmla="*/ 191684 h 282264"/>
                <a:gd name="connsiteX21" fmla="*/ 17224 w 153842"/>
                <a:gd name="connsiteY21" fmla="*/ 206543 h 282264"/>
                <a:gd name="connsiteX22" fmla="*/ 25515 w 153842"/>
                <a:gd name="connsiteY22" fmla="*/ 220087 h 282264"/>
                <a:gd name="connsiteX23" fmla="*/ 37090 w 153842"/>
                <a:gd name="connsiteY23" fmla="*/ 221647 h 282264"/>
                <a:gd name="connsiteX24" fmla="*/ 39470 w 153842"/>
                <a:gd name="connsiteY24" fmla="*/ 229281 h 282264"/>
                <a:gd name="connsiteX25" fmla="*/ 47844 w 153842"/>
                <a:gd name="connsiteY25" fmla="*/ 247096 h 282264"/>
                <a:gd name="connsiteX26" fmla="*/ 37500 w 153842"/>
                <a:gd name="connsiteY26" fmla="*/ 257275 h 282264"/>
                <a:gd name="connsiteX27" fmla="*/ 26500 w 153842"/>
                <a:gd name="connsiteY27" fmla="*/ 275909 h 282264"/>
                <a:gd name="connsiteX28" fmla="*/ 35776 w 153842"/>
                <a:gd name="connsiteY28" fmla="*/ 277469 h 282264"/>
                <a:gd name="connsiteX29" fmla="*/ 38814 w 153842"/>
                <a:gd name="connsiteY29" fmla="*/ 281985 h 282264"/>
                <a:gd name="connsiteX30" fmla="*/ 45545 w 153842"/>
                <a:gd name="connsiteY30" fmla="*/ 281328 h 282264"/>
                <a:gd name="connsiteX31" fmla="*/ 59008 w 153842"/>
                <a:gd name="connsiteY31" fmla="*/ 266880 h 282264"/>
                <a:gd name="connsiteX32" fmla="*/ 74031 w 153842"/>
                <a:gd name="connsiteY32" fmla="*/ 251857 h 282264"/>
                <a:gd name="connsiteX33" fmla="*/ 81255 w 153842"/>
                <a:gd name="connsiteY33" fmla="*/ 238065 h 282264"/>
                <a:gd name="connsiteX34" fmla="*/ 95375 w 153842"/>
                <a:gd name="connsiteY34" fmla="*/ 225259 h 282264"/>
                <a:gd name="connsiteX35" fmla="*/ 101450 w 153842"/>
                <a:gd name="connsiteY35" fmla="*/ 214423 h 282264"/>
                <a:gd name="connsiteX36" fmla="*/ 95704 w 153842"/>
                <a:gd name="connsiteY36" fmla="*/ 199401 h 282264"/>
                <a:gd name="connsiteX37" fmla="*/ 104487 w 153842"/>
                <a:gd name="connsiteY37" fmla="*/ 190124 h 282264"/>
                <a:gd name="connsiteX38" fmla="*/ 117047 w 153842"/>
                <a:gd name="connsiteY38" fmla="*/ 193572 h 282264"/>
                <a:gd name="connsiteX39" fmla="*/ 129443 w 153842"/>
                <a:gd name="connsiteY39" fmla="*/ 190124 h 282264"/>
                <a:gd name="connsiteX40" fmla="*/ 124845 w 153842"/>
                <a:gd name="connsiteY40" fmla="*/ 182736 h 282264"/>
                <a:gd name="connsiteX41" fmla="*/ 129525 w 153842"/>
                <a:gd name="connsiteY41" fmla="*/ 176661 h 282264"/>
                <a:gd name="connsiteX42" fmla="*/ 141428 w 153842"/>
                <a:gd name="connsiteY42" fmla="*/ 164840 h 282264"/>
                <a:gd name="connsiteX43" fmla="*/ 134697 w 153842"/>
                <a:gd name="connsiteY43" fmla="*/ 155153 h 282264"/>
                <a:gd name="connsiteX44" fmla="*/ 147585 w 153842"/>
                <a:gd name="connsiteY44" fmla="*/ 149325 h 282264"/>
                <a:gd name="connsiteX45" fmla="*/ 153824 w 153842"/>
                <a:gd name="connsiteY45" fmla="*/ 139638 h 282264"/>
                <a:gd name="connsiteX46" fmla="*/ 148077 w 153842"/>
                <a:gd name="connsiteY46" fmla="*/ 123137 h 282264"/>
                <a:gd name="connsiteX47" fmla="*/ 136830 w 153842"/>
                <a:gd name="connsiteY47" fmla="*/ 124533 h 282264"/>
                <a:gd name="connsiteX48" fmla="*/ 104569 w 153842"/>
                <a:gd name="connsiteY48" fmla="*/ 128309 h 282264"/>
                <a:gd name="connsiteX49" fmla="*/ 91106 w 153842"/>
                <a:gd name="connsiteY49" fmla="*/ 119361 h 282264"/>
                <a:gd name="connsiteX50" fmla="*/ 87576 w 153842"/>
                <a:gd name="connsiteY50" fmla="*/ 105488 h 282264"/>
                <a:gd name="connsiteX51" fmla="*/ 82240 w 153842"/>
                <a:gd name="connsiteY51" fmla="*/ 88823 h 282264"/>
                <a:gd name="connsiteX52" fmla="*/ 76411 w 153842"/>
                <a:gd name="connsiteY52" fmla="*/ 80696 h 282264"/>
                <a:gd name="connsiteX53" fmla="*/ 73620 w 153842"/>
                <a:gd name="connsiteY53" fmla="*/ 72405 h 282264"/>
                <a:gd name="connsiteX54" fmla="*/ 67381 w 153842"/>
                <a:gd name="connsiteY54" fmla="*/ 76509 h 282264"/>
                <a:gd name="connsiteX55" fmla="*/ 71979 w 153842"/>
                <a:gd name="connsiteY55" fmla="*/ 90383 h 282264"/>
                <a:gd name="connsiteX56" fmla="*/ 63277 w 153842"/>
                <a:gd name="connsiteY56" fmla="*/ 87920 h 282264"/>
                <a:gd name="connsiteX57" fmla="*/ 58926 w 153842"/>
                <a:gd name="connsiteY57" fmla="*/ 82666 h 282264"/>
                <a:gd name="connsiteX58" fmla="*/ 53836 w 153842"/>
                <a:gd name="connsiteY58" fmla="*/ 78562 h 282264"/>
                <a:gd name="connsiteX59" fmla="*/ 54739 w 153842"/>
                <a:gd name="connsiteY59" fmla="*/ 66248 h 282264"/>
                <a:gd name="connsiteX60" fmla="*/ 57695 w 153842"/>
                <a:gd name="connsiteY60" fmla="*/ 51389 h 282264"/>
                <a:gd name="connsiteX61" fmla="*/ 31590 w 153842"/>
                <a:gd name="connsiteY61" fmla="*/ 24299 h 282264"/>
                <a:gd name="connsiteX62" fmla="*/ 26254 w 153842"/>
                <a:gd name="connsiteY62" fmla="*/ 18224 h 282264"/>
                <a:gd name="connsiteX63" fmla="*/ 17880 w 153842"/>
                <a:gd name="connsiteY63" fmla="*/ 18881 h 282264"/>
                <a:gd name="connsiteX64" fmla="*/ 9589 w 153842"/>
                <a:gd name="connsiteY64" fmla="*/ 15351 h 282264"/>
                <a:gd name="connsiteX65" fmla="*/ 3596 w 153842"/>
                <a:gd name="connsiteY65" fmla="*/ 11493 h 282264"/>
                <a:gd name="connsiteX66" fmla="*/ 8932 w 153842"/>
                <a:gd name="connsiteY66" fmla="*/ 8538 h 282264"/>
                <a:gd name="connsiteX67" fmla="*/ 9097 w 153842"/>
                <a:gd name="connsiteY67" fmla="*/ 8374 h 282264"/>
                <a:gd name="connsiteX68" fmla="*/ 9097 w 153842"/>
                <a:gd name="connsiteY68" fmla="*/ 8374 h 282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53842" h="282264">
                  <a:moveTo>
                    <a:pt x="9589" y="8620"/>
                  </a:moveTo>
                  <a:cubicBezTo>
                    <a:pt x="9015" y="5090"/>
                    <a:pt x="13119" y="3448"/>
                    <a:pt x="7291" y="739"/>
                  </a:cubicBezTo>
                  <a:cubicBezTo>
                    <a:pt x="395" y="-2462"/>
                    <a:pt x="-262" y="5500"/>
                    <a:pt x="67" y="10015"/>
                  </a:cubicBezTo>
                  <a:cubicBezTo>
                    <a:pt x="395" y="14941"/>
                    <a:pt x="2693" y="20277"/>
                    <a:pt x="4746" y="24628"/>
                  </a:cubicBezTo>
                  <a:cubicBezTo>
                    <a:pt x="5813" y="26926"/>
                    <a:pt x="7619" y="28568"/>
                    <a:pt x="8768" y="30867"/>
                  </a:cubicBezTo>
                  <a:cubicBezTo>
                    <a:pt x="9753" y="32837"/>
                    <a:pt x="9425" y="35956"/>
                    <a:pt x="10410" y="37598"/>
                  </a:cubicBezTo>
                  <a:cubicBezTo>
                    <a:pt x="13037" y="42031"/>
                    <a:pt x="18455" y="38419"/>
                    <a:pt x="21821" y="42195"/>
                  </a:cubicBezTo>
                  <a:cubicBezTo>
                    <a:pt x="23463" y="44083"/>
                    <a:pt x="22395" y="46136"/>
                    <a:pt x="22806" y="48434"/>
                  </a:cubicBezTo>
                  <a:cubicBezTo>
                    <a:pt x="23298" y="51225"/>
                    <a:pt x="24037" y="51718"/>
                    <a:pt x="25186" y="54263"/>
                  </a:cubicBezTo>
                  <a:cubicBezTo>
                    <a:pt x="27814" y="59763"/>
                    <a:pt x="28881" y="58531"/>
                    <a:pt x="34216" y="61733"/>
                  </a:cubicBezTo>
                  <a:cubicBezTo>
                    <a:pt x="41113" y="65755"/>
                    <a:pt x="34956" y="67890"/>
                    <a:pt x="36268" y="74129"/>
                  </a:cubicBezTo>
                  <a:cubicBezTo>
                    <a:pt x="37418" y="79465"/>
                    <a:pt x="42918" y="81025"/>
                    <a:pt x="45053" y="85047"/>
                  </a:cubicBezTo>
                  <a:cubicBezTo>
                    <a:pt x="47269" y="89069"/>
                    <a:pt x="47105" y="94980"/>
                    <a:pt x="46449" y="99002"/>
                  </a:cubicBezTo>
                  <a:cubicBezTo>
                    <a:pt x="45299" y="105734"/>
                    <a:pt x="47597" y="110085"/>
                    <a:pt x="50142" y="116898"/>
                  </a:cubicBezTo>
                  <a:cubicBezTo>
                    <a:pt x="50881" y="119033"/>
                    <a:pt x="52195" y="121906"/>
                    <a:pt x="51702" y="124287"/>
                  </a:cubicBezTo>
                  <a:cubicBezTo>
                    <a:pt x="51210" y="126667"/>
                    <a:pt x="48911" y="127652"/>
                    <a:pt x="48172" y="130033"/>
                  </a:cubicBezTo>
                  <a:cubicBezTo>
                    <a:pt x="46530" y="135451"/>
                    <a:pt x="53918" y="136683"/>
                    <a:pt x="50963" y="141198"/>
                  </a:cubicBezTo>
                  <a:cubicBezTo>
                    <a:pt x="48172" y="145712"/>
                    <a:pt x="39634" y="147847"/>
                    <a:pt x="36105" y="152608"/>
                  </a:cubicBezTo>
                  <a:cubicBezTo>
                    <a:pt x="28634" y="162788"/>
                    <a:pt x="20179" y="173213"/>
                    <a:pt x="11641" y="182571"/>
                  </a:cubicBezTo>
                  <a:cubicBezTo>
                    <a:pt x="10164" y="184213"/>
                    <a:pt x="7536" y="184624"/>
                    <a:pt x="7044" y="187169"/>
                  </a:cubicBezTo>
                  <a:cubicBezTo>
                    <a:pt x="6469" y="190288"/>
                    <a:pt x="8194" y="189385"/>
                    <a:pt x="9671" y="191684"/>
                  </a:cubicBezTo>
                  <a:cubicBezTo>
                    <a:pt x="12463" y="196199"/>
                    <a:pt x="15254" y="201535"/>
                    <a:pt x="17224" y="206543"/>
                  </a:cubicBezTo>
                  <a:cubicBezTo>
                    <a:pt x="19522" y="212207"/>
                    <a:pt x="18537" y="217542"/>
                    <a:pt x="25515" y="220087"/>
                  </a:cubicBezTo>
                  <a:cubicBezTo>
                    <a:pt x="30194" y="221729"/>
                    <a:pt x="33560" y="217953"/>
                    <a:pt x="37090" y="221647"/>
                  </a:cubicBezTo>
                  <a:cubicBezTo>
                    <a:pt x="38978" y="223699"/>
                    <a:pt x="38567" y="226901"/>
                    <a:pt x="39470" y="229281"/>
                  </a:cubicBezTo>
                  <a:cubicBezTo>
                    <a:pt x="41605" y="235028"/>
                    <a:pt x="47844" y="240528"/>
                    <a:pt x="47844" y="247096"/>
                  </a:cubicBezTo>
                  <a:cubicBezTo>
                    <a:pt x="47844" y="253663"/>
                    <a:pt x="42507" y="255305"/>
                    <a:pt x="37500" y="257275"/>
                  </a:cubicBezTo>
                  <a:cubicBezTo>
                    <a:pt x="28881" y="260805"/>
                    <a:pt x="23381" y="266715"/>
                    <a:pt x="26500" y="275909"/>
                  </a:cubicBezTo>
                  <a:cubicBezTo>
                    <a:pt x="29291" y="284201"/>
                    <a:pt x="29866" y="274104"/>
                    <a:pt x="35776" y="277469"/>
                  </a:cubicBezTo>
                  <a:cubicBezTo>
                    <a:pt x="37418" y="278454"/>
                    <a:pt x="37008" y="281081"/>
                    <a:pt x="38814" y="281985"/>
                  </a:cubicBezTo>
                  <a:cubicBezTo>
                    <a:pt x="40373" y="282723"/>
                    <a:pt x="43986" y="281820"/>
                    <a:pt x="45545" y="281328"/>
                  </a:cubicBezTo>
                  <a:cubicBezTo>
                    <a:pt x="53262" y="279111"/>
                    <a:pt x="54658" y="272544"/>
                    <a:pt x="59008" y="266880"/>
                  </a:cubicBezTo>
                  <a:cubicBezTo>
                    <a:pt x="63277" y="261215"/>
                    <a:pt x="70254" y="257685"/>
                    <a:pt x="74031" y="251857"/>
                  </a:cubicBezTo>
                  <a:cubicBezTo>
                    <a:pt x="76986" y="247424"/>
                    <a:pt x="76904" y="241760"/>
                    <a:pt x="81255" y="238065"/>
                  </a:cubicBezTo>
                  <a:cubicBezTo>
                    <a:pt x="86427" y="233633"/>
                    <a:pt x="91024" y="230923"/>
                    <a:pt x="95375" y="225259"/>
                  </a:cubicBezTo>
                  <a:cubicBezTo>
                    <a:pt x="97837" y="221976"/>
                    <a:pt x="101778" y="218774"/>
                    <a:pt x="101450" y="214423"/>
                  </a:cubicBezTo>
                  <a:cubicBezTo>
                    <a:pt x="101121" y="209005"/>
                    <a:pt x="95211" y="205393"/>
                    <a:pt x="95704" y="199401"/>
                  </a:cubicBezTo>
                  <a:cubicBezTo>
                    <a:pt x="96113" y="194721"/>
                    <a:pt x="99808" y="190945"/>
                    <a:pt x="104487" y="190124"/>
                  </a:cubicBezTo>
                  <a:cubicBezTo>
                    <a:pt x="109659" y="189139"/>
                    <a:pt x="112696" y="192258"/>
                    <a:pt x="117047" y="193572"/>
                  </a:cubicBezTo>
                  <a:cubicBezTo>
                    <a:pt x="122219" y="195214"/>
                    <a:pt x="125995" y="194064"/>
                    <a:pt x="129443" y="190124"/>
                  </a:cubicBezTo>
                  <a:cubicBezTo>
                    <a:pt x="128376" y="187579"/>
                    <a:pt x="125666" y="185035"/>
                    <a:pt x="124845" y="182736"/>
                  </a:cubicBezTo>
                  <a:cubicBezTo>
                    <a:pt x="122711" y="177154"/>
                    <a:pt x="125338" y="178713"/>
                    <a:pt x="129525" y="176661"/>
                  </a:cubicBezTo>
                  <a:cubicBezTo>
                    <a:pt x="134450" y="174281"/>
                    <a:pt x="136421" y="167631"/>
                    <a:pt x="141428" y="164840"/>
                  </a:cubicBezTo>
                  <a:cubicBezTo>
                    <a:pt x="139622" y="162377"/>
                    <a:pt x="135436" y="158026"/>
                    <a:pt x="134697" y="155153"/>
                  </a:cubicBezTo>
                  <a:cubicBezTo>
                    <a:pt x="139868" y="152772"/>
                    <a:pt x="143562" y="153593"/>
                    <a:pt x="147585" y="149325"/>
                  </a:cubicBezTo>
                  <a:cubicBezTo>
                    <a:pt x="150376" y="146287"/>
                    <a:pt x="153577" y="144153"/>
                    <a:pt x="153824" y="139638"/>
                  </a:cubicBezTo>
                  <a:cubicBezTo>
                    <a:pt x="154070" y="134548"/>
                    <a:pt x="151854" y="126832"/>
                    <a:pt x="148077" y="123137"/>
                  </a:cubicBezTo>
                  <a:cubicBezTo>
                    <a:pt x="143972" y="119197"/>
                    <a:pt x="141017" y="121578"/>
                    <a:pt x="136830" y="124533"/>
                  </a:cubicBezTo>
                  <a:cubicBezTo>
                    <a:pt x="125748" y="132578"/>
                    <a:pt x="116308" y="134302"/>
                    <a:pt x="104569" y="128309"/>
                  </a:cubicBezTo>
                  <a:cubicBezTo>
                    <a:pt x="99726" y="125846"/>
                    <a:pt x="94225" y="124205"/>
                    <a:pt x="91106" y="119361"/>
                  </a:cubicBezTo>
                  <a:cubicBezTo>
                    <a:pt x="88479" y="115421"/>
                    <a:pt x="88971" y="109839"/>
                    <a:pt x="87576" y="105488"/>
                  </a:cubicBezTo>
                  <a:cubicBezTo>
                    <a:pt x="85934" y="99824"/>
                    <a:pt x="85442" y="93913"/>
                    <a:pt x="82240" y="88823"/>
                  </a:cubicBezTo>
                  <a:cubicBezTo>
                    <a:pt x="80434" y="86032"/>
                    <a:pt x="77972" y="83651"/>
                    <a:pt x="76411" y="80696"/>
                  </a:cubicBezTo>
                  <a:cubicBezTo>
                    <a:pt x="75016" y="78151"/>
                    <a:pt x="74934" y="74703"/>
                    <a:pt x="73620" y="72405"/>
                  </a:cubicBezTo>
                  <a:cubicBezTo>
                    <a:pt x="70665" y="67151"/>
                    <a:pt x="66396" y="71338"/>
                    <a:pt x="67381" y="76509"/>
                  </a:cubicBezTo>
                  <a:cubicBezTo>
                    <a:pt x="68202" y="80942"/>
                    <a:pt x="74031" y="84801"/>
                    <a:pt x="71979" y="90383"/>
                  </a:cubicBezTo>
                  <a:cubicBezTo>
                    <a:pt x="69762" y="96458"/>
                    <a:pt x="65822" y="91286"/>
                    <a:pt x="63277" y="87920"/>
                  </a:cubicBezTo>
                  <a:cubicBezTo>
                    <a:pt x="61963" y="86196"/>
                    <a:pt x="60650" y="84390"/>
                    <a:pt x="58926" y="82666"/>
                  </a:cubicBezTo>
                  <a:cubicBezTo>
                    <a:pt x="57859" y="81517"/>
                    <a:pt x="54576" y="79793"/>
                    <a:pt x="53836" y="78562"/>
                  </a:cubicBezTo>
                  <a:cubicBezTo>
                    <a:pt x="51948" y="75442"/>
                    <a:pt x="54165" y="69614"/>
                    <a:pt x="54739" y="66248"/>
                  </a:cubicBezTo>
                  <a:cubicBezTo>
                    <a:pt x="55561" y="61241"/>
                    <a:pt x="56628" y="56479"/>
                    <a:pt x="57695" y="51389"/>
                  </a:cubicBezTo>
                  <a:cubicBezTo>
                    <a:pt x="61718" y="31934"/>
                    <a:pt x="38896" y="36121"/>
                    <a:pt x="31590" y="24299"/>
                  </a:cubicBezTo>
                  <a:cubicBezTo>
                    <a:pt x="29784" y="21426"/>
                    <a:pt x="29537" y="18963"/>
                    <a:pt x="26254" y="18224"/>
                  </a:cubicBezTo>
                  <a:cubicBezTo>
                    <a:pt x="23874" y="17650"/>
                    <a:pt x="20590" y="19374"/>
                    <a:pt x="17880" y="18881"/>
                  </a:cubicBezTo>
                  <a:cubicBezTo>
                    <a:pt x="15336" y="18389"/>
                    <a:pt x="11641" y="16829"/>
                    <a:pt x="9589" y="15351"/>
                  </a:cubicBezTo>
                  <a:cubicBezTo>
                    <a:pt x="7209" y="13627"/>
                    <a:pt x="7865" y="10590"/>
                    <a:pt x="3596" y="11493"/>
                  </a:cubicBezTo>
                  <a:lnTo>
                    <a:pt x="8932" y="8538"/>
                  </a:lnTo>
                  <a:lnTo>
                    <a:pt x="9097" y="8374"/>
                  </a:lnTo>
                  <a:lnTo>
                    <a:pt x="9097" y="8374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E877AE-8F88-B306-BC08-D3A0FBC843C4}"/>
                </a:ext>
              </a:extLst>
            </p:cNvPr>
            <p:cNvSpPr/>
            <p:nvPr/>
          </p:nvSpPr>
          <p:spPr>
            <a:xfrm>
              <a:off x="10404698" y="5556211"/>
              <a:ext cx="153842" cy="282264"/>
            </a:xfrm>
            <a:custGeom>
              <a:avLst/>
              <a:gdLst>
                <a:gd name="connsiteX0" fmla="*/ 9589 w 153842"/>
                <a:gd name="connsiteY0" fmla="*/ 8620 h 282264"/>
                <a:gd name="connsiteX1" fmla="*/ 7291 w 153842"/>
                <a:gd name="connsiteY1" fmla="*/ 739 h 282264"/>
                <a:gd name="connsiteX2" fmla="*/ 67 w 153842"/>
                <a:gd name="connsiteY2" fmla="*/ 10015 h 282264"/>
                <a:gd name="connsiteX3" fmla="*/ 4746 w 153842"/>
                <a:gd name="connsiteY3" fmla="*/ 24628 h 282264"/>
                <a:gd name="connsiteX4" fmla="*/ 8768 w 153842"/>
                <a:gd name="connsiteY4" fmla="*/ 30867 h 282264"/>
                <a:gd name="connsiteX5" fmla="*/ 10410 w 153842"/>
                <a:gd name="connsiteY5" fmla="*/ 37598 h 282264"/>
                <a:gd name="connsiteX6" fmla="*/ 21821 w 153842"/>
                <a:gd name="connsiteY6" fmla="*/ 42195 h 282264"/>
                <a:gd name="connsiteX7" fmla="*/ 22806 w 153842"/>
                <a:gd name="connsiteY7" fmla="*/ 48434 h 282264"/>
                <a:gd name="connsiteX8" fmla="*/ 25186 w 153842"/>
                <a:gd name="connsiteY8" fmla="*/ 54263 h 282264"/>
                <a:gd name="connsiteX9" fmla="*/ 34216 w 153842"/>
                <a:gd name="connsiteY9" fmla="*/ 61733 h 282264"/>
                <a:gd name="connsiteX10" fmla="*/ 36268 w 153842"/>
                <a:gd name="connsiteY10" fmla="*/ 74129 h 282264"/>
                <a:gd name="connsiteX11" fmla="*/ 45053 w 153842"/>
                <a:gd name="connsiteY11" fmla="*/ 85047 h 282264"/>
                <a:gd name="connsiteX12" fmla="*/ 46449 w 153842"/>
                <a:gd name="connsiteY12" fmla="*/ 99002 h 282264"/>
                <a:gd name="connsiteX13" fmla="*/ 50142 w 153842"/>
                <a:gd name="connsiteY13" fmla="*/ 116898 h 282264"/>
                <a:gd name="connsiteX14" fmla="*/ 51702 w 153842"/>
                <a:gd name="connsiteY14" fmla="*/ 124287 h 282264"/>
                <a:gd name="connsiteX15" fmla="*/ 48172 w 153842"/>
                <a:gd name="connsiteY15" fmla="*/ 130033 h 282264"/>
                <a:gd name="connsiteX16" fmla="*/ 50963 w 153842"/>
                <a:gd name="connsiteY16" fmla="*/ 141198 h 282264"/>
                <a:gd name="connsiteX17" fmla="*/ 36105 w 153842"/>
                <a:gd name="connsiteY17" fmla="*/ 152608 h 282264"/>
                <a:gd name="connsiteX18" fmla="*/ 11641 w 153842"/>
                <a:gd name="connsiteY18" fmla="*/ 182571 h 282264"/>
                <a:gd name="connsiteX19" fmla="*/ 7044 w 153842"/>
                <a:gd name="connsiteY19" fmla="*/ 187169 h 282264"/>
                <a:gd name="connsiteX20" fmla="*/ 9671 w 153842"/>
                <a:gd name="connsiteY20" fmla="*/ 191684 h 282264"/>
                <a:gd name="connsiteX21" fmla="*/ 17224 w 153842"/>
                <a:gd name="connsiteY21" fmla="*/ 206543 h 282264"/>
                <a:gd name="connsiteX22" fmla="*/ 25515 w 153842"/>
                <a:gd name="connsiteY22" fmla="*/ 220087 h 282264"/>
                <a:gd name="connsiteX23" fmla="*/ 37090 w 153842"/>
                <a:gd name="connsiteY23" fmla="*/ 221647 h 282264"/>
                <a:gd name="connsiteX24" fmla="*/ 39470 w 153842"/>
                <a:gd name="connsiteY24" fmla="*/ 229281 h 282264"/>
                <a:gd name="connsiteX25" fmla="*/ 47844 w 153842"/>
                <a:gd name="connsiteY25" fmla="*/ 247096 h 282264"/>
                <a:gd name="connsiteX26" fmla="*/ 37500 w 153842"/>
                <a:gd name="connsiteY26" fmla="*/ 257275 h 282264"/>
                <a:gd name="connsiteX27" fmla="*/ 26500 w 153842"/>
                <a:gd name="connsiteY27" fmla="*/ 275909 h 282264"/>
                <a:gd name="connsiteX28" fmla="*/ 35776 w 153842"/>
                <a:gd name="connsiteY28" fmla="*/ 277469 h 282264"/>
                <a:gd name="connsiteX29" fmla="*/ 38814 w 153842"/>
                <a:gd name="connsiteY29" fmla="*/ 281985 h 282264"/>
                <a:gd name="connsiteX30" fmla="*/ 45545 w 153842"/>
                <a:gd name="connsiteY30" fmla="*/ 281328 h 282264"/>
                <a:gd name="connsiteX31" fmla="*/ 59008 w 153842"/>
                <a:gd name="connsiteY31" fmla="*/ 266880 h 282264"/>
                <a:gd name="connsiteX32" fmla="*/ 74031 w 153842"/>
                <a:gd name="connsiteY32" fmla="*/ 251857 h 282264"/>
                <a:gd name="connsiteX33" fmla="*/ 81255 w 153842"/>
                <a:gd name="connsiteY33" fmla="*/ 238065 h 282264"/>
                <a:gd name="connsiteX34" fmla="*/ 95375 w 153842"/>
                <a:gd name="connsiteY34" fmla="*/ 225259 h 282264"/>
                <a:gd name="connsiteX35" fmla="*/ 101450 w 153842"/>
                <a:gd name="connsiteY35" fmla="*/ 214423 h 282264"/>
                <a:gd name="connsiteX36" fmla="*/ 95704 w 153842"/>
                <a:gd name="connsiteY36" fmla="*/ 199401 h 282264"/>
                <a:gd name="connsiteX37" fmla="*/ 104487 w 153842"/>
                <a:gd name="connsiteY37" fmla="*/ 190124 h 282264"/>
                <a:gd name="connsiteX38" fmla="*/ 117047 w 153842"/>
                <a:gd name="connsiteY38" fmla="*/ 193572 h 282264"/>
                <a:gd name="connsiteX39" fmla="*/ 129443 w 153842"/>
                <a:gd name="connsiteY39" fmla="*/ 190124 h 282264"/>
                <a:gd name="connsiteX40" fmla="*/ 124845 w 153842"/>
                <a:gd name="connsiteY40" fmla="*/ 182736 h 282264"/>
                <a:gd name="connsiteX41" fmla="*/ 129525 w 153842"/>
                <a:gd name="connsiteY41" fmla="*/ 176661 h 282264"/>
                <a:gd name="connsiteX42" fmla="*/ 141428 w 153842"/>
                <a:gd name="connsiteY42" fmla="*/ 164840 h 282264"/>
                <a:gd name="connsiteX43" fmla="*/ 134697 w 153842"/>
                <a:gd name="connsiteY43" fmla="*/ 155153 h 282264"/>
                <a:gd name="connsiteX44" fmla="*/ 147585 w 153842"/>
                <a:gd name="connsiteY44" fmla="*/ 149325 h 282264"/>
                <a:gd name="connsiteX45" fmla="*/ 153824 w 153842"/>
                <a:gd name="connsiteY45" fmla="*/ 139638 h 282264"/>
                <a:gd name="connsiteX46" fmla="*/ 148077 w 153842"/>
                <a:gd name="connsiteY46" fmla="*/ 123137 h 282264"/>
                <a:gd name="connsiteX47" fmla="*/ 136830 w 153842"/>
                <a:gd name="connsiteY47" fmla="*/ 124533 h 282264"/>
                <a:gd name="connsiteX48" fmla="*/ 104569 w 153842"/>
                <a:gd name="connsiteY48" fmla="*/ 128309 h 282264"/>
                <a:gd name="connsiteX49" fmla="*/ 91106 w 153842"/>
                <a:gd name="connsiteY49" fmla="*/ 119361 h 282264"/>
                <a:gd name="connsiteX50" fmla="*/ 87576 w 153842"/>
                <a:gd name="connsiteY50" fmla="*/ 105488 h 282264"/>
                <a:gd name="connsiteX51" fmla="*/ 82240 w 153842"/>
                <a:gd name="connsiteY51" fmla="*/ 88823 h 282264"/>
                <a:gd name="connsiteX52" fmla="*/ 76411 w 153842"/>
                <a:gd name="connsiteY52" fmla="*/ 80696 h 282264"/>
                <a:gd name="connsiteX53" fmla="*/ 73620 w 153842"/>
                <a:gd name="connsiteY53" fmla="*/ 72405 h 282264"/>
                <a:gd name="connsiteX54" fmla="*/ 67381 w 153842"/>
                <a:gd name="connsiteY54" fmla="*/ 76509 h 282264"/>
                <a:gd name="connsiteX55" fmla="*/ 71979 w 153842"/>
                <a:gd name="connsiteY55" fmla="*/ 90383 h 282264"/>
                <a:gd name="connsiteX56" fmla="*/ 63277 w 153842"/>
                <a:gd name="connsiteY56" fmla="*/ 87920 h 282264"/>
                <a:gd name="connsiteX57" fmla="*/ 58926 w 153842"/>
                <a:gd name="connsiteY57" fmla="*/ 82666 h 282264"/>
                <a:gd name="connsiteX58" fmla="*/ 53836 w 153842"/>
                <a:gd name="connsiteY58" fmla="*/ 78562 h 282264"/>
                <a:gd name="connsiteX59" fmla="*/ 54739 w 153842"/>
                <a:gd name="connsiteY59" fmla="*/ 66248 h 282264"/>
                <a:gd name="connsiteX60" fmla="*/ 57695 w 153842"/>
                <a:gd name="connsiteY60" fmla="*/ 51389 h 282264"/>
                <a:gd name="connsiteX61" fmla="*/ 31590 w 153842"/>
                <a:gd name="connsiteY61" fmla="*/ 24299 h 282264"/>
                <a:gd name="connsiteX62" fmla="*/ 26254 w 153842"/>
                <a:gd name="connsiteY62" fmla="*/ 18224 h 282264"/>
                <a:gd name="connsiteX63" fmla="*/ 17880 w 153842"/>
                <a:gd name="connsiteY63" fmla="*/ 18881 h 282264"/>
                <a:gd name="connsiteX64" fmla="*/ 9589 w 153842"/>
                <a:gd name="connsiteY64" fmla="*/ 15351 h 282264"/>
                <a:gd name="connsiteX65" fmla="*/ 3596 w 153842"/>
                <a:gd name="connsiteY65" fmla="*/ 11493 h 282264"/>
                <a:gd name="connsiteX66" fmla="*/ 8932 w 153842"/>
                <a:gd name="connsiteY66" fmla="*/ 8538 h 282264"/>
                <a:gd name="connsiteX67" fmla="*/ 9097 w 153842"/>
                <a:gd name="connsiteY67" fmla="*/ 8374 h 282264"/>
                <a:gd name="connsiteX68" fmla="*/ 9097 w 153842"/>
                <a:gd name="connsiteY68" fmla="*/ 8374 h 282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53842" h="282264">
                  <a:moveTo>
                    <a:pt x="9589" y="8620"/>
                  </a:moveTo>
                  <a:cubicBezTo>
                    <a:pt x="9015" y="5090"/>
                    <a:pt x="13119" y="3448"/>
                    <a:pt x="7291" y="739"/>
                  </a:cubicBezTo>
                  <a:cubicBezTo>
                    <a:pt x="395" y="-2462"/>
                    <a:pt x="-262" y="5500"/>
                    <a:pt x="67" y="10015"/>
                  </a:cubicBezTo>
                  <a:cubicBezTo>
                    <a:pt x="395" y="14941"/>
                    <a:pt x="2693" y="20277"/>
                    <a:pt x="4746" y="24628"/>
                  </a:cubicBezTo>
                  <a:cubicBezTo>
                    <a:pt x="5813" y="26926"/>
                    <a:pt x="7619" y="28568"/>
                    <a:pt x="8768" y="30867"/>
                  </a:cubicBezTo>
                  <a:cubicBezTo>
                    <a:pt x="9753" y="32837"/>
                    <a:pt x="9425" y="35956"/>
                    <a:pt x="10410" y="37598"/>
                  </a:cubicBezTo>
                  <a:cubicBezTo>
                    <a:pt x="13037" y="42031"/>
                    <a:pt x="18455" y="38419"/>
                    <a:pt x="21821" y="42195"/>
                  </a:cubicBezTo>
                  <a:cubicBezTo>
                    <a:pt x="23463" y="44083"/>
                    <a:pt x="22395" y="46136"/>
                    <a:pt x="22806" y="48434"/>
                  </a:cubicBezTo>
                  <a:cubicBezTo>
                    <a:pt x="23298" y="51225"/>
                    <a:pt x="24037" y="51718"/>
                    <a:pt x="25186" y="54263"/>
                  </a:cubicBezTo>
                  <a:cubicBezTo>
                    <a:pt x="27814" y="59763"/>
                    <a:pt x="28881" y="58531"/>
                    <a:pt x="34216" y="61733"/>
                  </a:cubicBezTo>
                  <a:cubicBezTo>
                    <a:pt x="41113" y="65755"/>
                    <a:pt x="34956" y="67890"/>
                    <a:pt x="36268" y="74129"/>
                  </a:cubicBezTo>
                  <a:cubicBezTo>
                    <a:pt x="37418" y="79465"/>
                    <a:pt x="42918" y="81025"/>
                    <a:pt x="45053" y="85047"/>
                  </a:cubicBezTo>
                  <a:cubicBezTo>
                    <a:pt x="47269" y="89069"/>
                    <a:pt x="47105" y="94980"/>
                    <a:pt x="46449" y="99002"/>
                  </a:cubicBezTo>
                  <a:cubicBezTo>
                    <a:pt x="45299" y="105734"/>
                    <a:pt x="47597" y="110085"/>
                    <a:pt x="50142" y="116898"/>
                  </a:cubicBezTo>
                  <a:cubicBezTo>
                    <a:pt x="50881" y="119033"/>
                    <a:pt x="52195" y="121906"/>
                    <a:pt x="51702" y="124287"/>
                  </a:cubicBezTo>
                  <a:cubicBezTo>
                    <a:pt x="51210" y="126667"/>
                    <a:pt x="48911" y="127652"/>
                    <a:pt x="48172" y="130033"/>
                  </a:cubicBezTo>
                  <a:cubicBezTo>
                    <a:pt x="46530" y="135451"/>
                    <a:pt x="53918" y="136683"/>
                    <a:pt x="50963" y="141198"/>
                  </a:cubicBezTo>
                  <a:cubicBezTo>
                    <a:pt x="48172" y="145712"/>
                    <a:pt x="39634" y="147847"/>
                    <a:pt x="36105" y="152608"/>
                  </a:cubicBezTo>
                  <a:cubicBezTo>
                    <a:pt x="28634" y="162788"/>
                    <a:pt x="20179" y="173213"/>
                    <a:pt x="11641" y="182571"/>
                  </a:cubicBezTo>
                  <a:cubicBezTo>
                    <a:pt x="10164" y="184213"/>
                    <a:pt x="7536" y="184624"/>
                    <a:pt x="7044" y="187169"/>
                  </a:cubicBezTo>
                  <a:cubicBezTo>
                    <a:pt x="6469" y="190288"/>
                    <a:pt x="8194" y="189385"/>
                    <a:pt x="9671" y="191684"/>
                  </a:cubicBezTo>
                  <a:cubicBezTo>
                    <a:pt x="12463" y="196199"/>
                    <a:pt x="15254" y="201535"/>
                    <a:pt x="17224" y="206543"/>
                  </a:cubicBezTo>
                  <a:cubicBezTo>
                    <a:pt x="19522" y="212207"/>
                    <a:pt x="18537" y="217542"/>
                    <a:pt x="25515" y="220087"/>
                  </a:cubicBezTo>
                  <a:cubicBezTo>
                    <a:pt x="30194" y="221729"/>
                    <a:pt x="33560" y="217953"/>
                    <a:pt x="37090" y="221647"/>
                  </a:cubicBezTo>
                  <a:cubicBezTo>
                    <a:pt x="38978" y="223699"/>
                    <a:pt x="38567" y="226901"/>
                    <a:pt x="39470" y="229281"/>
                  </a:cubicBezTo>
                  <a:cubicBezTo>
                    <a:pt x="41605" y="235028"/>
                    <a:pt x="47844" y="240528"/>
                    <a:pt x="47844" y="247096"/>
                  </a:cubicBezTo>
                  <a:cubicBezTo>
                    <a:pt x="47844" y="253663"/>
                    <a:pt x="42507" y="255305"/>
                    <a:pt x="37500" y="257275"/>
                  </a:cubicBezTo>
                  <a:cubicBezTo>
                    <a:pt x="28881" y="260805"/>
                    <a:pt x="23381" y="266715"/>
                    <a:pt x="26500" y="275909"/>
                  </a:cubicBezTo>
                  <a:cubicBezTo>
                    <a:pt x="29291" y="284201"/>
                    <a:pt x="29866" y="274104"/>
                    <a:pt x="35776" y="277469"/>
                  </a:cubicBezTo>
                  <a:cubicBezTo>
                    <a:pt x="37418" y="278454"/>
                    <a:pt x="37008" y="281081"/>
                    <a:pt x="38814" y="281985"/>
                  </a:cubicBezTo>
                  <a:cubicBezTo>
                    <a:pt x="40373" y="282723"/>
                    <a:pt x="43986" y="281820"/>
                    <a:pt x="45545" y="281328"/>
                  </a:cubicBezTo>
                  <a:cubicBezTo>
                    <a:pt x="53262" y="279111"/>
                    <a:pt x="54658" y="272544"/>
                    <a:pt x="59008" y="266880"/>
                  </a:cubicBezTo>
                  <a:cubicBezTo>
                    <a:pt x="63277" y="261215"/>
                    <a:pt x="70254" y="257685"/>
                    <a:pt x="74031" y="251857"/>
                  </a:cubicBezTo>
                  <a:cubicBezTo>
                    <a:pt x="76986" y="247424"/>
                    <a:pt x="76904" y="241760"/>
                    <a:pt x="81255" y="238065"/>
                  </a:cubicBezTo>
                  <a:cubicBezTo>
                    <a:pt x="86427" y="233633"/>
                    <a:pt x="91024" y="230923"/>
                    <a:pt x="95375" y="225259"/>
                  </a:cubicBezTo>
                  <a:cubicBezTo>
                    <a:pt x="97837" y="221976"/>
                    <a:pt x="101778" y="218774"/>
                    <a:pt x="101450" y="214423"/>
                  </a:cubicBezTo>
                  <a:cubicBezTo>
                    <a:pt x="101121" y="209005"/>
                    <a:pt x="95211" y="205393"/>
                    <a:pt x="95704" y="199401"/>
                  </a:cubicBezTo>
                  <a:cubicBezTo>
                    <a:pt x="96113" y="194721"/>
                    <a:pt x="99808" y="190945"/>
                    <a:pt x="104487" y="190124"/>
                  </a:cubicBezTo>
                  <a:cubicBezTo>
                    <a:pt x="109659" y="189139"/>
                    <a:pt x="112696" y="192258"/>
                    <a:pt x="117047" y="193572"/>
                  </a:cubicBezTo>
                  <a:cubicBezTo>
                    <a:pt x="122219" y="195214"/>
                    <a:pt x="125995" y="194064"/>
                    <a:pt x="129443" y="190124"/>
                  </a:cubicBezTo>
                  <a:cubicBezTo>
                    <a:pt x="128376" y="187579"/>
                    <a:pt x="125666" y="185035"/>
                    <a:pt x="124845" y="182736"/>
                  </a:cubicBezTo>
                  <a:cubicBezTo>
                    <a:pt x="122711" y="177154"/>
                    <a:pt x="125338" y="178713"/>
                    <a:pt x="129525" y="176661"/>
                  </a:cubicBezTo>
                  <a:cubicBezTo>
                    <a:pt x="134450" y="174281"/>
                    <a:pt x="136421" y="167631"/>
                    <a:pt x="141428" y="164840"/>
                  </a:cubicBezTo>
                  <a:cubicBezTo>
                    <a:pt x="139622" y="162377"/>
                    <a:pt x="135436" y="158026"/>
                    <a:pt x="134697" y="155153"/>
                  </a:cubicBezTo>
                  <a:cubicBezTo>
                    <a:pt x="139868" y="152772"/>
                    <a:pt x="143562" y="153593"/>
                    <a:pt x="147585" y="149325"/>
                  </a:cubicBezTo>
                  <a:cubicBezTo>
                    <a:pt x="150376" y="146287"/>
                    <a:pt x="153577" y="144153"/>
                    <a:pt x="153824" y="139638"/>
                  </a:cubicBezTo>
                  <a:cubicBezTo>
                    <a:pt x="154070" y="134548"/>
                    <a:pt x="151854" y="126832"/>
                    <a:pt x="148077" y="123137"/>
                  </a:cubicBezTo>
                  <a:cubicBezTo>
                    <a:pt x="143972" y="119197"/>
                    <a:pt x="141017" y="121578"/>
                    <a:pt x="136830" y="124533"/>
                  </a:cubicBezTo>
                  <a:cubicBezTo>
                    <a:pt x="125748" y="132578"/>
                    <a:pt x="116308" y="134302"/>
                    <a:pt x="104569" y="128309"/>
                  </a:cubicBezTo>
                  <a:cubicBezTo>
                    <a:pt x="99726" y="125846"/>
                    <a:pt x="94225" y="124205"/>
                    <a:pt x="91106" y="119361"/>
                  </a:cubicBezTo>
                  <a:cubicBezTo>
                    <a:pt x="88479" y="115421"/>
                    <a:pt x="88971" y="109839"/>
                    <a:pt x="87576" y="105488"/>
                  </a:cubicBezTo>
                  <a:cubicBezTo>
                    <a:pt x="85934" y="99824"/>
                    <a:pt x="85442" y="93913"/>
                    <a:pt x="82240" y="88823"/>
                  </a:cubicBezTo>
                  <a:cubicBezTo>
                    <a:pt x="80434" y="86032"/>
                    <a:pt x="77972" y="83651"/>
                    <a:pt x="76411" y="80696"/>
                  </a:cubicBezTo>
                  <a:cubicBezTo>
                    <a:pt x="75016" y="78151"/>
                    <a:pt x="74934" y="74703"/>
                    <a:pt x="73620" y="72405"/>
                  </a:cubicBezTo>
                  <a:cubicBezTo>
                    <a:pt x="70665" y="67151"/>
                    <a:pt x="66396" y="71338"/>
                    <a:pt x="67381" y="76509"/>
                  </a:cubicBezTo>
                  <a:cubicBezTo>
                    <a:pt x="68202" y="80942"/>
                    <a:pt x="74031" y="84801"/>
                    <a:pt x="71979" y="90383"/>
                  </a:cubicBezTo>
                  <a:cubicBezTo>
                    <a:pt x="69762" y="96458"/>
                    <a:pt x="65822" y="91286"/>
                    <a:pt x="63277" y="87920"/>
                  </a:cubicBezTo>
                  <a:cubicBezTo>
                    <a:pt x="61963" y="86196"/>
                    <a:pt x="60650" y="84390"/>
                    <a:pt x="58926" y="82666"/>
                  </a:cubicBezTo>
                  <a:cubicBezTo>
                    <a:pt x="57859" y="81517"/>
                    <a:pt x="54576" y="79793"/>
                    <a:pt x="53836" y="78562"/>
                  </a:cubicBezTo>
                  <a:cubicBezTo>
                    <a:pt x="51948" y="75442"/>
                    <a:pt x="54165" y="69614"/>
                    <a:pt x="54739" y="66248"/>
                  </a:cubicBezTo>
                  <a:cubicBezTo>
                    <a:pt x="55561" y="61241"/>
                    <a:pt x="56628" y="56479"/>
                    <a:pt x="57695" y="51389"/>
                  </a:cubicBezTo>
                  <a:cubicBezTo>
                    <a:pt x="61718" y="31934"/>
                    <a:pt x="38896" y="36121"/>
                    <a:pt x="31590" y="24299"/>
                  </a:cubicBezTo>
                  <a:cubicBezTo>
                    <a:pt x="29784" y="21426"/>
                    <a:pt x="29537" y="18963"/>
                    <a:pt x="26254" y="18224"/>
                  </a:cubicBezTo>
                  <a:cubicBezTo>
                    <a:pt x="23874" y="17650"/>
                    <a:pt x="20590" y="19374"/>
                    <a:pt x="17880" y="18881"/>
                  </a:cubicBezTo>
                  <a:cubicBezTo>
                    <a:pt x="15336" y="18389"/>
                    <a:pt x="11641" y="16829"/>
                    <a:pt x="9589" y="15351"/>
                  </a:cubicBezTo>
                  <a:cubicBezTo>
                    <a:pt x="7209" y="13627"/>
                    <a:pt x="7865" y="10590"/>
                    <a:pt x="3596" y="11493"/>
                  </a:cubicBezTo>
                  <a:lnTo>
                    <a:pt x="8932" y="8538"/>
                  </a:lnTo>
                  <a:lnTo>
                    <a:pt x="9097" y="8374"/>
                  </a:lnTo>
                  <a:lnTo>
                    <a:pt x="9097" y="8374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E20DB49C-8DCD-0272-40D0-85298DF742D2}"/>
                </a:ext>
              </a:extLst>
            </p:cNvPr>
            <p:cNvSpPr/>
            <p:nvPr/>
          </p:nvSpPr>
          <p:spPr>
            <a:xfrm>
              <a:off x="10248709" y="6050206"/>
              <a:ext cx="19674" cy="39385"/>
            </a:xfrm>
            <a:custGeom>
              <a:avLst/>
              <a:gdLst>
                <a:gd name="connsiteX0" fmla="*/ 19620 w 19674"/>
                <a:gd name="connsiteY0" fmla="*/ 2084 h 39385"/>
                <a:gd name="connsiteX1" fmla="*/ 3202 w 19674"/>
                <a:gd name="connsiteY1" fmla="*/ 12838 h 39385"/>
                <a:gd name="connsiteX2" fmla="*/ 4679 w 19674"/>
                <a:gd name="connsiteY2" fmla="*/ 36809 h 39385"/>
                <a:gd name="connsiteX3" fmla="*/ 0 w 19674"/>
                <a:gd name="connsiteY3" fmla="*/ 39354 h 39385"/>
                <a:gd name="connsiteX4" fmla="*/ 19538 w 19674"/>
                <a:gd name="connsiteY4" fmla="*/ 5286 h 39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74" h="39385">
                  <a:moveTo>
                    <a:pt x="19620" y="2084"/>
                  </a:moveTo>
                  <a:cubicBezTo>
                    <a:pt x="7306" y="-4237"/>
                    <a:pt x="4514" y="5121"/>
                    <a:pt x="3202" y="12838"/>
                  </a:cubicBezTo>
                  <a:cubicBezTo>
                    <a:pt x="2955" y="14398"/>
                    <a:pt x="3612" y="34182"/>
                    <a:pt x="4679" y="36809"/>
                  </a:cubicBezTo>
                  <a:cubicBezTo>
                    <a:pt x="3776" y="37219"/>
                    <a:pt x="821" y="38779"/>
                    <a:pt x="0" y="39354"/>
                  </a:cubicBezTo>
                  <a:cubicBezTo>
                    <a:pt x="22575" y="40257"/>
                    <a:pt x="19538" y="21950"/>
                    <a:pt x="19538" y="528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55DC43E-F613-B0E1-AFF5-70BB5B2C60D5}"/>
                </a:ext>
              </a:extLst>
            </p:cNvPr>
            <p:cNvSpPr/>
            <p:nvPr/>
          </p:nvSpPr>
          <p:spPr>
            <a:xfrm>
              <a:off x="8243177" y="4479622"/>
              <a:ext cx="329890" cy="308542"/>
            </a:xfrm>
            <a:custGeom>
              <a:avLst/>
              <a:gdLst>
                <a:gd name="connsiteX0" fmla="*/ 80816 w 329890"/>
                <a:gd name="connsiteY0" fmla="*/ 17118 h 308542"/>
                <a:gd name="connsiteX1" fmla="*/ 1105 w 329890"/>
                <a:gd name="connsiteY1" fmla="*/ 371 h 308542"/>
                <a:gd name="connsiteX2" fmla="*/ 39278 w 329890"/>
                <a:gd name="connsiteY2" fmla="*/ 40186 h 308542"/>
                <a:gd name="connsiteX3" fmla="*/ 68420 w 329890"/>
                <a:gd name="connsiteY3" fmla="*/ 75731 h 308542"/>
                <a:gd name="connsiteX4" fmla="*/ 111600 w 329890"/>
                <a:gd name="connsiteY4" fmla="*/ 103478 h 308542"/>
                <a:gd name="connsiteX5" fmla="*/ 131876 w 329890"/>
                <a:gd name="connsiteY5" fmla="*/ 146412 h 308542"/>
                <a:gd name="connsiteX6" fmla="*/ 159295 w 329890"/>
                <a:gd name="connsiteY6" fmla="*/ 163651 h 308542"/>
                <a:gd name="connsiteX7" fmla="*/ 166519 w 329890"/>
                <a:gd name="connsiteY7" fmla="*/ 174816 h 308542"/>
                <a:gd name="connsiteX8" fmla="*/ 179243 w 329890"/>
                <a:gd name="connsiteY8" fmla="*/ 183353 h 308542"/>
                <a:gd name="connsiteX9" fmla="*/ 193035 w 329890"/>
                <a:gd name="connsiteY9" fmla="*/ 209705 h 308542"/>
                <a:gd name="connsiteX10" fmla="*/ 216102 w 329890"/>
                <a:gd name="connsiteY10" fmla="*/ 231623 h 308542"/>
                <a:gd name="connsiteX11" fmla="*/ 231207 w 329890"/>
                <a:gd name="connsiteY11" fmla="*/ 258303 h 308542"/>
                <a:gd name="connsiteX12" fmla="*/ 255835 w 329890"/>
                <a:gd name="connsiteY12" fmla="*/ 276773 h 308542"/>
                <a:gd name="connsiteX13" fmla="*/ 309769 w 329890"/>
                <a:gd name="connsiteY13" fmla="*/ 305423 h 308542"/>
                <a:gd name="connsiteX14" fmla="*/ 328568 w 329890"/>
                <a:gd name="connsiteY14" fmla="*/ 308542 h 308542"/>
                <a:gd name="connsiteX15" fmla="*/ 314694 w 329890"/>
                <a:gd name="connsiteY15" fmla="*/ 263967 h 308542"/>
                <a:gd name="connsiteX16" fmla="*/ 311164 w 329890"/>
                <a:gd name="connsiteY16" fmla="*/ 216518 h 308542"/>
                <a:gd name="connsiteX17" fmla="*/ 294582 w 329890"/>
                <a:gd name="connsiteY17" fmla="*/ 208391 h 308542"/>
                <a:gd name="connsiteX18" fmla="*/ 281119 w 329890"/>
                <a:gd name="connsiteY18" fmla="*/ 193040 h 308542"/>
                <a:gd name="connsiteX19" fmla="*/ 247215 w 329890"/>
                <a:gd name="connsiteY19" fmla="*/ 160450 h 308542"/>
                <a:gd name="connsiteX20" fmla="*/ 247215 w 329890"/>
                <a:gd name="connsiteY20" fmla="*/ 146823 h 308542"/>
                <a:gd name="connsiteX21" fmla="*/ 207073 w 329890"/>
                <a:gd name="connsiteY21" fmla="*/ 123344 h 308542"/>
                <a:gd name="connsiteX22" fmla="*/ 195826 w 329890"/>
                <a:gd name="connsiteY22" fmla="*/ 111687 h 308542"/>
                <a:gd name="connsiteX23" fmla="*/ 183923 w 329890"/>
                <a:gd name="connsiteY23" fmla="*/ 109799 h 308542"/>
                <a:gd name="connsiteX24" fmla="*/ 176288 w 329890"/>
                <a:gd name="connsiteY24" fmla="*/ 103642 h 308542"/>
                <a:gd name="connsiteX25" fmla="*/ 170214 w 329890"/>
                <a:gd name="connsiteY25" fmla="*/ 92806 h 308542"/>
                <a:gd name="connsiteX26" fmla="*/ 144355 w 329890"/>
                <a:gd name="connsiteY26" fmla="*/ 86403 h 308542"/>
                <a:gd name="connsiteX27" fmla="*/ 140578 w 329890"/>
                <a:gd name="connsiteY27" fmla="*/ 74746 h 308542"/>
                <a:gd name="connsiteX28" fmla="*/ 129824 w 329890"/>
                <a:gd name="connsiteY28" fmla="*/ 67030 h 308542"/>
                <a:gd name="connsiteX29" fmla="*/ 109055 w 329890"/>
                <a:gd name="connsiteY29" fmla="*/ 50858 h 308542"/>
                <a:gd name="connsiteX30" fmla="*/ 92145 w 329890"/>
                <a:gd name="connsiteY30" fmla="*/ 35424 h 308542"/>
                <a:gd name="connsiteX31" fmla="*/ 76383 w 329890"/>
                <a:gd name="connsiteY31" fmla="*/ 18842 h 30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29890" h="308542">
                  <a:moveTo>
                    <a:pt x="80816" y="17118"/>
                  </a:moveTo>
                  <a:cubicBezTo>
                    <a:pt x="61278" y="4312"/>
                    <a:pt x="25568" y="-1599"/>
                    <a:pt x="1105" y="371"/>
                  </a:cubicBezTo>
                  <a:cubicBezTo>
                    <a:pt x="-6776" y="14327"/>
                    <a:pt x="29755" y="30170"/>
                    <a:pt x="39278" y="40186"/>
                  </a:cubicBezTo>
                  <a:cubicBezTo>
                    <a:pt x="50524" y="52007"/>
                    <a:pt x="55449" y="64977"/>
                    <a:pt x="68420" y="75731"/>
                  </a:cubicBezTo>
                  <a:cubicBezTo>
                    <a:pt x="82868" y="87634"/>
                    <a:pt x="95921" y="94202"/>
                    <a:pt x="111600" y="103478"/>
                  </a:cubicBezTo>
                  <a:cubicBezTo>
                    <a:pt x="130235" y="114478"/>
                    <a:pt x="130810" y="126135"/>
                    <a:pt x="131876" y="146412"/>
                  </a:cubicBezTo>
                  <a:cubicBezTo>
                    <a:pt x="142795" y="148793"/>
                    <a:pt x="152318" y="155442"/>
                    <a:pt x="159295" y="163651"/>
                  </a:cubicBezTo>
                  <a:cubicBezTo>
                    <a:pt x="162168" y="166935"/>
                    <a:pt x="163728" y="171942"/>
                    <a:pt x="166519" y="174816"/>
                  </a:cubicBezTo>
                  <a:cubicBezTo>
                    <a:pt x="169967" y="178346"/>
                    <a:pt x="176288" y="179987"/>
                    <a:pt x="179243" y="183353"/>
                  </a:cubicBezTo>
                  <a:cubicBezTo>
                    <a:pt x="186139" y="191316"/>
                    <a:pt x="185154" y="201577"/>
                    <a:pt x="193035" y="209705"/>
                  </a:cubicBezTo>
                  <a:cubicBezTo>
                    <a:pt x="201736" y="218653"/>
                    <a:pt x="210356" y="219720"/>
                    <a:pt x="216102" y="231623"/>
                  </a:cubicBezTo>
                  <a:cubicBezTo>
                    <a:pt x="221028" y="241802"/>
                    <a:pt x="224640" y="248534"/>
                    <a:pt x="231207" y="258303"/>
                  </a:cubicBezTo>
                  <a:cubicBezTo>
                    <a:pt x="239581" y="270945"/>
                    <a:pt x="240402" y="271273"/>
                    <a:pt x="255835" y="276773"/>
                  </a:cubicBezTo>
                  <a:cubicBezTo>
                    <a:pt x="278574" y="284982"/>
                    <a:pt x="284813" y="307393"/>
                    <a:pt x="309769" y="305423"/>
                  </a:cubicBezTo>
                  <a:cubicBezTo>
                    <a:pt x="312724" y="292617"/>
                    <a:pt x="320933" y="306819"/>
                    <a:pt x="328568" y="308542"/>
                  </a:cubicBezTo>
                  <a:cubicBezTo>
                    <a:pt x="334807" y="296475"/>
                    <a:pt x="317075" y="277019"/>
                    <a:pt x="314694" y="263967"/>
                  </a:cubicBezTo>
                  <a:cubicBezTo>
                    <a:pt x="312067" y="249519"/>
                    <a:pt x="318881" y="229899"/>
                    <a:pt x="311164" y="216518"/>
                  </a:cubicBezTo>
                  <a:cubicBezTo>
                    <a:pt x="305828" y="207078"/>
                    <a:pt x="302627" y="212249"/>
                    <a:pt x="294582" y="208391"/>
                  </a:cubicBezTo>
                  <a:cubicBezTo>
                    <a:pt x="284567" y="203712"/>
                    <a:pt x="286209" y="204122"/>
                    <a:pt x="281119" y="193040"/>
                  </a:cubicBezTo>
                  <a:cubicBezTo>
                    <a:pt x="272663" y="174651"/>
                    <a:pt x="266589" y="165621"/>
                    <a:pt x="247215" y="160450"/>
                  </a:cubicBezTo>
                  <a:cubicBezTo>
                    <a:pt x="245491" y="155360"/>
                    <a:pt x="244671" y="151584"/>
                    <a:pt x="247215" y="146823"/>
                  </a:cubicBezTo>
                  <a:cubicBezTo>
                    <a:pt x="235148" y="137710"/>
                    <a:pt x="219140" y="132867"/>
                    <a:pt x="207073" y="123344"/>
                  </a:cubicBezTo>
                  <a:cubicBezTo>
                    <a:pt x="203132" y="120225"/>
                    <a:pt x="200094" y="113822"/>
                    <a:pt x="195826" y="111687"/>
                  </a:cubicBezTo>
                  <a:cubicBezTo>
                    <a:pt x="192624" y="110128"/>
                    <a:pt x="186632" y="111441"/>
                    <a:pt x="183923" y="109799"/>
                  </a:cubicBezTo>
                  <a:cubicBezTo>
                    <a:pt x="179243" y="106926"/>
                    <a:pt x="179572" y="106680"/>
                    <a:pt x="176288" y="103642"/>
                  </a:cubicBezTo>
                  <a:cubicBezTo>
                    <a:pt x="173579" y="101180"/>
                    <a:pt x="174974" y="95762"/>
                    <a:pt x="170214" y="92806"/>
                  </a:cubicBezTo>
                  <a:cubicBezTo>
                    <a:pt x="162825" y="88209"/>
                    <a:pt x="152235" y="94284"/>
                    <a:pt x="144355" y="86403"/>
                  </a:cubicBezTo>
                  <a:cubicBezTo>
                    <a:pt x="142467" y="84515"/>
                    <a:pt x="143123" y="77866"/>
                    <a:pt x="140578" y="74746"/>
                  </a:cubicBezTo>
                  <a:cubicBezTo>
                    <a:pt x="137869" y="71380"/>
                    <a:pt x="133272" y="69410"/>
                    <a:pt x="129824" y="67030"/>
                  </a:cubicBezTo>
                  <a:cubicBezTo>
                    <a:pt x="121944" y="61776"/>
                    <a:pt x="115705" y="58082"/>
                    <a:pt x="109055" y="50858"/>
                  </a:cubicBezTo>
                  <a:cubicBezTo>
                    <a:pt x="102816" y="44126"/>
                    <a:pt x="100682" y="40350"/>
                    <a:pt x="92145" y="35424"/>
                  </a:cubicBezTo>
                  <a:cubicBezTo>
                    <a:pt x="84592" y="31074"/>
                    <a:pt x="76383" y="28611"/>
                    <a:pt x="76383" y="1884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4E40A92-605C-7418-FEAA-3B3B0AA9FBFE}"/>
                </a:ext>
              </a:extLst>
            </p:cNvPr>
            <p:cNvSpPr/>
            <p:nvPr/>
          </p:nvSpPr>
          <p:spPr>
            <a:xfrm>
              <a:off x="8243177" y="4479622"/>
              <a:ext cx="329890" cy="308542"/>
            </a:xfrm>
            <a:custGeom>
              <a:avLst/>
              <a:gdLst>
                <a:gd name="connsiteX0" fmla="*/ 80816 w 329890"/>
                <a:gd name="connsiteY0" fmla="*/ 17118 h 308542"/>
                <a:gd name="connsiteX1" fmla="*/ 1105 w 329890"/>
                <a:gd name="connsiteY1" fmla="*/ 371 h 308542"/>
                <a:gd name="connsiteX2" fmla="*/ 39278 w 329890"/>
                <a:gd name="connsiteY2" fmla="*/ 40186 h 308542"/>
                <a:gd name="connsiteX3" fmla="*/ 68420 w 329890"/>
                <a:gd name="connsiteY3" fmla="*/ 75731 h 308542"/>
                <a:gd name="connsiteX4" fmla="*/ 111600 w 329890"/>
                <a:gd name="connsiteY4" fmla="*/ 103478 h 308542"/>
                <a:gd name="connsiteX5" fmla="*/ 131876 w 329890"/>
                <a:gd name="connsiteY5" fmla="*/ 146412 h 308542"/>
                <a:gd name="connsiteX6" fmla="*/ 159295 w 329890"/>
                <a:gd name="connsiteY6" fmla="*/ 163651 h 308542"/>
                <a:gd name="connsiteX7" fmla="*/ 166519 w 329890"/>
                <a:gd name="connsiteY7" fmla="*/ 174816 h 308542"/>
                <a:gd name="connsiteX8" fmla="*/ 179243 w 329890"/>
                <a:gd name="connsiteY8" fmla="*/ 183353 h 308542"/>
                <a:gd name="connsiteX9" fmla="*/ 193035 w 329890"/>
                <a:gd name="connsiteY9" fmla="*/ 209705 h 308542"/>
                <a:gd name="connsiteX10" fmla="*/ 216102 w 329890"/>
                <a:gd name="connsiteY10" fmla="*/ 231623 h 308542"/>
                <a:gd name="connsiteX11" fmla="*/ 231207 w 329890"/>
                <a:gd name="connsiteY11" fmla="*/ 258303 h 308542"/>
                <a:gd name="connsiteX12" fmla="*/ 255835 w 329890"/>
                <a:gd name="connsiteY12" fmla="*/ 276773 h 308542"/>
                <a:gd name="connsiteX13" fmla="*/ 309769 w 329890"/>
                <a:gd name="connsiteY13" fmla="*/ 305423 h 308542"/>
                <a:gd name="connsiteX14" fmla="*/ 328568 w 329890"/>
                <a:gd name="connsiteY14" fmla="*/ 308542 h 308542"/>
                <a:gd name="connsiteX15" fmla="*/ 314694 w 329890"/>
                <a:gd name="connsiteY15" fmla="*/ 263967 h 308542"/>
                <a:gd name="connsiteX16" fmla="*/ 311164 w 329890"/>
                <a:gd name="connsiteY16" fmla="*/ 216518 h 308542"/>
                <a:gd name="connsiteX17" fmla="*/ 294582 w 329890"/>
                <a:gd name="connsiteY17" fmla="*/ 208391 h 308542"/>
                <a:gd name="connsiteX18" fmla="*/ 281119 w 329890"/>
                <a:gd name="connsiteY18" fmla="*/ 193040 h 308542"/>
                <a:gd name="connsiteX19" fmla="*/ 247215 w 329890"/>
                <a:gd name="connsiteY19" fmla="*/ 160450 h 308542"/>
                <a:gd name="connsiteX20" fmla="*/ 247215 w 329890"/>
                <a:gd name="connsiteY20" fmla="*/ 146823 h 308542"/>
                <a:gd name="connsiteX21" fmla="*/ 207073 w 329890"/>
                <a:gd name="connsiteY21" fmla="*/ 123344 h 308542"/>
                <a:gd name="connsiteX22" fmla="*/ 195826 w 329890"/>
                <a:gd name="connsiteY22" fmla="*/ 111687 h 308542"/>
                <a:gd name="connsiteX23" fmla="*/ 183923 w 329890"/>
                <a:gd name="connsiteY23" fmla="*/ 109799 h 308542"/>
                <a:gd name="connsiteX24" fmla="*/ 176288 w 329890"/>
                <a:gd name="connsiteY24" fmla="*/ 103642 h 308542"/>
                <a:gd name="connsiteX25" fmla="*/ 170214 w 329890"/>
                <a:gd name="connsiteY25" fmla="*/ 92806 h 308542"/>
                <a:gd name="connsiteX26" fmla="*/ 144355 w 329890"/>
                <a:gd name="connsiteY26" fmla="*/ 86403 h 308542"/>
                <a:gd name="connsiteX27" fmla="*/ 140578 w 329890"/>
                <a:gd name="connsiteY27" fmla="*/ 74746 h 308542"/>
                <a:gd name="connsiteX28" fmla="*/ 129824 w 329890"/>
                <a:gd name="connsiteY28" fmla="*/ 67030 h 308542"/>
                <a:gd name="connsiteX29" fmla="*/ 109055 w 329890"/>
                <a:gd name="connsiteY29" fmla="*/ 50858 h 308542"/>
                <a:gd name="connsiteX30" fmla="*/ 92145 w 329890"/>
                <a:gd name="connsiteY30" fmla="*/ 35424 h 308542"/>
                <a:gd name="connsiteX31" fmla="*/ 76383 w 329890"/>
                <a:gd name="connsiteY31" fmla="*/ 18842 h 30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29890" h="308542">
                  <a:moveTo>
                    <a:pt x="80816" y="17118"/>
                  </a:moveTo>
                  <a:cubicBezTo>
                    <a:pt x="61278" y="4312"/>
                    <a:pt x="25568" y="-1599"/>
                    <a:pt x="1105" y="371"/>
                  </a:cubicBezTo>
                  <a:cubicBezTo>
                    <a:pt x="-6776" y="14327"/>
                    <a:pt x="29755" y="30170"/>
                    <a:pt x="39278" y="40186"/>
                  </a:cubicBezTo>
                  <a:cubicBezTo>
                    <a:pt x="50524" y="52007"/>
                    <a:pt x="55449" y="64977"/>
                    <a:pt x="68420" y="75731"/>
                  </a:cubicBezTo>
                  <a:cubicBezTo>
                    <a:pt x="82868" y="87634"/>
                    <a:pt x="95921" y="94202"/>
                    <a:pt x="111600" y="103478"/>
                  </a:cubicBezTo>
                  <a:cubicBezTo>
                    <a:pt x="130235" y="114478"/>
                    <a:pt x="130810" y="126135"/>
                    <a:pt x="131876" y="146412"/>
                  </a:cubicBezTo>
                  <a:cubicBezTo>
                    <a:pt x="142795" y="148793"/>
                    <a:pt x="152318" y="155442"/>
                    <a:pt x="159295" y="163651"/>
                  </a:cubicBezTo>
                  <a:cubicBezTo>
                    <a:pt x="162168" y="166935"/>
                    <a:pt x="163728" y="171942"/>
                    <a:pt x="166519" y="174816"/>
                  </a:cubicBezTo>
                  <a:cubicBezTo>
                    <a:pt x="169967" y="178346"/>
                    <a:pt x="176288" y="179987"/>
                    <a:pt x="179243" y="183353"/>
                  </a:cubicBezTo>
                  <a:cubicBezTo>
                    <a:pt x="186139" y="191316"/>
                    <a:pt x="185154" y="201577"/>
                    <a:pt x="193035" y="209705"/>
                  </a:cubicBezTo>
                  <a:cubicBezTo>
                    <a:pt x="201736" y="218653"/>
                    <a:pt x="210356" y="219720"/>
                    <a:pt x="216102" y="231623"/>
                  </a:cubicBezTo>
                  <a:cubicBezTo>
                    <a:pt x="221028" y="241802"/>
                    <a:pt x="224640" y="248534"/>
                    <a:pt x="231207" y="258303"/>
                  </a:cubicBezTo>
                  <a:cubicBezTo>
                    <a:pt x="239581" y="270945"/>
                    <a:pt x="240402" y="271273"/>
                    <a:pt x="255835" y="276773"/>
                  </a:cubicBezTo>
                  <a:cubicBezTo>
                    <a:pt x="278574" y="284982"/>
                    <a:pt x="284813" y="307393"/>
                    <a:pt x="309769" y="305423"/>
                  </a:cubicBezTo>
                  <a:cubicBezTo>
                    <a:pt x="312724" y="292617"/>
                    <a:pt x="320933" y="306819"/>
                    <a:pt x="328568" y="308542"/>
                  </a:cubicBezTo>
                  <a:cubicBezTo>
                    <a:pt x="334807" y="296475"/>
                    <a:pt x="317075" y="277019"/>
                    <a:pt x="314694" y="263967"/>
                  </a:cubicBezTo>
                  <a:cubicBezTo>
                    <a:pt x="312067" y="249519"/>
                    <a:pt x="318881" y="229899"/>
                    <a:pt x="311164" y="216518"/>
                  </a:cubicBezTo>
                  <a:cubicBezTo>
                    <a:pt x="305828" y="207078"/>
                    <a:pt x="302627" y="212249"/>
                    <a:pt x="294582" y="208391"/>
                  </a:cubicBezTo>
                  <a:cubicBezTo>
                    <a:pt x="284567" y="203712"/>
                    <a:pt x="286209" y="204122"/>
                    <a:pt x="281119" y="193040"/>
                  </a:cubicBezTo>
                  <a:cubicBezTo>
                    <a:pt x="272663" y="174651"/>
                    <a:pt x="266589" y="165621"/>
                    <a:pt x="247215" y="160450"/>
                  </a:cubicBezTo>
                  <a:cubicBezTo>
                    <a:pt x="245491" y="155360"/>
                    <a:pt x="244671" y="151584"/>
                    <a:pt x="247215" y="146823"/>
                  </a:cubicBezTo>
                  <a:cubicBezTo>
                    <a:pt x="235148" y="137710"/>
                    <a:pt x="219140" y="132867"/>
                    <a:pt x="207073" y="123344"/>
                  </a:cubicBezTo>
                  <a:cubicBezTo>
                    <a:pt x="203132" y="120225"/>
                    <a:pt x="200094" y="113822"/>
                    <a:pt x="195826" y="111687"/>
                  </a:cubicBezTo>
                  <a:cubicBezTo>
                    <a:pt x="192624" y="110128"/>
                    <a:pt x="186632" y="111441"/>
                    <a:pt x="183923" y="109799"/>
                  </a:cubicBezTo>
                  <a:cubicBezTo>
                    <a:pt x="179243" y="106926"/>
                    <a:pt x="179572" y="106680"/>
                    <a:pt x="176288" y="103642"/>
                  </a:cubicBezTo>
                  <a:cubicBezTo>
                    <a:pt x="173579" y="101180"/>
                    <a:pt x="174974" y="95762"/>
                    <a:pt x="170214" y="92806"/>
                  </a:cubicBezTo>
                  <a:cubicBezTo>
                    <a:pt x="162825" y="88209"/>
                    <a:pt x="152235" y="94284"/>
                    <a:pt x="144355" y="86403"/>
                  </a:cubicBezTo>
                  <a:cubicBezTo>
                    <a:pt x="142467" y="84515"/>
                    <a:pt x="143123" y="77866"/>
                    <a:pt x="140578" y="74746"/>
                  </a:cubicBezTo>
                  <a:cubicBezTo>
                    <a:pt x="137869" y="71380"/>
                    <a:pt x="133272" y="69410"/>
                    <a:pt x="129824" y="67030"/>
                  </a:cubicBezTo>
                  <a:cubicBezTo>
                    <a:pt x="121944" y="61776"/>
                    <a:pt x="115705" y="58082"/>
                    <a:pt x="109055" y="50858"/>
                  </a:cubicBezTo>
                  <a:cubicBezTo>
                    <a:pt x="102816" y="44126"/>
                    <a:pt x="100682" y="40350"/>
                    <a:pt x="92145" y="35424"/>
                  </a:cubicBezTo>
                  <a:cubicBezTo>
                    <a:pt x="84592" y="31074"/>
                    <a:pt x="76383" y="28611"/>
                    <a:pt x="76383" y="1884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853D42AF-C544-D297-4105-8AE1E9E2646E}"/>
                </a:ext>
              </a:extLst>
            </p:cNvPr>
            <p:cNvSpPr/>
            <p:nvPr/>
          </p:nvSpPr>
          <p:spPr>
            <a:xfrm>
              <a:off x="8538580" y="4660102"/>
              <a:ext cx="47599" cy="36124"/>
            </a:xfrm>
            <a:custGeom>
              <a:avLst/>
              <a:gdLst>
                <a:gd name="connsiteX0" fmla="*/ 18799 w 47599"/>
                <a:gd name="connsiteY0" fmla="*/ 0 h 36124"/>
                <a:gd name="connsiteX1" fmla="*/ 0 w 47599"/>
                <a:gd name="connsiteY1" fmla="*/ 11082 h 36124"/>
                <a:gd name="connsiteX2" fmla="*/ 25941 w 47599"/>
                <a:gd name="connsiteY2" fmla="*/ 24709 h 36124"/>
                <a:gd name="connsiteX3" fmla="*/ 40307 w 47599"/>
                <a:gd name="connsiteY3" fmla="*/ 36120 h 36124"/>
                <a:gd name="connsiteX4" fmla="*/ 43098 w 47599"/>
                <a:gd name="connsiteY4" fmla="*/ 25448 h 36124"/>
                <a:gd name="connsiteX5" fmla="*/ 36777 w 47599"/>
                <a:gd name="connsiteY5" fmla="*/ 18963 h 36124"/>
                <a:gd name="connsiteX6" fmla="*/ 34232 w 47599"/>
                <a:gd name="connsiteY6" fmla="*/ 9194 h 36124"/>
                <a:gd name="connsiteX7" fmla="*/ 17157 w 47599"/>
                <a:gd name="connsiteY7" fmla="*/ 903 h 3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599" h="36124">
                  <a:moveTo>
                    <a:pt x="18799" y="0"/>
                  </a:moveTo>
                  <a:cubicBezTo>
                    <a:pt x="11985" y="1560"/>
                    <a:pt x="0" y="2627"/>
                    <a:pt x="0" y="11082"/>
                  </a:cubicBezTo>
                  <a:cubicBezTo>
                    <a:pt x="10097" y="15926"/>
                    <a:pt x="18471" y="14284"/>
                    <a:pt x="25941" y="24709"/>
                  </a:cubicBezTo>
                  <a:cubicBezTo>
                    <a:pt x="30456" y="30866"/>
                    <a:pt x="30784" y="35956"/>
                    <a:pt x="40307" y="36120"/>
                  </a:cubicBezTo>
                  <a:cubicBezTo>
                    <a:pt x="50076" y="36284"/>
                    <a:pt x="49008" y="31277"/>
                    <a:pt x="43098" y="25448"/>
                  </a:cubicBezTo>
                  <a:cubicBezTo>
                    <a:pt x="40717" y="23150"/>
                    <a:pt x="38172" y="22000"/>
                    <a:pt x="36777" y="18963"/>
                  </a:cubicBezTo>
                  <a:cubicBezTo>
                    <a:pt x="35299" y="15515"/>
                    <a:pt x="36695" y="12724"/>
                    <a:pt x="34232" y="9194"/>
                  </a:cubicBezTo>
                  <a:cubicBezTo>
                    <a:pt x="31359" y="5090"/>
                    <a:pt x="21508" y="-575"/>
                    <a:pt x="17157" y="90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B61B5FF5-A414-D520-02A2-26F211D7A931}"/>
                </a:ext>
              </a:extLst>
            </p:cNvPr>
            <p:cNvSpPr/>
            <p:nvPr/>
          </p:nvSpPr>
          <p:spPr>
            <a:xfrm>
              <a:off x="8538580" y="4660102"/>
              <a:ext cx="47599" cy="36124"/>
            </a:xfrm>
            <a:custGeom>
              <a:avLst/>
              <a:gdLst>
                <a:gd name="connsiteX0" fmla="*/ 18799 w 47599"/>
                <a:gd name="connsiteY0" fmla="*/ 0 h 36124"/>
                <a:gd name="connsiteX1" fmla="*/ 0 w 47599"/>
                <a:gd name="connsiteY1" fmla="*/ 11082 h 36124"/>
                <a:gd name="connsiteX2" fmla="*/ 25941 w 47599"/>
                <a:gd name="connsiteY2" fmla="*/ 24709 h 36124"/>
                <a:gd name="connsiteX3" fmla="*/ 40307 w 47599"/>
                <a:gd name="connsiteY3" fmla="*/ 36120 h 36124"/>
                <a:gd name="connsiteX4" fmla="*/ 43098 w 47599"/>
                <a:gd name="connsiteY4" fmla="*/ 25448 h 36124"/>
                <a:gd name="connsiteX5" fmla="*/ 36777 w 47599"/>
                <a:gd name="connsiteY5" fmla="*/ 18963 h 36124"/>
                <a:gd name="connsiteX6" fmla="*/ 34232 w 47599"/>
                <a:gd name="connsiteY6" fmla="*/ 9194 h 36124"/>
                <a:gd name="connsiteX7" fmla="*/ 17157 w 47599"/>
                <a:gd name="connsiteY7" fmla="*/ 903 h 3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599" h="36124">
                  <a:moveTo>
                    <a:pt x="18799" y="0"/>
                  </a:moveTo>
                  <a:cubicBezTo>
                    <a:pt x="11985" y="1560"/>
                    <a:pt x="0" y="2627"/>
                    <a:pt x="0" y="11082"/>
                  </a:cubicBezTo>
                  <a:cubicBezTo>
                    <a:pt x="10097" y="15926"/>
                    <a:pt x="18471" y="14284"/>
                    <a:pt x="25941" y="24709"/>
                  </a:cubicBezTo>
                  <a:cubicBezTo>
                    <a:pt x="30456" y="30866"/>
                    <a:pt x="30784" y="35956"/>
                    <a:pt x="40307" y="36120"/>
                  </a:cubicBezTo>
                  <a:cubicBezTo>
                    <a:pt x="50076" y="36284"/>
                    <a:pt x="49008" y="31277"/>
                    <a:pt x="43098" y="25448"/>
                  </a:cubicBezTo>
                  <a:cubicBezTo>
                    <a:pt x="40717" y="23150"/>
                    <a:pt x="38172" y="22000"/>
                    <a:pt x="36777" y="18963"/>
                  </a:cubicBezTo>
                  <a:cubicBezTo>
                    <a:pt x="35299" y="15515"/>
                    <a:pt x="36695" y="12724"/>
                    <a:pt x="34232" y="9194"/>
                  </a:cubicBezTo>
                  <a:cubicBezTo>
                    <a:pt x="31359" y="5090"/>
                    <a:pt x="21508" y="-575"/>
                    <a:pt x="17157" y="90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85D0C40E-0771-6F3A-7078-FB36CF341A13}"/>
                </a:ext>
              </a:extLst>
            </p:cNvPr>
            <p:cNvSpPr/>
            <p:nvPr/>
          </p:nvSpPr>
          <p:spPr>
            <a:xfrm>
              <a:off x="8569787" y="4789782"/>
              <a:ext cx="251227" cy="73892"/>
            </a:xfrm>
            <a:custGeom>
              <a:avLst/>
              <a:gdLst>
                <a:gd name="connsiteX0" fmla="*/ 82572 w 251227"/>
                <a:gd name="connsiteY0" fmla="*/ 15867 h 73892"/>
                <a:gd name="connsiteX1" fmla="*/ 80355 w 251227"/>
                <a:gd name="connsiteY1" fmla="*/ 17099 h 73892"/>
                <a:gd name="connsiteX2" fmla="*/ 62459 w 251227"/>
                <a:gd name="connsiteY2" fmla="*/ 6509 h 73892"/>
                <a:gd name="connsiteX3" fmla="*/ 39309 w 251227"/>
                <a:gd name="connsiteY3" fmla="*/ 1009 h 73892"/>
                <a:gd name="connsiteX4" fmla="*/ 14600 w 251227"/>
                <a:gd name="connsiteY4" fmla="*/ 3636 h 73892"/>
                <a:gd name="connsiteX5" fmla="*/ 6062 w 251227"/>
                <a:gd name="connsiteY5" fmla="*/ 9628 h 73892"/>
                <a:gd name="connsiteX6" fmla="*/ 12219 w 251227"/>
                <a:gd name="connsiteY6" fmla="*/ 20464 h 73892"/>
                <a:gd name="connsiteX7" fmla="*/ 6309 w 251227"/>
                <a:gd name="connsiteY7" fmla="*/ 28427 h 73892"/>
                <a:gd name="connsiteX8" fmla="*/ 29130 w 251227"/>
                <a:gd name="connsiteY8" fmla="*/ 26211 h 73892"/>
                <a:gd name="connsiteX9" fmla="*/ 23138 w 251227"/>
                <a:gd name="connsiteY9" fmla="*/ 33845 h 73892"/>
                <a:gd name="connsiteX10" fmla="*/ 43906 w 251227"/>
                <a:gd name="connsiteY10" fmla="*/ 34666 h 73892"/>
                <a:gd name="connsiteX11" fmla="*/ 62459 w 251227"/>
                <a:gd name="connsiteY11" fmla="*/ 40741 h 73892"/>
                <a:gd name="connsiteX12" fmla="*/ 81012 w 251227"/>
                <a:gd name="connsiteY12" fmla="*/ 41726 h 73892"/>
                <a:gd name="connsiteX13" fmla="*/ 89468 w 251227"/>
                <a:gd name="connsiteY13" fmla="*/ 44107 h 73892"/>
                <a:gd name="connsiteX14" fmla="*/ 98169 w 251227"/>
                <a:gd name="connsiteY14" fmla="*/ 41972 h 73892"/>
                <a:gd name="connsiteX15" fmla="*/ 115819 w 251227"/>
                <a:gd name="connsiteY15" fmla="*/ 43943 h 73892"/>
                <a:gd name="connsiteX16" fmla="*/ 132976 w 251227"/>
                <a:gd name="connsiteY16" fmla="*/ 44681 h 73892"/>
                <a:gd name="connsiteX17" fmla="*/ 152432 w 251227"/>
                <a:gd name="connsiteY17" fmla="*/ 62660 h 73892"/>
                <a:gd name="connsiteX18" fmla="*/ 169917 w 251227"/>
                <a:gd name="connsiteY18" fmla="*/ 62085 h 73892"/>
                <a:gd name="connsiteX19" fmla="*/ 197664 w 251227"/>
                <a:gd name="connsiteY19" fmla="*/ 62085 h 73892"/>
                <a:gd name="connsiteX20" fmla="*/ 208336 w 251227"/>
                <a:gd name="connsiteY20" fmla="*/ 63645 h 73892"/>
                <a:gd name="connsiteX21" fmla="*/ 216216 w 251227"/>
                <a:gd name="connsiteY21" fmla="*/ 70048 h 73892"/>
                <a:gd name="connsiteX22" fmla="*/ 237888 w 251227"/>
                <a:gd name="connsiteY22" fmla="*/ 73824 h 73892"/>
                <a:gd name="connsiteX23" fmla="*/ 251023 w 251227"/>
                <a:gd name="connsiteY23" fmla="*/ 69063 h 73892"/>
                <a:gd name="connsiteX24" fmla="*/ 241829 w 251227"/>
                <a:gd name="connsiteY24" fmla="*/ 51988 h 73892"/>
                <a:gd name="connsiteX25" fmla="*/ 230172 w 251227"/>
                <a:gd name="connsiteY25" fmla="*/ 40905 h 73892"/>
                <a:gd name="connsiteX26" fmla="*/ 215395 w 251227"/>
                <a:gd name="connsiteY26" fmla="*/ 49443 h 73892"/>
                <a:gd name="connsiteX27" fmla="*/ 200127 w 251227"/>
                <a:gd name="connsiteY27" fmla="*/ 22845 h 73892"/>
                <a:gd name="connsiteX28" fmla="*/ 179275 w 251227"/>
                <a:gd name="connsiteY28" fmla="*/ 19069 h 73892"/>
                <a:gd name="connsiteX29" fmla="*/ 163842 w 251227"/>
                <a:gd name="connsiteY29" fmla="*/ 9875 h 73892"/>
                <a:gd name="connsiteX30" fmla="*/ 145453 w 251227"/>
                <a:gd name="connsiteY30" fmla="*/ 15211 h 73892"/>
                <a:gd name="connsiteX31" fmla="*/ 128953 w 251227"/>
                <a:gd name="connsiteY31" fmla="*/ 17756 h 73892"/>
                <a:gd name="connsiteX32" fmla="*/ 109826 w 251227"/>
                <a:gd name="connsiteY32" fmla="*/ 16935 h 73892"/>
                <a:gd name="connsiteX33" fmla="*/ 90699 w 251227"/>
                <a:gd name="connsiteY33" fmla="*/ 18905 h 73892"/>
                <a:gd name="connsiteX34" fmla="*/ 82736 w 251227"/>
                <a:gd name="connsiteY34" fmla="*/ 16688 h 73892"/>
                <a:gd name="connsiteX35" fmla="*/ 82736 w 251227"/>
                <a:gd name="connsiteY35" fmla="*/ 16688 h 7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1227" h="73892">
                  <a:moveTo>
                    <a:pt x="82572" y="15867"/>
                  </a:moveTo>
                  <a:cubicBezTo>
                    <a:pt x="81997" y="16278"/>
                    <a:pt x="81587" y="17017"/>
                    <a:pt x="80355" y="17099"/>
                  </a:cubicBezTo>
                  <a:cubicBezTo>
                    <a:pt x="79699" y="7083"/>
                    <a:pt x="70258" y="7083"/>
                    <a:pt x="62459" y="6509"/>
                  </a:cubicBezTo>
                  <a:cubicBezTo>
                    <a:pt x="54004" y="5934"/>
                    <a:pt x="47355" y="3882"/>
                    <a:pt x="39309" y="1009"/>
                  </a:cubicBezTo>
                  <a:cubicBezTo>
                    <a:pt x="32496" y="-1536"/>
                    <a:pt x="21578" y="1255"/>
                    <a:pt x="14600" y="3636"/>
                  </a:cubicBezTo>
                  <a:cubicBezTo>
                    <a:pt x="12384" y="4375"/>
                    <a:pt x="6309" y="6591"/>
                    <a:pt x="6062" y="9628"/>
                  </a:cubicBezTo>
                  <a:cubicBezTo>
                    <a:pt x="5652" y="13323"/>
                    <a:pt x="12466" y="15621"/>
                    <a:pt x="12219" y="20464"/>
                  </a:cubicBezTo>
                  <a:cubicBezTo>
                    <a:pt x="6965" y="21942"/>
                    <a:pt x="-8632" y="25308"/>
                    <a:pt x="6309" y="28427"/>
                  </a:cubicBezTo>
                  <a:cubicBezTo>
                    <a:pt x="14518" y="30069"/>
                    <a:pt x="21496" y="23830"/>
                    <a:pt x="29130" y="26211"/>
                  </a:cubicBezTo>
                  <a:cubicBezTo>
                    <a:pt x="28637" y="29987"/>
                    <a:pt x="24369" y="30398"/>
                    <a:pt x="23138" y="33845"/>
                  </a:cubicBezTo>
                  <a:cubicBezTo>
                    <a:pt x="29869" y="35159"/>
                    <a:pt x="37175" y="33435"/>
                    <a:pt x="43906" y="34666"/>
                  </a:cubicBezTo>
                  <a:cubicBezTo>
                    <a:pt x="50063" y="35815"/>
                    <a:pt x="56220" y="39181"/>
                    <a:pt x="62459" y="40741"/>
                  </a:cubicBezTo>
                  <a:cubicBezTo>
                    <a:pt x="69026" y="42383"/>
                    <a:pt x="74445" y="41069"/>
                    <a:pt x="81012" y="41726"/>
                  </a:cubicBezTo>
                  <a:cubicBezTo>
                    <a:pt x="83721" y="41972"/>
                    <a:pt x="86512" y="43778"/>
                    <a:pt x="89468" y="44107"/>
                  </a:cubicBezTo>
                  <a:cubicBezTo>
                    <a:pt x="93326" y="44435"/>
                    <a:pt x="95131" y="42219"/>
                    <a:pt x="98169" y="41972"/>
                  </a:cubicBezTo>
                  <a:cubicBezTo>
                    <a:pt x="104408" y="41562"/>
                    <a:pt x="109416" y="44764"/>
                    <a:pt x="115819" y="43943"/>
                  </a:cubicBezTo>
                  <a:cubicBezTo>
                    <a:pt x="121893" y="43286"/>
                    <a:pt x="127147" y="41808"/>
                    <a:pt x="132976" y="44681"/>
                  </a:cubicBezTo>
                  <a:cubicBezTo>
                    <a:pt x="140446" y="48458"/>
                    <a:pt x="145864" y="59540"/>
                    <a:pt x="152432" y="62660"/>
                  </a:cubicBezTo>
                  <a:cubicBezTo>
                    <a:pt x="156536" y="64547"/>
                    <a:pt x="165484" y="62413"/>
                    <a:pt x="169917" y="62085"/>
                  </a:cubicBezTo>
                  <a:cubicBezTo>
                    <a:pt x="179439" y="61346"/>
                    <a:pt x="188305" y="61839"/>
                    <a:pt x="197664" y="62085"/>
                  </a:cubicBezTo>
                  <a:cubicBezTo>
                    <a:pt x="202917" y="62249"/>
                    <a:pt x="203000" y="60525"/>
                    <a:pt x="208336" y="63645"/>
                  </a:cubicBezTo>
                  <a:cubicBezTo>
                    <a:pt x="211045" y="65204"/>
                    <a:pt x="213343" y="68570"/>
                    <a:pt x="216216" y="70048"/>
                  </a:cubicBezTo>
                  <a:cubicBezTo>
                    <a:pt x="222537" y="73413"/>
                    <a:pt x="230829" y="73988"/>
                    <a:pt x="237888" y="73824"/>
                  </a:cubicBezTo>
                  <a:cubicBezTo>
                    <a:pt x="242157" y="73742"/>
                    <a:pt x="252829" y="75055"/>
                    <a:pt x="251023" y="69063"/>
                  </a:cubicBezTo>
                  <a:cubicBezTo>
                    <a:pt x="248971" y="61839"/>
                    <a:pt x="240187" y="62331"/>
                    <a:pt x="241829" y="51988"/>
                  </a:cubicBezTo>
                  <a:cubicBezTo>
                    <a:pt x="252911" y="47719"/>
                    <a:pt x="233374" y="41726"/>
                    <a:pt x="230172" y="40905"/>
                  </a:cubicBezTo>
                  <a:cubicBezTo>
                    <a:pt x="222866" y="39099"/>
                    <a:pt x="211045" y="37950"/>
                    <a:pt x="215395" y="49443"/>
                  </a:cubicBezTo>
                  <a:cubicBezTo>
                    <a:pt x="198239" y="49032"/>
                    <a:pt x="206283" y="28427"/>
                    <a:pt x="200127" y="22845"/>
                  </a:cubicBezTo>
                  <a:cubicBezTo>
                    <a:pt x="194627" y="17920"/>
                    <a:pt x="186089" y="19726"/>
                    <a:pt x="179275" y="19069"/>
                  </a:cubicBezTo>
                  <a:cubicBezTo>
                    <a:pt x="170738" y="18248"/>
                    <a:pt x="170984" y="12830"/>
                    <a:pt x="163842" y="9875"/>
                  </a:cubicBezTo>
                  <a:cubicBezTo>
                    <a:pt x="154976" y="6345"/>
                    <a:pt x="151775" y="11024"/>
                    <a:pt x="145453" y="15211"/>
                  </a:cubicBezTo>
                  <a:cubicBezTo>
                    <a:pt x="140118" y="18741"/>
                    <a:pt x="135274" y="18741"/>
                    <a:pt x="128953" y="17756"/>
                  </a:cubicBezTo>
                  <a:cubicBezTo>
                    <a:pt x="122140" y="16770"/>
                    <a:pt x="116968" y="15539"/>
                    <a:pt x="109826" y="16935"/>
                  </a:cubicBezTo>
                  <a:cubicBezTo>
                    <a:pt x="103423" y="18248"/>
                    <a:pt x="97512" y="20054"/>
                    <a:pt x="90699" y="18905"/>
                  </a:cubicBezTo>
                  <a:cubicBezTo>
                    <a:pt x="88072" y="18494"/>
                    <a:pt x="85527" y="17263"/>
                    <a:pt x="82736" y="16688"/>
                  </a:cubicBezTo>
                  <a:cubicBezTo>
                    <a:pt x="82079" y="17427"/>
                    <a:pt x="82161" y="17673"/>
                    <a:pt x="82736" y="1668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39FE0BE8-73CB-01EC-47E1-63EE75E9455A}"/>
                </a:ext>
              </a:extLst>
            </p:cNvPr>
            <p:cNvSpPr/>
            <p:nvPr/>
          </p:nvSpPr>
          <p:spPr>
            <a:xfrm>
              <a:off x="8569787" y="4789782"/>
              <a:ext cx="251227" cy="73892"/>
            </a:xfrm>
            <a:custGeom>
              <a:avLst/>
              <a:gdLst>
                <a:gd name="connsiteX0" fmla="*/ 82572 w 251227"/>
                <a:gd name="connsiteY0" fmla="*/ 15867 h 73892"/>
                <a:gd name="connsiteX1" fmla="*/ 80355 w 251227"/>
                <a:gd name="connsiteY1" fmla="*/ 17099 h 73892"/>
                <a:gd name="connsiteX2" fmla="*/ 62459 w 251227"/>
                <a:gd name="connsiteY2" fmla="*/ 6509 h 73892"/>
                <a:gd name="connsiteX3" fmla="*/ 39309 w 251227"/>
                <a:gd name="connsiteY3" fmla="*/ 1009 h 73892"/>
                <a:gd name="connsiteX4" fmla="*/ 14600 w 251227"/>
                <a:gd name="connsiteY4" fmla="*/ 3636 h 73892"/>
                <a:gd name="connsiteX5" fmla="*/ 6062 w 251227"/>
                <a:gd name="connsiteY5" fmla="*/ 9628 h 73892"/>
                <a:gd name="connsiteX6" fmla="*/ 12219 w 251227"/>
                <a:gd name="connsiteY6" fmla="*/ 20464 h 73892"/>
                <a:gd name="connsiteX7" fmla="*/ 6309 w 251227"/>
                <a:gd name="connsiteY7" fmla="*/ 28427 h 73892"/>
                <a:gd name="connsiteX8" fmla="*/ 29130 w 251227"/>
                <a:gd name="connsiteY8" fmla="*/ 26211 h 73892"/>
                <a:gd name="connsiteX9" fmla="*/ 23138 w 251227"/>
                <a:gd name="connsiteY9" fmla="*/ 33845 h 73892"/>
                <a:gd name="connsiteX10" fmla="*/ 43906 w 251227"/>
                <a:gd name="connsiteY10" fmla="*/ 34666 h 73892"/>
                <a:gd name="connsiteX11" fmla="*/ 62459 w 251227"/>
                <a:gd name="connsiteY11" fmla="*/ 40741 h 73892"/>
                <a:gd name="connsiteX12" fmla="*/ 81012 w 251227"/>
                <a:gd name="connsiteY12" fmla="*/ 41726 h 73892"/>
                <a:gd name="connsiteX13" fmla="*/ 89468 w 251227"/>
                <a:gd name="connsiteY13" fmla="*/ 44107 h 73892"/>
                <a:gd name="connsiteX14" fmla="*/ 98169 w 251227"/>
                <a:gd name="connsiteY14" fmla="*/ 41972 h 73892"/>
                <a:gd name="connsiteX15" fmla="*/ 115819 w 251227"/>
                <a:gd name="connsiteY15" fmla="*/ 43943 h 73892"/>
                <a:gd name="connsiteX16" fmla="*/ 132976 w 251227"/>
                <a:gd name="connsiteY16" fmla="*/ 44681 h 73892"/>
                <a:gd name="connsiteX17" fmla="*/ 152432 w 251227"/>
                <a:gd name="connsiteY17" fmla="*/ 62660 h 73892"/>
                <a:gd name="connsiteX18" fmla="*/ 169917 w 251227"/>
                <a:gd name="connsiteY18" fmla="*/ 62085 h 73892"/>
                <a:gd name="connsiteX19" fmla="*/ 197664 w 251227"/>
                <a:gd name="connsiteY19" fmla="*/ 62085 h 73892"/>
                <a:gd name="connsiteX20" fmla="*/ 208336 w 251227"/>
                <a:gd name="connsiteY20" fmla="*/ 63645 h 73892"/>
                <a:gd name="connsiteX21" fmla="*/ 216216 w 251227"/>
                <a:gd name="connsiteY21" fmla="*/ 70048 h 73892"/>
                <a:gd name="connsiteX22" fmla="*/ 237888 w 251227"/>
                <a:gd name="connsiteY22" fmla="*/ 73824 h 73892"/>
                <a:gd name="connsiteX23" fmla="*/ 251023 w 251227"/>
                <a:gd name="connsiteY23" fmla="*/ 69063 h 73892"/>
                <a:gd name="connsiteX24" fmla="*/ 241829 w 251227"/>
                <a:gd name="connsiteY24" fmla="*/ 51988 h 73892"/>
                <a:gd name="connsiteX25" fmla="*/ 230172 w 251227"/>
                <a:gd name="connsiteY25" fmla="*/ 40905 h 73892"/>
                <a:gd name="connsiteX26" fmla="*/ 215395 w 251227"/>
                <a:gd name="connsiteY26" fmla="*/ 49443 h 73892"/>
                <a:gd name="connsiteX27" fmla="*/ 200127 w 251227"/>
                <a:gd name="connsiteY27" fmla="*/ 22845 h 73892"/>
                <a:gd name="connsiteX28" fmla="*/ 179275 w 251227"/>
                <a:gd name="connsiteY28" fmla="*/ 19069 h 73892"/>
                <a:gd name="connsiteX29" fmla="*/ 163842 w 251227"/>
                <a:gd name="connsiteY29" fmla="*/ 9875 h 73892"/>
                <a:gd name="connsiteX30" fmla="*/ 145453 w 251227"/>
                <a:gd name="connsiteY30" fmla="*/ 15211 h 73892"/>
                <a:gd name="connsiteX31" fmla="*/ 128953 w 251227"/>
                <a:gd name="connsiteY31" fmla="*/ 17756 h 73892"/>
                <a:gd name="connsiteX32" fmla="*/ 109826 w 251227"/>
                <a:gd name="connsiteY32" fmla="*/ 16935 h 73892"/>
                <a:gd name="connsiteX33" fmla="*/ 90699 w 251227"/>
                <a:gd name="connsiteY33" fmla="*/ 18905 h 73892"/>
                <a:gd name="connsiteX34" fmla="*/ 82736 w 251227"/>
                <a:gd name="connsiteY34" fmla="*/ 16688 h 73892"/>
                <a:gd name="connsiteX35" fmla="*/ 82736 w 251227"/>
                <a:gd name="connsiteY35" fmla="*/ 16688 h 7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1227" h="73892">
                  <a:moveTo>
                    <a:pt x="82572" y="15867"/>
                  </a:moveTo>
                  <a:cubicBezTo>
                    <a:pt x="81997" y="16278"/>
                    <a:pt x="81587" y="17017"/>
                    <a:pt x="80355" y="17099"/>
                  </a:cubicBezTo>
                  <a:cubicBezTo>
                    <a:pt x="79699" y="7083"/>
                    <a:pt x="70258" y="7083"/>
                    <a:pt x="62459" y="6509"/>
                  </a:cubicBezTo>
                  <a:cubicBezTo>
                    <a:pt x="54004" y="5934"/>
                    <a:pt x="47355" y="3882"/>
                    <a:pt x="39309" y="1009"/>
                  </a:cubicBezTo>
                  <a:cubicBezTo>
                    <a:pt x="32496" y="-1536"/>
                    <a:pt x="21578" y="1255"/>
                    <a:pt x="14600" y="3636"/>
                  </a:cubicBezTo>
                  <a:cubicBezTo>
                    <a:pt x="12384" y="4375"/>
                    <a:pt x="6309" y="6591"/>
                    <a:pt x="6062" y="9628"/>
                  </a:cubicBezTo>
                  <a:cubicBezTo>
                    <a:pt x="5652" y="13323"/>
                    <a:pt x="12466" y="15621"/>
                    <a:pt x="12219" y="20464"/>
                  </a:cubicBezTo>
                  <a:cubicBezTo>
                    <a:pt x="6965" y="21942"/>
                    <a:pt x="-8632" y="25308"/>
                    <a:pt x="6309" y="28427"/>
                  </a:cubicBezTo>
                  <a:cubicBezTo>
                    <a:pt x="14518" y="30069"/>
                    <a:pt x="21496" y="23830"/>
                    <a:pt x="29130" y="26211"/>
                  </a:cubicBezTo>
                  <a:cubicBezTo>
                    <a:pt x="28637" y="29987"/>
                    <a:pt x="24369" y="30398"/>
                    <a:pt x="23138" y="33845"/>
                  </a:cubicBezTo>
                  <a:cubicBezTo>
                    <a:pt x="29869" y="35159"/>
                    <a:pt x="37175" y="33435"/>
                    <a:pt x="43906" y="34666"/>
                  </a:cubicBezTo>
                  <a:cubicBezTo>
                    <a:pt x="50063" y="35815"/>
                    <a:pt x="56220" y="39181"/>
                    <a:pt x="62459" y="40741"/>
                  </a:cubicBezTo>
                  <a:cubicBezTo>
                    <a:pt x="69026" y="42383"/>
                    <a:pt x="74445" y="41069"/>
                    <a:pt x="81012" y="41726"/>
                  </a:cubicBezTo>
                  <a:cubicBezTo>
                    <a:pt x="83721" y="41972"/>
                    <a:pt x="86512" y="43778"/>
                    <a:pt x="89468" y="44107"/>
                  </a:cubicBezTo>
                  <a:cubicBezTo>
                    <a:pt x="93326" y="44435"/>
                    <a:pt x="95131" y="42219"/>
                    <a:pt x="98169" y="41972"/>
                  </a:cubicBezTo>
                  <a:cubicBezTo>
                    <a:pt x="104408" y="41562"/>
                    <a:pt x="109416" y="44764"/>
                    <a:pt x="115819" y="43943"/>
                  </a:cubicBezTo>
                  <a:cubicBezTo>
                    <a:pt x="121893" y="43286"/>
                    <a:pt x="127147" y="41808"/>
                    <a:pt x="132976" y="44681"/>
                  </a:cubicBezTo>
                  <a:cubicBezTo>
                    <a:pt x="140446" y="48458"/>
                    <a:pt x="145864" y="59540"/>
                    <a:pt x="152432" y="62660"/>
                  </a:cubicBezTo>
                  <a:cubicBezTo>
                    <a:pt x="156536" y="64547"/>
                    <a:pt x="165484" y="62413"/>
                    <a:pt x="169917" y="62085"/>
                  </a:cubicBezTo>
                  <a:cubicBezTo>
                    <a:pt x="179439" y="61346"/>
                    <a:pt x="188305" y="61839"/>
                    <a:pt x="197664" y="62085"/>
                  </a:cubicBezTo>
                  <a:cubicBezTo>
                    <a:pt x="202917" y="62249"/>
                    <a:pt x="203000" y="60525"/>
                    <a:pt x="208336" y="63645"/>
                  </a:cubicBezTo>
                  <a:cubicBezTo>
                    <a:pt x="211045" y="65204"/>
                    <a:pt x="213343" y="68570"/>
                    <a:pt x="216216" y="70048"/>
                  </a:cubicBezTo>
                  <a:cubicBezTo>
                    <a:pt x="222537" y="73413"/>
                    <a:pt x="230829" y="73988"/>
                    <a:pt x="237888" y="73824"/>
                  </a:cubicBezTo>
                  <a:cubicBezTo>
                    <a:pt x="242157" y="73742"/>
                    <a:pt x="252829" y="75055"/>
                    <a:pt x="251023" y="69063"/>
                  </a:cubicBezTo>
                  <a:cubicBezTo>
                    <a:pt x="248971" y="61839"/>
                    <a:pt x="240187" y="62331"/>
                    <a:pt x="241829" y="51988"/>
                  </a:cubicBezTo>
                  <a:cubicBezTo>
                    <a:pt x="252911" y="47719"/>
                    <a:pt x="233374" y="41726"/>
                    <a:pt x="230172" y="40905"/>
                  </a:cubicBezTo>
                  <a:cubicBezTo>
                    <a:pt x="222866" y="39099"/>
                    <a:pt x="211045" y="37950"/>
                    <a:pt x="215395" y="49443"/>
                  </a:cubicBezTo>
                  <a:cubicBezTo>
                    <a:pt x="198239" y="49032"/>
                    <a:pt x="206283" y="28427"/>
                    <a:pt x="200127" y="22845"/>
                  </a:cubicBezTo>
                  <a:cubicBezTo>
                    <a:pt x="194627" y="17920"/>
                    <a:pt x="186089" y="19726"/>
                    <a:pt x="179275" y="19069"/>
                  </a:cubicBezTo>
                  <a:cubicBezTo>
                    <a:pt x="170738" y="18248"/>
                    <a:pt x="170984" y="12830"/>
                    <a:pt x="163842" y="9875"/>
                  </a:cubicBezTo>
                  <a:cubicBezTo>
                    <a:pt x="154976" y="6345"/>
                    <a:pt x="151775" y="11024"/>
                    <a:pt x="145453" y="15211"/>
                  </a:cubicBezTo>
                  <a:cubicBezTo>
                    <a:pt x="140118" y="18741"/>
                    <a:pt x="135274" y="18741"/>
                    <a:pt x="128953" y="17756"/>
                  </a:cubicBezTo>
                  <a:cubicBezTo>
                    <a:pt x="122140" y="16770"/>
                    <a:pt x="116968" y="15539"/>
                    <a:pt x="109826" y="16935"/>
                  </a:cubicBezTo>
                  <a:cubicBezTo>
                    <a:pt x="103423" y="18248"/>
                    <a:pt x="97512" y="20054"/>
                    <a:pt x="90699" y="18905"/>
                  </a:cubicBezTo>
                  <a:cubicBezTo>
                    <a:pt x="88072" y="18494"/>
                    <a:pt x="85527" y="17263"/>
                    <a:pt x="82736" y="16688"/>
                  </a:cubicBezTo>
                  <a:cubicBezTo>
                    <a:pt x="82079" y="17427"/>
                    <a:pt x="82161" y="17673"/>
                    <a:pt x="82736" y="1668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A2FA6BC-3D52-7819-8EE3-6222DC12491C}"/>
                </a:ext>
              </a:extLst>
            </p:cNvPr>
            <p:cNvSpPr/>
            <p:nvPr/>
          </p:nvSpPr>
          <p:spPr>
            <a:xfrm>
              <a:off x="8825814" y="4840686"/>
              <a:ext cx="18086" cy="16451"/>
            </a:xfrm>
            <a:custGeom>
              <a:avLst/>
              <a:gdLst>
                <a:gd name="connsiteX0" fmla="*/ 6243 w 18086"/>
                <a:gd name="connsiteY0" fmla="*/ 1084 h 16451"/>
                <a:gd name="connsiteX1" fmla="*/ 9363 w 18086"/>
                <a:gd name="connsiteY1" fmla="*/ 16025 h 16451"/>
                <a:gd name="connsiteX2" fmla="*/ 7967 w 18086"/>
                <a:gd name="connsiteY2" fmla="*/ 1823 h 16451"/>
                <a:gd name="connsiteX3" fmla="*/ 6325 w 18086"/>
                <a:gd name="connsiteY3" fmla="*/ 1166 h 16451"/>
                <a:gd name="connsiteX4" fmla="*/ 6325 w 18086"/>
                <a:gd name="connsiteY4" fmla="*/ 1166 h 1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16451">
                  <a:moveTo>
                    <a:pt x="6243" y="1084"/>
                  </a:moveTo>
                  <a:cubicBezTo>
                    <a:pt x="-4840" y="-4662"/>
                    <a:pt x="497" y="14219"/>
                    <a:pt x="9363" y="16025"/>
                  </a:cubicBezTo>
                  <a:cubicBezTo>
                    <a:pt x="24714" y="19144"/>
                    <a:pt x="16915" y="4204"/>
                    <a:pt x="7967" y="1823"/>
                  </a:cubicBezTo>
                  <a:lnTo>
                    <a:pt x="6325" y="1166"/>
                  </a:lnTo>
                  <a:lnTo>
                    <a:pt x="6325" y="1166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94C61613-49BB-62E3-9F8D-8A646C29495F}"/>
                </a:ext>
              </a:extLst>
            </p:cNvPr>
            <p:cNvSpPr/>
            <p:nvPr/>
          </p:nvSpPr>
          <p:spPr>
            <a:xfrm>
              <a:off x="8825814" y="4840686"/>
              <a:ext cx="18086" cy="16451"/>
            </a:xfrm>
            <a:custGeom>
              <a:avLst/>
              <a:gdLst>
                <a:gd name="connsiteX0" fmla="*/ 6243 w 18086"/>
                <a:gd name="connsiteY0" fmla="*/ 1084 h 16451"/>
                <a:gd name="connsiteX1" fmla="*/ 9363 w 18086"/>
                <a:gd name="connsiteY1" fmla="*/ 16025 h 16451"/>
                <a:gd name="connsiteX2" fmla="*/ 7967 w 18086"/>
                <a:gd name="connsiteY2" fmla="*/ 1823 h 16451"/>
                <a:gd name="connsiteX3" fmla="*/ 6325 w 18086"/>
                <a:gd name="connsiteY3" fmla="*/ 1166 h 16451"/>
                <a:gd name="connsiteX4" fmla="*/ 6325 w 18086"/>
                <a:gd name="connsiteY4" fmla="*/ 1166 h 1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16451">
                  <a:moveTo>
                    <a:pt x="6243" y="1084"/>
                  </a:moveTo>
                  <a:cubicBezTo>
                    <a:pt x="-4840" y="-4662"/>
                    <a:pt x="497" y="14219"/>
                    <a:pt x="9363" y="16025"/>
                  </a:cubicBezTo>
                  <a:cubicBezTo>
                    <a:pt x="24714" y="19144"/>
                    <a:pt x="16915" y="4204"/>
                    <a:pt x="7967" y="1823"/>
                  </a:cubicBezTo>
                  <a:lnTo>
                    <a:pt x="6325" y="1166"/>
                  </a:lnTo>
                  <a:lnTo>
                    <a:pt x="6325" y="1166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CC44748A-50C0-F9DC-167D-363B27C6F4E1}"/>
                </a:ext>
              </a:extLst>
            </p:cNvPr>
            <p:cNvSpPr/>
            <p:nvPr/>
          </p:nvSpPr>
          <p:spPr>
            <a:xfrm>
              <a:off x="8845498" y="4842299"/>
              <a:ext cx="16438" cy="9849"/>
            </a:xfrm>
            <a:custGeom>
              <a:avLst/>
              <a:gdLst>
                <a:gd name="connsiteX0" fmla="*/ 4865 w 16438"/>
                <a:gd name="connsiteY0" fmla="*/ 1523 h 9849"/>
                <a:gd name="connsiteX1" fmla="*/ 350 w 16438"/>
                <a:gd name="connsiteY1" fmla="*/ 9486 h 9849"/>
                <a:gd name="connsiteX2" fmla="*/ 16358 w 16438"/>
                <a:gd name="connsiteY2" fmla="*/ 5546 h 9849"/>
                <a:gd name="connsiteX3" fmla="*/ 4783 w 16438"/>
                <a:gd name="connsiteY3" fmla="*/ 702 h 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8" h="9849">
                  <a:moveTo>
                    <a:pt x="4865" y="1523"/>
                  </a:moveTo>
                  <a:cubicBezTo>
                    <a:pt x="925" y="2344"/>
                    <a:pt x="-799" y="5628"/>
                    <a:pt x="350" y="9486"/>
                  </a:cubicBezTo>
                  <a:cubicBezTo>
                    <a:pt x="3962" y="9650"/>
                    <a:pt x="15373" y="11374"/>
                    <a:pt x="16358" y="5546"/>
                  </a:cubicBezTo>
                  <a:cubicBezTo>
                    <a:pt x="17425" y="-447"/>
                    <a:pt x="7492" y="-693"/>
                    <a:pt x="4783" y="70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0AEB003-765D-6142-1A60-8B0BD5785DF3}"/>
                </a:ext>
              </a:extLst>
            </p:cNvPr>
            <p:cNvSpPr/>
            <p:nvPr/>
          </p:nvSpPr>
          <p:spPr>
            <a:xfrm>
              <a:off x="8845498" y="4842299"/>
              <a:ext cx="16438" cy="9849"/>
            </a:xfrm>
            <a:custGeom>
              <a:avLst/>
              <a:gdLst>
                <a:gd name="connsiteX0" fmla="*/ 4865 w 16438"/>
                <a:gd name="connsiteY0" fmla="*/ 1523 h 9849"/>
                <a:gd name="connsiteX1" fmla="*/ 350 w 16438"/>
                <a:gd name="connsiteY1" fmla="*/ 9486 h 9849"/>
                <a:gd name="connsiteX2" fmla="*/ 16358 w 16438"/>
                <a:gd name="connsiteY2" fmla="*/ 5546 h 9849"/>
                <a:gd name="connsiteX3" fmla="*/ 4783 w 16438"/>
                <a:gd name="connsiteY3" fmla="*/ 702 h 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438" h="9849">
                  <a:moveTo>
                    <a:pt x="4865" y="1523"/>
                  </a:moveTo>
                  <a:cubicBezTo>
                    <a:pt x="925" y="2344"/>
                    <a:pt x="-799" y="5628"/>
                    <a:pt x="350" y="9486"/>
                  </a:cubicBezTo>
                  <a:cubicBezTo>
                    <a:pt x="3962" y="9650"/>
                    <a:pt x="15373" y="11374"/>
                    <a:pt x="16358" y="5546"/>
                  </a:cubicBezTo>
                  <a:cubicBezTo>
                    <a:pt x="17425" y="-447"/>
                    <a:pt x="7492" y="-693"/>
                    <a:pt x="4783" y="70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3F40BAA7-4A87-AA36-534C-D645D76441FC}"/>
                </a:ext>
              </a:extLst>
            </p:cNvPr>
            <p:cNvSpPr/>
            <p:nvPr/>
          </p:nvSpPr>
          <p:spPr>
            <a:xfrm>
              <a:off x="8861938" y="4842343"/>
              <a:ext cx="44278" cy="19657"/>
            </a:xfrm>
            <a:custGeom>
              <a:avLst/>
              <a:gdLst>
                <a:gd name="connsiteX0" fmla="*/ 7142 w 44278"/>
                <a:gd name="connsiteY0" fmla="*/ 1561 h 19657"/>
                <a:gd name="connsiteX1" fmla="*/ 0 w 44278"/>
                <a:gd name="connsiteY1" fmla="*/ 13465 h 19657"/>
                <a:gd name="connsiteX2" fmla="*/ 13053 w 44278"/>
                <a:gd name="connsiteY2" fmla="*/ 15189 h 19657"/>
                <a:gd name="connsiteX3" fmla="*/ 24299 w 44278"/>
                <a:gd name="connsiteY3" fmla="*/ 19457 h 19657"/>
                <a:gd name="connsiteX4" fmla="*/ 29799 w 44278"/>
                <a:gd name="connsiteY4" fmla="*/ 15763 h 19657"/>
                <a:gd name="connsiteX5" fmla="*/ 36859 w 44278"/>
                <a:gd name="connsiteY5" fmla="*/ 16420 h 19657"/>
                <a:gd name="connsiteX6" fmla="*/ 43837 w 44278"/>
                <a:gd name="connsiteY6" fmla="*/ 8539 h 19657"/>
                <a:gd name="connsiteX7" fmla="*/ 9276 w 44278"/>
                <a:gd name="connsiteY7" fmla="*/ 1808 h 19657"/>
                <a:gd name="connsiteX8" fmla="*/ 7060 w 44278"/>
                <a:gd name="connsiteY8" fmla="*/ 1644 h 19657"/>
                <a:gd name="connsiteX9" fmla="*/ 7060 w 44278"/>
                <a:gd name="connsiteY9" fmla="*/ 1644 h 19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78" h="19657">
                  <a:moveTo>
                    <a:pt x="7142" y="1561"/>
                  </a:moveTo>
                  <a:cubicBezTo>
                    <a:pt x="657" y="3778"/>
                    <a:pt x="986" y="7636"/>
                    <a:pt x="0" y="13465"/>
                  </a:cubicBezTo>
                  <a:cubicBezTo>
                    <a:pt x="4269" y="14860"/>
                    <a:pt x="8948" y="13711"/>
                    <a:pt x="13053" y="15189"/>
                  </a:cubicBezTo>
                  <a:cubicBezTo>
                    <a:pt x="18060" y="17077"/>
                    <a:pt x="18389" y="20525"/>
                    <a:pt x="24299" y="19457"/>
                  </a:cubicBezTo>
                  <a:cubicBezTo>
                    <a:pt x="27008" y="18965"/>
                    <a:pt x="27911" y="16092"/>
                    <a:pt x="29799" y="15763"/>
                  </a:cubicBezTo>
                  <a:cubicBezTo>
                    <a:pt x="32098" y="15271"/>
                    <a:pt x="34971" y="16666"/>
                    <a:pt x="36859" y="16420"/>
                  </a:cubicBezTo>
                  <a:cubicBezTo>
                    <a:pt x="42770" y="15845"/>
                    <a:pt x="45397" y="15271"/>
                    <a:pt x="43837" y="8539"/>
                  </a:cubicBezTo>
                  <a:cubicBezTo>
                    <a:pt x="36613" y="7390"/>
                    <a:pt x="13873" y="-4431"/>
                    <a:pt x="9276" y="1808"/>
                  </a:cubicBezTo>
                  <a:lnTo>
                    <a:pt x="7060" y="1644"/>
                  </a:lnTo>
                  <a:lnTo>
                    <a:pt x="7060" y="1644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7E99DA1-8F3A-E716-0004-07C5625D9377}"/>
                </a:ext>
              </a:extLst>
            </p:cNvPr>
            <p:cNvSpPr/>
            <p:nvPr/>
          </p:nvSpPr>
          <p:spPr>
            <a:xfrm>
              <a:off x="8861938" y="4842343"/>
              <a:ext cx="44278" cy="19657"/>
            </a:xfrm>
            <a:custGeom>
              <a:avLst/>
              <a:gdLst>
                <a:gd name="connsiteX0" fmla="*/ 7142 w 44278"/>
                <a:gd name="connsiteY0" fmla="*/ 1561 h 19657"/>
                <a:gd name="connsiteX1" fmla="*/ 0 w 44278"/>
                <a:gd name="connsiteY1" fmla="*/ 13465 h 19657"/>
                <a:gd name="connsiteX2" fmla="*/ 13053 w 44278"/>
                <a:gd name="connsiteY2" fmla="*/ 15189 h 19657"/>
                <a:gd name="connsiteX3" fmla="*/ 24299 w 44278"/>
                <a:gd name="connsiteY3" fmla="*/ 19457 h 19657"/>
                <a:gd name="connsiteX4" fmla="*/ 29799 w 44278"/>
                <a:gd name="connsiteY4" fmla="*/ 15763 h 19657"/>
                <a:gd name="connsiteX5" fmla="*/ 36859 w 44278"/>
                <a:gd name="connsiteY5" fmla="*/ 16420 h 19657"/>
                <a:gd name="connsiteX6" fmla="*/ 43837 w 44278"/>
                <a:gd name="connsiteY6" fmla="*/ 8539 h 19657"/>
                <a:gd name="connsiteX7" fmla="*/ 9276 w 44278"/>
                <a:gd name="connsiteY7" fmla="*/ 1808 h 19657"/>
                <a:gd name="connsiteX8" fmla="*/ 7060 w 44278"/>
                <a:gd name="connsiteY8" fmla="*/ 1644 h 19657"/>
                <a:gd name="connsiteX9" fmla="*/ 7060 w 44278"/>
                <a:gd name="connsiteY9" fmla="*/ 1644 h 19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78" h="19657">
                  <a:moveTo>
                    <a:pt x="7142" y="1561"/>
                  </a:moveTo>
                  <a:cubicBezTo>
                    <a:pt x="657" y="3778"/>
                    <a:pt x="986" y="7636"/>
                    <a:pt x="0" y="13465"/>
                  </a:cubicBezTo>
                  <a:cubicBezTo>
                    <a:pt x="4269" y="14860"/>
                    <a:pt x="8948" y="13711"/>
                    <a:pt x="13053" y="15189"/>
                  </a:cubicBezTo>
                  <a:cubicBezTo>
                    <a:pt x="18060" y="17077"/>
                    <a:pt x="18389" y="20525"/>
                    <a:pt x="24299" y="19457"/>
                  </a:cubicBezTo>
                  <a:cubicBezTo>
                    <a:pt x="27008" y="18965"/>
                    <a:pt x="27911" y="16092"/>
                    <a:pt x="29799" y="15763"/>
                  </a:cubicBezTo>
                  <a:cubicBezTo>
                    <a:pt x="32098" y="15271"/>
                    <a:pt x="34971" y="16666"/>
                    <a:pt x="36859" y="16420"/>
                  </a:cubicBezTo>
                  <a:cubicBezTo>
                    <a:pt x="42770" y="15845"/>
                    <a:pt x="45397" y="15271"/>
                    <a:pt x="43837" y="8539"/>
                  </a:cubicBezTo>
                  <a:cubicBezTo>
                    <a:pt x="36613" y="7390"/>
                    <a:pt x="13873" y="-4431"/>
                    <a:pt x="9276" y="1808"/>
                  </a:cubicBezTo>
                  <a:lnTo>
                    <a:pt x="7060" y="1644"/>
                  </a:lnTo>
                  <a:lnTo>
                    <a:pt x="7060" y="1644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7D1C260-85AF-E7E1-9B62-DC758B93DA9C}"/>
                </a:ext>
              </a:extLst>
            </p:cNvPr>
            <p:cNvSpPr/>
            <p:nvPr/>
          </p:nvSpPr>
          <p:spPr>
            <a:xfrm>
              <a:off x="8904626" y="4839046"/>
              <a:ext cx="32836" cy="14747"/>
            </a:xfrm>
            <a:custGeom>
              <a:avLst/>
              <a:gdLst>
                <a:gd name="connsiteX0" fmla="*/ 20523 w 32836"/>
                <a:gd name="connsiteY0" fmla="*/ 1821 h 14747"/>
                <a:gd name="connsiteX1" fmla="*/ 0 w 32836"/>
                <a:gd name="connsiteY1" fmla="*/ 3134 h 14747"/>
                <a:gd name="connsiteX2" fmla="*/ 32837 w 32836"/>
                <a:gd name="connsiteY2" fmla="*/ 12164 h 14747"/>
                <a:gd name="connsiteX3" fmla="*/ 27501 w 32836"/>
                <a:gd name="connsiteY3" fmla="*/ 9866 h 14747"/>
                <a:gd name="connsiteX4" fmla="*/ 28076 w 32836"/>
                <a:gd name="connsiteY4" fmla="*/ 3955 h 14747"/>
                <a:gd name="connsiteX5" fmla="*/ 16665 w 32836"/>
                <a:gd name="connsiteY5" fmla="*/ 3955 h 14747"/>
                <a:gd name="connsiteX6" fmla="*/ 20523 w 32836"/>
                <a:gd name="connsiteY6" fmla="*/ 1739 h 14747"/>
                <a:gd name="connsiteX7" fmla="*/ 20523 w 32836"/>
                <a:gd name="connsiteY7" fmla="*/ 1739 h 14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36" h="14747">
                  <a:moveTo>
                    <a:pt x="20523" y="1821"/>
                  </a:moveTo>
                  <a:cubicBezTo>
                    <a:pt x="16336" y="1657"/>
                    <a:pt x="0" y="-2941"/>
                    <a:pt x="0" y="3134"/>
                  </a:cubicBezTo>
                  <a:cubicBezTo>
                    <a:pt x="7799" y="5843"/>
                    <a:pt x="24464" y="20620"/>
                    <a:pt x="32837" y="12164"/>
                  </a:cubicBezTo>
                  <a:cubicBezTo>
                    <a:pt x="31277" y="11672"/>
                    <a:pt x="29635" y="9948"/>
                    <a:pt x="27501" y="9866"/>
                  </a:cubicBezTo>
                  <a:cubicBezTo>
                    <a:pt x="27008" y="7321"/>
                    <a:pt x="26434" y="6254"/>
                    <a:pt x="28076" y="3955"/>
                  </a:cubicBezTo>
                  <a:cubicBezTo>
                    <a:pt x="24792" y="1657"/>
                    <a:pt x="19948" y="1985"/>
                    <a:pt x="16665" y="3955"/>
                  </a:cubicBezTo>
                  <a:lnTo>
                    <a:pt x="20523" y="1739"/>
                  </a:lnTo>
                  <a:lnTo>
                    <a:pt x="20523" y="1739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6E32F9D7-B5B9-D1B3-6FA8-7AE00F38A895}"/>
                </a:ext>
              </a:extLst>
            </p:cNvPr>
            <p:cNvSpPr/>
            <p:nvPr/>
          </p:nvSpPr>
          <p:spPr>
            <a:xfrm>
              <a:off x="8904626" y="4839046"/>
              <a:ext cx="32836" cy="14747"/>
            </a:xfrm>
            <a:custGeom>
              <a:avLst/>
              <a:gdLst>
                <a:gd name="connsiteX0" fmla="*/ 20523 w 32836"/>
                <a:gd name="connsiteY0" fmla="*/ 1821 h 14747"/>
                <a:gd name="connsiteX1" fmla="*/ 0 w 32836"/>
                <a:gd name="connsiteY1" fmla="*/ 3134 h 14747"/>
                <a:gd name="connsiteX2" fmla="*/ 32837 w 32836"/>
                <a:gd name="connsiteY2" fmla="*/ 12164 h 14747"/>
                <a:gd name="connsiteX3" fmla="*/ 27501 w 32836"/>
                <a:gd name="connsiteY3" fmla="*/ 9866 h 14747"/>
                <a:gd name="connsiteX4" fmla="*/ 28076 w 32836"/>
                <a:gd name="connsiteY4" fmla="*/ 3955 h 14747"/>
                <a:gd name="connsiteX5" fmla="*/ 16665 w 32836"/>
                <a:gd name="connsiteY5" fmla="*/ 3955 h 14747"/>
                <a:gd name="connsiteX6" fmla="*/ 20523 w 32836"/>
                <a:gd name="connsiteY6" fmla="*/ 1739 h 14747"/>
                <a:gd name="connsiteX7" fmla="*/ 20523 w 32836"/>
                <a:gd name="connsiteY7" fmla="*/ 1739 h 14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36" h="14747">
                  <a:moveTo>
                    <a:pt x="20523" y="1821"/>
                  </a:moveTo>
                  <a:cubicBezTo>
                    <a:pt x="16336" y="1657"/>
                    <a:pt x="0" y="-2941"/>
                    <a:pt x="0" y="3134"/>
                  </a:cubicBezTo>
                  <a:cubicBezTo>
                    <a:pt x="7799" y="5843"/>
                    <a:pt x="24464" y="20620"/>
                    <a:pt x="32837" y="12164"/>
                  </a:cubicBezTo>
                  <a:cubicBezTo>
                    <a:pt x="31277" y="11672"/>
                    <a:pt x="29635" y="9948"/>
                    <a:pt x="27501" y="9866"/>
                  </a:cubicBezTo>
                  <a:cubicBezTo>
                    <a:pt x="27008" y="7321"/>
                    <a:pt x="26434" y="6254"/>
                    <a:pt x="28076" y="3955"/>
                  </a:cubicBezTo>
                  <a:cubicBezTo>
                    <a:pt x="24792" y="1657"/>
                    <a:pt x="19948" y="1985"/>
                    <a:pt x="16665" y="3955"/>
                  </a:cubicBezTo>
                  <a:lnTo>
                    <a:pt x="20523" y="1739"/>
                  </a:lnTo>
                  <a:lnTo>
                    <a:pt x="20523" y="1739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92EC90A9-4DAB-9707-4268-F95C6C49B116}"/>
                </a:ext>
              </a:extLst>
            </p:cNvPr>
            <p:cNvSpPr/>
            <p:nvPr/>
          </p:nvSpPr>
          <p:spPr>
            <a:xfrm>
              <a:off x="8940746" y="4848912"/>
              <a:ext cx="11528" cy="8185"/>
            </a:xfrm>
            <a:custGeom>
              <a:avLst/>
              <a:gdLst>
                <a:gd name="connsiteX0" fmla="*/ 5582 w 11528"/>
                <a:gd name="connsiteY0" fmla="*/ 821 h 8185"/>
                <a:gd name="connsiteX1" fmla="*/ 0 w 11528"/>
                <a:gd name="connsiteY1" fmla="*/ 6813 h 8185"/>
                <a:gd name="connsiteX2" fmla="*/ 10754 w 11528"/>
                <a:gd name="connsiteY2" fmla="*/ 7224 h 8185"/>
                <a:gd name="connsiteX3" fmla="*/ 5582 w 11528"/>
                <a:gd name="connsiteY3" fmla="*/ 0 h 8185"/>
                <a:gd name="connsiteX4" fmla="*/ 5582 w 11528"/>
                <a:gd name="connsiteY4" fmla="*/ 821 h 8185"/>
                <a:gd name="connsiteX5" fmla="*/ 5582 w 11528"/>
                <a:gd name="connsiteY5" fmla="*/ 821 h 8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28" h="8185">
                  <a:moveTo>
                    <a:pt x="5582" y="821"/>
                  </a:moveTo>
                  <a:cubicBezTo>
                    <a:pt x="3202" y="2216"/>
                    <a:pt x="985" y="4186"/>
                    <a:pt x="0" y="6813"/>
                  </a:cubicBezTo>
                  <a:cubicBezTo>
                    <a:pt x="2217" y="6813"/>
                    <a:pt x="9030" y="9605"/>
                    <a:pt x="10754" y="7224"/>
                  </a:cubicBezTo>
                  <a:cubicBezTo>
                    <a:pt x="13709" y="2791"/>
                    <a:pt x="7388" y="164"/>
                    <a:pt x="5582" y="0"/>
                  </a:cubicBezTo>
                  <a:lnTo>
                    <a:pt x="5582" y="821"/>
                  </a:lnTo>
                  <a:lnTo>
                    <a:pt x="5582" y="821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992F470-4211-ECC2-917F-DF9D3B5D25F5}"/>
                </a:ext>
              </a:extLst>
            </p:cNvPr>
            <p:cNvSpPr/>
            <p:nvPr/>
          </p:nvSpPr>
          <p:spPr>
            <a:xfrm>
              <a:off x="8940746" y="4848912"/>
              <a:ext cx="11528" cy="8185"/>
            </a:xfrm>
            <a:custGeom>
              <a:avLst/>
              <a:gdLst>
                <a:gd name="connsiteX0" fmla="*/ 5582 w 11528"/>
                <a:gd name="connsiteY0" fmla="*/ 821 h 8185"/>
                <a:gd name="connsiteX1" fmla="*/ 0 w 11528"/>
                <a:gd name="connsiteY1" fmla="*/ 6813 h 8185"/>
                <a:gd name="connsiteX2" fmla="*/ 10754 w 11528"/>
                <a:gd name="connsiteY2" fmla="*/ 7224 h 8185"/>
                <a:gd name="connsiteX3" fmla="*/ 5582 w 11528"/>
                <a:gd name="connsiteY3" fmla="*/ 0 h 8185"/>
                <a:gd name="connsiteX4" fmla="*/ 5582 w 11528"/>
                <a:gd name="connsiteY4" fmla="*/ 821 h 8185"/>
                <a:gd name="connsiteX5" fmla="*/ 5582 w 11528"/>
                <a:gd name="connsiteY5" fmla="*/ 821 h 8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28" h="8185">
                  <a:moveTo>
                    <a:pt x="5582" y="821"/>
                  </a:moveTo>
                  <a:cubicBezTo>
                    <a:pt x="3202" y="2216"/>
                    <a:pt x="985" y="4186"/>
                    <a:pt x="0" y="6813"/>
                  </a:cubicBezTo>
                  <a:cubicBezTo>
                    <a:pt x="2217" y="6813"/>
                    <a:pt x="9030" y="9605"/>
                    <a:pt x="10754" y="7224"/>
                  </a:cubicBezTo>
                  <a:cubicBezTo>
                    <a:pt x="13709" y="2791"/>
                    <a:pt x="7388" y="164"/>
                    <a:pt x="5582" y="0"/>
                  </a:cubicBezTo>
                  <a:lnTo>
                    <a:pt x="5582" y="821"/>
                  </a:lnTo>
                  <a:lnTo>
                    <a:pt x="5582" y="821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F4F6242-23A1-43B4-BC57-632B51ED32E5}"/>
                </a:ext>
              </a:extLst>
            </p:cNvPr>
            <p:cNvSpPr/>
            <p:nvPr/>
          </p:nvSpPr>
          <p:spPr>
            <a:xfrm>
              <a:off x="8962037" y="4825981"/>
              <a:ext cx="85274" cy="29497"/>
            </a:xfrm>
            <a:custGeom>
              <a:avLst/>
              <a:gdLst>
                <a:gd name="connsiteX0" fmla="*/ 17456 w 85274"/>
                <a:gd name="connsiteY0" fmla="*/ 9714 h 29497"/>
                <a:gd name="connsiteX1" fmla="*/ 5307 w 85274"/>
                <a:gd name="connsiteY1" fmla="*/ 15871 h 29497"/>
                <a:gd name="connsiteX2" fmla="*/ 53 w 85274"/>
                <a:gd name="connsiteY2" fmla="*/ 27938 h 29497"/>
                <a:gd name="connsiteX3" fmla="*/ 4486 w 85274"/>
                <a:gd name="connsiteY3" fmla="*/ 29498 h 29497"/>
                <a:gd name="connsiteX4" fmla="*/ 56614 w 85274"/>
                <a:gd name="connsiteY4" fmla="*/ 18169 h 29497"/>
                <a:gd name="connsiteX5" fmla="*/ 84197 w 85274"/>
                <a:gd name="connsiteY5" fmla="*/ 27 h 29497"/>
                <a:gd name="connsiteX6" fmla="*/ 31084 w 85274"/>
                <a:gd name="connsiteY6" fmla="*/ 14475 h 29497"/>
                <a:gd name="connsiteX7" fmla="*/ 16553 w 85274"/>
                <a:gd name="connsiteY7" fmla="*/ 8975 h 29497"/>
                <a:gd name="connsiteX8" fmla="*/ 17292 w 85274"/>
                <a:gd name="connsiteY8" fmla="*/ 9714 h 29497"/>
                <a:gd name="connsiteX9" fmla="*/ 17292 w 85274"/>
                <a:gd name="connsiteY9" fmla="*/ 9714 h 29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74" h="29497">
                  <a:moveTo>
                    <a:pt x="17456" y="9714"/>
                  </a:moveTo>
                  <a:cubicBezTo>
                    <a:pt x="12449" y="9796"/>
                    <a:pt x="8426" y="12341"/>
                    <a:pt x="5307" y="15871"/>
                  </a:cubicBezTo>
                  <a:cubicBezTo>
                    <a:pt x="3747" y="17677"/>
                    <a:pt x="-522" y="26296"/>
                    <a:pt x="53" y="27938"/>
                  </a:cubicBezTo>
                  <a:cubicBezTo>
                    <a:pt x="1038" y="28266"/>
                    <a:pt x="4075" y="29416"/>
                    <a:pt x="4486" y="29498"/>
                  </a:cubicBezTo>
                  <a:cubicBezTo>
                    <a:pt x="21972" y="26378"/>
                    <a:pt x="39785" y="21535"/>
                    <a:pt x="56614" y="18169"/>
                  </a:cubicBezTo>
                  <a:cubicBezTo>
                    <a:pt x="64248" y="16691"/>
                    <a:pt x="90928" y="12997"/>
                    <a:pt x="84197" y="27"/>
                  </a:cubicBezTo>
                  <a:cubicBezTo>
                    <a:pt x="76316" y="-958"/>
                    <a:pt x="33874" y="25475"/>
                    <a:pt x="31084" y="14475"/>
                  </a:cubicBezTo>
                  <a:cubicBezTo>
                    <a:pt x="25912" y="13326"/>
                    <a:pt x="22053" y="8482"/>
                    <a:pt x="16553" y="8975"/>
                  </a:cubicBezTo>
                  <a:lnTo>
                    <a:pt x="17292" y="9714"/>
                  </a:lnTo>
                  <a:lnTo>
                    <a:pt x="17292" y="9714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3D8D3A1-0F18-61AE-2C70-120152C32410}"/>
                </a:ext>
              </a:extLst>
            </p:cNvPr>
            <p:cNvSpPr/>
            <p:nvPr/>
          </p:nvSpPr>
          <p:spPr>
            <a:xfrm>
              <a:off x="8962037" y="4825981"/>
              <a:ext cx="85274" cy="29497"/>
            </a:xfrm>
            <a:custGeom>
              <a:avLst/>
              <a:gdLst>
                <a:gd name="connsiteX0" fmla="*/ 17456 w 85274"/>
                <a:gd name="connsiteY0" fmla="*/ 9714 h 29497"/>
                <a:gd name="connsiteX1" fmla="*/ 5307 w 85274"/>
                <a:gd name="connsiteY1" fmla="*/ 15871 h 29497"/>
                <a:gd name="connsiteX2" fmla="*/ 53 w 85274"/>
                <a:gd name="connsiteY2" fmla="*/ 27938 h 29497"/>
                <a:gd name="connsiteX3" fmla="*/ 4486 w 85274"/>
                <a:gd name="connsiteY3" fmla="*/ 29498 h 29497"/>
                <a:gd name="connsiteX4" fmla="*/ 56614 w 85274"/>
                <a:gd name="connsiteY4" fmla="*/ 18169 h 29497"/>
                <a:gd name="connsiteX5" fmla="*/ 84197 w 85274"/>
                <a:gd name="connsiteY5" fmla="*/ 27 h 29497"/>
                <a:gd name="connsiteX6" fmla="*/ 31084 w 85274"/>
                <a:gd name="connsiteY6" fmla="*/ 14475 h 29497"/>
                <a:gd name="connsiteX7" fmla="*/ 16553 w 85274"/>
                <a:gd name="connsiteY7" fmla="*/ 8975 h 29497"/>
                <a:gd name="connsiteX8" fmla="*/ 17292 w 85274"/>
                <a:gd name="connsiteY8" fmla="*/ 9714 h 29497"/>
                <a:gd name="connsiteX9" fmla="*/ 17292 w 85274"/>
                <a:gd name="connsiteY9" fmla="*/ 9714 h 29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74" h="29497">
                  <a:moveTo>
                    <a:pt x="17456" y="9714"/>
                  </a:moveTo>
                  <a:cubicBezTo>
                    <a:pt x="12449" y="9796"/>
                    <a:pt x="8426" y="12341"/>
                    <a:pt x="5307" y="15871"/>
                  </a:cubicBezTo>
                  <a:cubicBezTo>
                    <a:pt x="3747" y="17677"/>
                    <a:pt x="-522" y="26296"/>
                    <a:pt x="53" y="27938"/>
                  </a:cubicBezTo>
                  <a:cubicBezTo>
                    <a:pt x="1038" y="28266"/>
                    <a:pt x="4075" y="29416"/>
                    <a:pt x="4486" y="29498"/>
                  </a:cubicBezTo>
                  <a:cubicBezTo>
                    <a:pt x="21972" y="26378"/>
                    <a:pt x="39785" y="21535"/>
                    <a:pt x="56614" y="18169"/>
                  </a:cubicBezTo>
                  <a:cubicBezTo>
                    <a:pt x="64248" y="16691"/>
                    <a:pt x="90928" y="12997"/>
                    <a:pt x="84197" y="27"/>
                  </a:cubicBezTo>
                  <a:cubicBezTo>
                    <a:pt x="76316" y="-958"/>
                    <a:pt x="33874" y="25475"/>
                    <a:pt x="31084" y="14475"/>
                  </a:cubicBezTo>
                  <a:cubicBezTo>
                    <a:pt x="25912" y="13326"/>
                    <a:pt x="22053" y="8482"/>
                    <a:pt x="16553" y="8975"/>
                  </a:cubicBezTo>
                  <a:lnTo>
                    <a:pt x="17292" y="9714"/>
                  </a:lnTo>
                  <a:lnTo>
                    <a:pt x="17292" y="9714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FA031E03-62E8-C6AE-53EA-71BAD412884E}"/>
                </a:ext>
              </a:extLst>
            </p:cNvPr>
            <p:cNvSpPr/>
            <p:nvPr/>
          </p:nvSpPr>
          <p:spPr>
            <a:xfrm>
              <a:off x="8937457" y="4870304"/>
              <a:ext cx="50993" cy="21298"/>
            </a:xfrm>
            <a:custGeom>
              <a:avLst/>
              <a:gdLst>
                <a:gd name="connsiteX0" fmla="*/ 21677 w 50993"/>
                <a:gd name="connsiteY0" fmla="*/ 444 h 21298"/>
                <a:gd name="connsiteX1" fmla="*/ 497 w 50993"/>
                <a:gd name="connsiteY1" fmla="*/ 4549 h 21298"/>
                <a:gd name="connsiteX2" fmla="*/ 17819 w 50993"/>
                <a:gd name="connsiteY2" fmla="*/ 9146 h 21298"/>
                <a:gd name="connsiteX3" fmla="*/ 26192 w 50993"/>
                <a:gd name="connsiteY3" fmla="*/ 14646 h 21298"/>
                <a:gd name="connsiteX4" fmla="*/ 33252 w 50993"/>
                <a:gd name="connsiteY4" fmla="*/ 19900 h 21298"/>
                <a:gd name="connsiteX5" fmla="*/ 50737 w 50993"/>
                <a:gd name="connsiteY5" fmla="*/ 17519 h 21298"/>
                <a:gd name="connsiteX6" fmla="*/ 21020 w 50993"/>
                <a:gd name="connsiteY6" fmla="*/ 526 h 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993" h="21298">
                  <a:moveTo>
                    <a:pt x="21677" y="444"/>
                  </a:moveTo>
                  <a:cubicBezTo>
                    <a:pt x="16670" y="444"/>
                    <a:pt x="3207" y="-1444"/>
                    <a:pt x="497" y="4549"/>
                  </a:cubicBezTo>
                  <a:cubicBezTo>
                    <a:pt x="-3032" y="12430"/>
                    <a:pt x="13222" y="7832"/>
                    <a:pt x="17819" y="9146"/>
                  </a:cubicBezTo>
                  <a:cubicBezTo>
                    <a:pt x="18886" y="9474"/>
                    <a:pt x="24304" y="13497"/>
                    <a:pt x="26192" y="14646"/>
                  </a:cubicBezTo>
                  <a:cubicBezTo>
                    <a:pt x="28819" y="16206"/>
                    <a:pt x="30625" y="18586"/>
                    <a:pt x="33252" y="19900"/>
                  </a:cubicBezTo>
                  <a:cubicBezTo>
                    <a:pt x="42200" y="24579"/>
                    <a:pt x="42447" y="15877"/>
                    <a:pt x="50737" y="17519"/>
                  </a:cubicBezTo>
                  <a:cubicBezTo>
                    <a:pt x="53857" y="7586"/>
                    <a:pt x="27588" y="-2429"/>
                    <a:pt x="21020" y="52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9D491F-C98C-AFC9-4F73-391CF096D9AF}"/>
                </a:ext>
              </a:extLst>
            </p:cNvPr>
            <p:cNvSpPr/>
            <p:nvPr/>
          </p:nvSpPr>
          <p:spPr>
            <a:xfrm>
              <a:off x="8937457" y="4870304"/>
              <a:ext cx="50993" cy="21298"/>
            </a:xfrm>
            <a:custGeom>
              <a:avLst/>
              <a:gdLst>
                <a:gd name="connsiteX0" fmla="*/ 21677 w 50993"/>
                <a:gd name="connsiteY0" fmla="*/ 444 h 21298"/>
                <a:gd name="connsiteX1" fmla="*/ 497 w 50993"/>
                <a:gd name="connsiteY1" fmla="*/ 4549 h 21298"/>
                <a:gd name="connsiteX2" fmla="*/ 17819 w 50993"/>
                <a:gd name="connsiteY2" fmla="*/ 9146 h 21298"/>
                <a:gd name="connsiteX3" fmla="*/ 26192 w 50993"/>
                <a:gd name="connsiteY3" fmla="*/ 14646 h 21298"/>
                <a:gd name="connsiteX4" fmla="*/ 33252 w 50993"/>
                <a:gd name="connsiteY4" fmla="*/ 19900 h 21298"/>
                <a:gd name="connsiteX5" fmla="*/ 50737 w 50993"/>
                <a:gd name="connsiteY5" fmla="*/ 17519 h 21298"/>
                <a:gd name="connsiteX6" fmla="*/ 21020 w 50993"/>
                <a:gd name="connsiteY6" fmla="*/ 526 h 2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993" h="21298">
                  <a:moveTo>
                    <a:pt x="21677" y="444"/>
                  </a:moveTo>
                  <a:cubicBezTo>
                    <a:pt x="16670" y="444"/>
                    <a:pt x="3207" y="-1444"/>
                    <a:pt x="497" y="4549"/>
                  </a:cubicBezTo>
                  <a:cubicBezTo>
                    <a:pt x="-3032" y="12430"/>
                    <a:pt x="13222" y="7832"/>
                    <a:pt x="17819" y="9146"/>
                  </a:cubicBezTo>
                  <a:cubicBezTo>
                    <a:pt x="18886" y="9474"/>
                    <a:pt x="24304" y="13497"/>
                    <a:pt x="26192" y="14646"/>
                  </a:cubicBezTo>
                  <a:cubicBezTo>
                    <a:pt x="28819" y="16206"/>
                    <a:pt x="30625" y="18586"/>
                    <a:pt x="33252" y="19900"/>
                  </a:cubicBezTo>
                  <a:cubicBezTo>
                    <a:pt x="42200" y="24579"/>
                    <a:pt x="42447" y="15877"/>
                    <a:pt x="50737" y="17519"/>
                  </a:cubicBezTo>
                  <a:cubicBezTo>
                    <a:pt x="53857" y="7586"/>
                    <a:pt x="27588" y="-2429"/>
                    <a:pt x="21020" y="52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E0090D6-3D1C-3319-FD40-19E9B99CAF63}"/>
                </a:ext>
              </a:extLst>
            </p:cNvPr>
            <p:cNvSpPr/>
            <p:nvPr/>
          </p:nvSpPr>
          <p:spPr>
            <a:xfrm>
              <a:off x="9068726" y="4830929"/>
              <a:ext cx="82180" cy="52474"/>
            </a:xfrm>
            <a:custGeom>
              <a:avLst/>
              <a:gdLst>
                <a:gd name="connsiteX0" fmla="*/ 31441 w 82180"/>
                <a:gd name="connsiteY0" fmla="*/ 15028 h 52474"/>
                <a:gd name="connsiteX1" fmla="*/ 19866 w 82180"/>
                <a:gd name="connsiteY1" fmla="*/ 23483 h 52474"/>
                <a:gd name="connsiteX2" fmla="*/ 8373 w 82180"/>
                <a:gd name="connsiteY2" fmla="*/ 28080 h 52474"/>
                <a:gd name="connsiteX3" fmla="*/ 0 w 82180"/>
                <a:gd name="connsiteY3" fmla="*/ 52379 h 52474"/>
                <a:gd name="connsiteX4" fmla="*/ 13873 w 82180"/>
                <a:gd name="connsiteY4" fmla="*/ 49342 h 52474"/>
                <a:gd name="connsiteX5" fmla="*/ 27501 w 82180"/>
                <a:gd name="connsiteY5" fmla="*/ 37028 h 52474"/>
                <a:gd name="connsiteX6" fmla="*/ 53113 w 82180"/>
                <a:gd name="connsiteY6" fmla="*/ 23729 h 52474"/>
                <a:gd name="connsiteX7" fmla="*/ 66987 w 82180"/>
                <a:gd name="connsiteY7" fmla="*/ 16751 h 52474"/>
                <a:gd name="connsiteX8" fmla="*/ 79875 w 82180"/>
                <a:gd name="connsiteY8" fmla="*/ 7229 h 52474"/>
                <a:gd name="connsiteX9" fmla="*/ 59270 w 82180"/>
                <a:gd name="connsiteY9" fmla="*/ 3617 h 52474"/>
                <a:gd name="connsiteX10" fmla="*/ 32344 w 82180"/>
                <a:gd name="connsiteY10" fmla="*/ 14371 h 52474"/>
                <a:gd name="connsiteX11" fmla="*/ 31606 w 82180"/>
                <a:gd name="connsiteY11" fmla="*/ 15110 h 52474"/>
                <a:gd name="connsiteX12" fmla="*/ 31606 w 82180"/>
                <a:gd name="connsiteY12" fmla="*/ 15110 h 5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180" h="52474">
                  <a:moveTo>
                    <a:pt x="31441" y="15028"/>
                  </a:moveTo>
                  <a:cubicBezTo>
                    <a:pt x="28158" y="18147"/>
                    <a:pt x="23807" y="21267"/>
                    <a:pt x="19866" y="23483"/>
                  </a:cubicBezTo>
                  <a:cubicBezTo>
                    <a:pt x="15844" y="25617"/>
                    <a:pt x="12232" y="25946"/>
                    <a:pt x="8373" y="28080"/>
                  </a:cubicBezTo>
                  <a:cubicBezTo>
                    <a:pt x="-246" y="32759"/>
                    <a:pt x="1724" y="44252"/>
                    <a:pt x="0" y="52379"/>
                  </a:cubicBezTo>
                  <a:cubicBezTo>
                    <a:pt x="5500" y="52872"/>
                    <a:pt x="9030" y="51394"/>
                    <a:pt x="13873" y="49342"/>
                  </a:cubicBezTo>
                  <a:cubicBezTo>
                    <a:pt x="21262" y="46222"/>
                    <a:pt x="22001" y="42118"/>
                    <a:pt x="27501" y="37028"/>
                  </a:cubicBezTo>
                  <a:cubicBezTo>
                    <a:pt x="34150" y="30871"/>
                    <a:pt x="44658" y="25043"/>
                    <a:pt x="53113" y="23729"/>
                  </a:cubicBezTo>
                  <a:cubicBezTo>
                    <a:pt x="60255" y="22580"/>
                    <a:pt x="60912" y="21923"/>
                    <a:pt x="66987" y="16751"/>
                  </a:cubicBezTo>
                  <a:cubicBezTo>
                    <a:pt x="70681" y="13468"/>
                    <a:pt x="76838" y="11169"/>
                    <a:pt x="79875" y="7229"/>
                  </a:cubicBezTo>
                  <a:cubicBezTo>
                    <a:pt x="89726" y="-5742"/>
                    <a:pt x="65181" y="2468"/>
                    <a:pt x="59270" y="3617"/>
                  </a:cubicBezTo>
                  <a:cubicBezTo>
                    <a:pt x="49747" y="5505"/>
                    <a:pt x="41538" y="12893"/>
                    <a:pt x="32344" y="14371"/>
                  </a:cubicBezTo>
                  <a:lnTo>
                    <a:pt x="31606" y="15110"/>
                  </a:lnTo>
                  <a:lnTo>
                    <a:pt x="31606" y="1511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FC0A5A67-1AAF-F435-A32C-9CBE8EBC5986}"/>
                </a:ext>
              </a:extLst>
            </p:cNvPr>
            <p:cNvSpPr/>
            <p:nvPr/>
          </p:nvSpPr>
          <p:spPr>
            <a:xfrm>
              <a:off x="9068726" y="4830929"/>
              <a:ext cx="82180" cy="52474"/>
            </a:xfrm>
            <a:custGeom>
              <a:avLst/>
              <a:gdLst>
                <a:gd name="connsiteX0" fmla="*/ 31441 w 82180"/>
                <a:gd name="connsiteY0" fmla="*/ 15028 h 52474"/>
                <a:gd name="connsiteX1" fmla="*/ 19866 w 82180"/>
                <a:gd name="connsiteY1" fmla="*/ 23483 h 52474"/>
                <a:gd name="connsiteX2" fmla="*/ 8373 w 82180"/>
                <a:gd name="connsiteY2" fmla="*/ 28080 h 52474"/>
                <a:gd name="connsiteX3" fmla="*/ 0 w 82180"/>
                <a:gd name="connsiteY3" fmla="*/ 52379 h 52474"/>
                <a:gd name="connsiteX4" fmla="*/ 13873 w 82180"/>
                <a:gd name="connsiteY4" fmla="*/ 49342 h 52474"/>
                <a:gd name="connsiteX5" fmla="*/ 27501 w 82180"/>
                <a:gd name="connsiteY5" fmla="*/ 37028 h 52474"/>
                <a:gd name="connsiteX6" fmla="*/ 53113 w 82180"/>
                <a:gd name="connsiteY6" fmla="*/ 23729 h 52474"/>
                <a:gd name="connsiteX7" fmla="*/ 66987 w 82180"/>
                <a:gd name="connsiteY7" fmla="*/ 16751 h 52474"/>
                <a:gd name="connsiteX8" fmla="*/ 79875 w 82180"/>
                <a:gd name="connsiteY8" fmla="*/ 7229 h 52474"/>
                <a:gd name="connsiteX9" fmla="*/ 59270 w 82180"/>
                <a:gd name="connsiteY9" fmla="*/ 3617 h 52474"/>
                <a:gd name="connsiteX10" fmla="*/ 32344 w 82180"/>
                <a:gd name="connsiteY10" fmla="*/ 14371 h 52474"/>
                <a:gd name="connsiteX11" fmla="*/ 31606 w 82180"/>
                <a:gd name="connsiteY11" fmla="*/ 15110 h 52474"/>
                <a:gd name="connsiteX12" fmla="*/ 31606 w 82180"/>
                <a:gd name="connsiteY12" fmla="*/ 15110 h 5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180" h="52474">
                  <a:moveTo>
                    <a:pt x="31441" y="15028"/>
                  </a:moveTo>
                  <a:cubicBezTo>
                    <a:pt x="28158" y="18147"/>
                    <a:pt x="23807" y="21267"/>
                    <a:pt x="19866" y="23483"/>
                  </a:cubicBezTo>
                  <a:cubicBezTo>
                    <a:pt x="15844" y="25617"/>
                    <a:pt x="12232" y="25946"/>
                    <a:pt x="8373" y="28080"/>
                  </a:cubicBezTo>
                  <a:cubicBezTo>
                    <a:pt x="-246" y="32759"/>
                    <a:pt x="1724" y="44252"/>
                    <a:pt x="0" y="52379"/>
                  </a:cubicBezTo>
                  <a:cubicBezTo>
                    <a:pt x="5500" y="52872"/>
                    <a:pt x="9030" y="51394"/>
                    <a:pt x="13873" y="49342"/>
                  </a:cubicBezTo>
                  <a:cubicBezTo>
                    <a:pt x="21262" y="46222"/>
                    <a:pt x="22001" y="42118"/>
                    <a:pt x="27501" y="37028"/>
                  </a:cubicBezTo>
                  <a:cubicBezTo>
                    <a:pt x="34150" y="30871"/>
                    <a:pt x="44658" y="25043"/>
                    <a:pt x="53113" y="23729"/>
                  </a:cubicBezTo>
                  <a:cubicBezTo>
                    <a:pt x="60255" y="22580"/>
                    <a:pt x="60912" y="21923"/>
                    <a:pt x="66987" y="16751"/>
                  </a:cubicBezTo>
                  <a:cubicBezTo>
                    <a:pt x="70681" y="13468"/>
                    <a:pt x="76838" y="11169"/>
                    <a:pt x="79875" y="7229"/>
                  </a:cubicBezTo>
                  <a:cubicBezTo>
                    <a:pt x="89726" y="-5742"/>
                    <a:pt x="65181" y="2468"/>
                    <a:pt x="59270" y="3617"/>
                  </a:cubicBezTo>
                  <a:cubicBezTo>
                    <a:pt x="49747" y="5505"/>
                    <a:pt x="41538" y="12893"/>
                    <a:pt x="32344" y="14371"/>
                  </a:cubicBezTo>
                  <a:lnTo>
                    <a:pt x="31606" y="15110"/>
                  </a:lnTo>
                  <a:lnTo>
                    <a:pt x="31606" y="1511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ACAB85C3-4E46-AB77-D071-C57C37C8CDDB}"/>
                </a:ext>
              </a:extLst>
            </p:cNvPr>
            <p:cNvSpPr/>
            <p:nvPr/>
          </p:nvSpPr>
          <p:spPr>
            <a:xfrm>
              <a:off x="9049025" y="4888211"/>
              <a:ext cx="16394" cy="11506"/>
            </a:xfrm>
            <a:custGeom>
              <a:avLst/>
              <a:gdLst>
                <a:gd name="connsiteX0" fmla="*/ 8784 w 16394"/>
                <a:gd name="connsiteY0" fmla="*/ 926 h 11506"/>
                <a:gd name="connsiteX1" fmla="*/ 0 w 16394"/>
                <a:gd name="connsiteY1" fmla="*/ 11105 h 11506"/>
                <a:gd name="connsiteX2" fmla="*/ 16090 w 16394"/>
                <a:gd name="connsiteY2" fmla="*/ 1911 h 11506"/>
                <a:gd name="connsiteX3" fmla="*/ 10754 w 16394"/>
                <a:gd name="connsiteY3" fmla="*/ 23 h 11506"/>
                <a:gd name="connsiteX4" fmla="*/ 8866 w 16394"/>
                <a:gd name="connsiteY4" fmla="*/ 844 h 11506"/>
                <a:gd name="connsiteX5" fmla="*/ 8784 w 16394"/>
                <a:gd name="connsiteY5" fmla="*/ 844 h 1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94" h="11506">
                  <a:moveTo>
                    <a:pt x="8784" y="926"/>
                  </a:moveTo>
                  <a:cubicBezTo>
                    <a:pt x="3366" y="1829"/>
                    <a:pt x="3283" y="6918"/>
                    <a:pt x="0" y="11105"/>
                  </a:cubicBezTo>
                  <a:cubicBezTo>
                    <a:pt x="6321" y="12090"/>
                    <a:pt x="18471" y="12008"/>
                    <a:pt x="16090" y="1911"/>
                  </a:cubicBezTo>
                  <a:cubicBezTo>
                    <a:pt x="14530" y="597"/>
                    <a:pt x="12888" y="-141"/>
                    <a:pt x="10754" y="23"/>
                  </a:cubicBezTo>
                  <a:lnTo>
                    <a:pt x="8866" y="844"/>
                  </a:lnTo>
                  <a:lnTo>
                    <a:pt x="8784" y="844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A3547DB-216C-C52E-388D-D5F385D5E346}"/>
                </a:ext>
              </a:extLst>
            </p:cNvPr>
            <p:cNvSpPr/>
            <p:nvPr/>
          </p:nvSpPr>
          <p:spPr>
            <a:xfrm>
              <a:off x="9049025" y="4888211"/>
              <a:ext cx="16394" cy="11506"/>
            </a:xfrm>
            <a:custGeom>
              <a:avLst/>
              <a:gdLst>
                <a:gd name="connsiteX0" fmla="*/ 8784 w 16394"/>
                <a:gd name="connsiteY0" fmla="*/ 926 h 11506"/>
                <a:gd name="connsiteX1" fmla="*/ 0 w 16394"/>
                <a:gd name="connsiteY1" fmla="*/ 11105 h 11506"/>
                <a:gd name="connsiteX2" fmla="*/ 16090 w 16394"/>
                <a:gd name="connsiteY2" fmla="*/ 1911 h 11506"/>
                <a:gd name="connsiteX3" fmla="*/ 10754 w 16394"/>
                <a:gd name="connsiteY3" fmla="*/ 23 h 11506"/>
                <a:gd name="connsiteX4" fmla="*/ 8866 w 16394"/>
                <a:gd name="connsiteY4" fmla="*/ 844 h 11506"/>
                <a:gd name="connsiteX5" fmla="*/ 8784 w 16394"/>
                <a:gd name="connsiteY5" fmla="*/ 844 h 1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94" h="11506">
                  <a:moveTo>
                    <a:pt x="8784" y="926"/>
                  </a:moveTo>
                  <a:cubicBezTo>
                    <a:pt x="3366" y="1829"/>
                    <a:pt x="3283" y="6918"/>
                    <a:pt x="0" y="11105"/>
                  </a:cubicBezTo>
                  <a:cubicBezTo>
                    <a:pt x="6321" y="12090"/>
                    <a:pt x="18471" y="12008"/>
                    <a:pt x="16090" y="1911"/>
                  </a:cubicBezTo>
                  <a:cubicBezTo>
                    <a:pt x="14530" y="597"/>
                    <a:pt x="12888" y="-141"/>
                    <a:pt x="10754" y="23"/>
                  </a:cubicBezTo>
                  <a:lnTo>
                    <a:pt x="8866" y="844"/>
                  </a:lnTo>
                  <a:lnTo>
                    <a:pt x="8784" y="844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BC69B37-6A10-FE73-EDC8-09393F618080}"/>
                </a:ext>
              </a:extLst>
            </p:cNvPr>
            <p:cNvSpPr/>
            <p:nvPr/>
          </p:nvSpPr>
          <p:spPr>
            <a:xfrm>
              <a:off x="9081898" y="4825926"/>
              <a:ext cx="18013" cy="8220"/>
            </a:xfrm>
            <a:custGeom>
              <a:avLst/>
              <a:gdLst>
                <a:gd name="connsiteX0" fmla="*/ 784 w 18013"/>
                <a:gd name="connsiteY0" fmla="*/ 1231 h 8220"/>
                <a:gd name="connsiteX1" fmla="*/ 6038 w 18013"/>
                <a:gd name="connsiteY1" fmla="*/ 7306 h 8220"/>
                <a:gd name="connsiteX2" fmla="*/ 17285 w 18013"/>
                <a:gd name="connsiteY2" fmla="*/ 7963 h 8220"/>
                <a:gd name="connsiteX3" fmla="*/ 702 w 18013"/>
                <a:gd name="connsiteY3" fmla="*/ 0 h 8220"/>
                <a:gd name="connsiteX4" fmla="*/ 702 w 18013"/>
                <a:gd name="connsiteY4" fmla="*/ 1231 h 8220"/>
                <a:gd name="connsiteX5" fmla="*/ 702 w 18013"/>
                <a:gd name="connsiteY5" fmla="*/ 1231 h 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13" h="8220">
                  <a:moveTo>
                    <a:pt x="784" y="1231"/>
                  </a:moveTo>
                  <a:cubicBezTo>
                    <a:pt x="-1678" y="6978"/>
                    <a:pt x="2098" y="5747"/>
                    <a:pt x="6038" y="7306"/>
                  </a:cubicBezTo>
                  <a:cubicBezTo>
                    <a:pt x="7516" y="7881"/>
                    <a:pt x="16135" y="8620"/>
                    <a:pt x="17285" y="7963"/>
                  </a:cubicBezTo>
                  <a:cubicBezTo>
                    <a:pt x="21800" y="5336"/>
                    <a:pt x="3986" y="1149"/>
                    <a:pt x="702" y="0"/>
                  </a:cubicBezTo>
                  <a:lnTo>
                    <a:pt x="702" y="1231"/>
                  </a:lnTo>
                  <a:lnTo>
                    <a:pt x="702" y="1231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E6D619AF-BCF8-2248-39B2-C82AD994B9A9}"/>
                </a:ext>
              </a:extLst>
            </p:cNvPr>
            <p:cNvSpPr/>
            <p:nvPr/>
          </p:nvSpPr>
          <p:spPr>
            <a:xfrm>
              <a:off x="9081898" y="4825926"/>
              <a:ext cx="18013" cy="8220"/>
            </a:xfrm>
            <a:custGeom>
              <a:avLst/>
              <a:gdLst>
                <a:gd name="connsiteX0" fmla="*/ 784 w 18013"/>
                <a:gd name="connsiteY0" fmla="*/ 1231 h 8220"/>
                <a:gd name="connsiteX1" fmla="*/ 6038 w 18013"/>
                <a:gd name="connsiteY1" fmla="*/ 7306 h 8220"/>
                <a:gd name="connsiteX2" fmla="*/ 17285 w 18013"/>
                <a:gd name="connsiteY2" fmla="*/ 7963 h 8220"/>
                <a:gd name="connsiteX3" fmla="*/ 702 w 18013"/>
                <a:gd name="connsiteY3" fmla="*/ 0 h 8220"/>
                <a:gd name="connsiteX4" fmla="*/ 702 w 18013"/>
                <a:gd name="connsiteY4" fmla="*/ 1231 h 8220"/>
                <a:gd name="connsiteX5" fmla="*/ 702 w 18013"/>
                <a:gd name="connsiteY5" fmla="*/ 1231 h 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13" h="8220">
                  <a:moveTo>
                    <a:pt x="784" y="1231"/>
                  </a:moveTo>
                  <a:cubicBezTo>
                    <a:pt x="-1678" y="6978"/>
                    <a:pt x="2098" y="5747"/>
                    <a:pt x="6038" y="7306"/>
                  </a:cubicBezTo>
                  <a:cubicBezTo>
                    <a:pt x="7516" y="7881"/>
                    <a:pt x="16135" y="8620"/>
                    <a:pt x="17285" y="7963"/>
                  </a:cubicBezTo>
                  <a:cubicBezTo>
                    <a:pt x="21800" y="5336"/>
                    <a:pt x="3986" y="1149"/>
                    <a:pt x="702" y="0"/>
                  </a:cubicBezTo>
                  <a:lnTo>
                    <a:pt x="702" y="1231"/>
                  </a:lnTo>
                  <a:lnTo>
                    <a:pt x="702" y="1231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A735906D-DD7D-436F-AC15-1F3D1960F54C}"/>
                </a:ext>
              </a:extLst>
            </p:cNvPr>
            <p:cNvSpPr/>
            <p:nvPr/>
          </p:nvSpPr>
          <p:spPr>
            <a:xfrm>
              <a:off x="9124549" y="4806224"/>
              <a:ext cx="21304" cy="14759"/>
            </a:xfrm>
            <a:custGeom>
              <a:avLst/>
              <a:gdLst>
                <a:gd name="connsiteX0" fmla="*/ 16090 w 21304"/>
                <a:gd name="connsiteY0" fmla="*/ 0 h 14759"/>
                <a:gd name="connsiteX1" fmla="*/ 0 w 21304"/>
                <a:gd name="connsiteY1" fmla="*/ 14694 h 14759"/>
                <a:gd name="connsiteX2" fmla="*/ 13955 w 21304"/>
                <a:gd name="connsiteY2" fmla="*/ 10179 h 14759"/>
                <a:gd name="connsiteX3" fmla="*/ 17567 w 21304"/>
                <a:gd name="connsiteY3" fmla="*/ 164 h 14759"/>
                <a:gd name="connsiteX4" fmla="*/ 16090 w 21304"/>
                <a:gd name="connsiteY4" fmla="*/ 0 h 14759"/>
                <a:gd name="connsiteX5" fmla="*/ 16090 w 21304"/>
                <a:gd name="connsiteY5" fmla="*/ 0 h 1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04" h="14759">
                  <a:moveTo>
                    <a:pt x="16090" y="0"/>
                  </a:moveTo>
                  <a:cubicBezTo>
                    <a:pt x="12478" y="1067"/>
                    <a:pt x="656" y="11082"/>
                    <a:pt x="0" y="14694"/>
                  </a:cubicBezTo>
                  <a:cubicBezTo>
                    <a:pt x="7060" y="15023"/>
                    <a:pt x="9030" y="14202"/>
                    <a:pt x="13955" y="10179"/>
                  </a:cubicBezTo>
                  <a:cubicBezTo>
                    <a:pt x="16007" y="8538"/>
                    <a:pt x="26926" y="-328"/>
                    <a:pt x="17567" y="164"/>
                  </a:cubicBezTo>
                  <a:lnTo>
                    <a:pt x="16090" y="0"/>
                  </a:lnTo>
                  <a:lnTo>
                    <a:pt x="16090" y="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64FFFDC-6123-3291-807F-A358BB1ED2D5}"/>
                </a:ext>
              </a:extLst>
            </p:cNvPr>
            <p:cNvSpPr/>
            <p:nvPr/>
          </p:nvSpPr>
          <p:spPr>
            <a:xfrm>
              <a:off x="9124549" y="4806224"/>
              <a:ext cx="21304" cy="14759"/>
            </a:xfrm>
            <a:custGeom>
              <a:avLst/>
              <a:gdLst>
                <a:gd name="connsiteX0" fmla="*/ 16090 w 21304"/>
                <a:gd name="connsiteY0" fmla="*/ 0 h 14759"/>
                <a:gd name="connsiteX1" fmla="*/ 0 w 21304"/>
                <a:gd name="connsiteY1" fmla="*/ 14694 h 14759"/>
                <a:gd name="connsiteX2" fmla="*/ 13955 w 21304"/>
                <a:gd name="connsiteY2" fmla="*/ 10179 h 14759"/>
                <a:gd name="connsiteX3" fmla="*/ 17567 w 21304"/>
                <a:gd name="connsiteY3" fmla="*/ 164 h 14759"/>
                <a:gd name="connsiteX4" fmla="*/ 16090 w 21304"/>
                <a:gd name="connsiteY4" fmla="*/ 0 h 14759"/>
                <a:gd name="connsiteX5" fmla="*/ 16090 w 21304"/>
                <a:gd name="connsiteY5" fmla="*/ 0 h 1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04" h="14759">
                  <a:moveTo>
                    <a:pt x="16090" y="0"/>
                  </a:moveTo>
                  <a:cubicBezTo>
                    <a:pt x="12478" y="1067"/>
                    <a:pt x="656" y="11082"/>
                    <a:pt x="0" y="14694"/>
                  </a:cubicBezTo>
                  <a:cubicBezTo>
                    <a:pt x="7060" y="15023"/>
                    <a:pt x="9030" y="14202"/>
                    <a:pt x="13955" y="10179"/>
                  </a:cubicBezTo>
                  <a:cubicBezTo>
                    <a:pt x="16007" y="8538"/>
                    <a:pt x="26926" y="-328"/>
                    <a:pt x="17567" y="164"/>
                  </a:cubicBezTo>
                  <a:lnTo>
                    <a:pt x="16090" y="0"/>
                  </a:lnTo>
                  <a:lnTo>
                    <a:pt x="16090" y="0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5741A443-6160-591E-8D88-E40E241F006E}"/>
                </a:ext>
              </a:extLst>
            </p:cNvPr>
            <p:cNvSpPr/>
            <p:nvPr/>
          </p:nvSpPr>
          <p:spPr>
            <a:xfrm>
              <a:off x="8774839" y="4797972"/>
              <a:ext cx="27886" cy="13103"/>
            </a:xfrm>
            <a:custGeom>
              <a:avLst/>
              <a:gdLst>
                <a:gd name="connsiteX0" fmla="*/ 164 w 27886"/>
                <a:gd name="connsiteY0" fmla="*/ 7842 h 13103"/>
                <a:gd name="connsiteX1" fmla="*/ 5747 w 27886"/>
                <a:gd name="connsiteY1" fmla="*/ 12603 h 13103"/>
                <a:gd name="connsiteX2" fmla="*/ 12560 w 27886"/>
                <a:gd name="connsiteY2" fmla="*/ 10551 h 13103"/>
                <a:gd name="connsiteX3" fmla="*/ 26023 w 27886"/>
                <a:gd name="connsiteY3" fmla="*/ 4723 h 13103"/>
                <a:gd name="connsiteX4" fmla="*/ 16993 w 27886"/>
                <a:gd name="connsiteY4" fmla="*/ 864 h 13103"/>
                <a:gd name="connsiteX5" fmla="*/ 0 w 27886"/>
                <a:gd name="connsiteY5" fmla="*/ 8827 h 1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886" h="13103">
                  <a:moveTo>
                    <a:pt x="164" y="7842"/>
                  </a:moveTo>
                  <a:cubicBezTo>
                    <a:pt x="1560" y="8991"/>
                    <a:pt x="4187" y="12029"/>
                    <a:pt x="5747" y="12603"/>
                  </a:cubicBezTo>
                  <a:cubicBezTo>
                    <a:pt x="9441" y="14081"/>
                    <a:pt x="9605" y="11947"/>
                    <a:pt x="12560" y="10551"/>
                  </a:cubicBezTo>
                  <a:cubicBezTo>
                    <a:pt x="16993" y="8581"/>
                    <a:pt x="22329" y="8499"/>
                    <a:pt x="26023" y="4723"/>
                  </a:cubicBezTo>
                  <a:cubicBezTo>
                    <a:pt x="32262" y="-1516"/>
                    <a:pt x="21180" y="-121"/>
                    <a:pt x="16993" y="864"/>
                  </a:cubicBezTo>
                  <a:cubicBezTo>
                    <a:pt x="14038" y="1685"/>
                    <a:pt x="164" y="7185"/>
                    <a:pt x="0" y="882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F155125-E629-32EE-72F9-5232F520F8E2}"/>
                </a:ext>
              </a:extLst>
            </p:cNvPr>
            <p:cNvSpPr/>
            <p:nvPr/>
          </p:nvSpPr>
          <p:spPr>
            <a:xfrm>
              <a:off x="8774839" y="4797972"/>
              <a:ext cx="27886" cy="13103"/>
            </a:xfrm>
            <a:custGeom>
              <a:avLst/>
              <a:gdLst>
                <a:gd name="connsiteX0" fmla="*/ 164 w 27886"/>
                <a:gd name="connsiteY0" fmla="*/ 7842 h 13103"/>
                <a:gd name="connsiteX1" fmla="*/ 5747 w 27886"/>
                <a:gd name="connsiteY1" fmla="*/ 12603 h 13103"/>
                <a:gd name="connsiteX2" fmla="*/ 12560 w 27886"/>
                <a:gd name="connsiteY2" fmla="*/ 10551 h 13103"/>
                <a:gd name="connsiteX3" fmla="*/ 26023 w 27886"/>
                <a:gd name="connsiteY3" fmla="*/ 4723 h 13103"/>
                <a:gd name="connsiteX4" fmla="*/ 16993 w 27886"/>
                <a:gd name="connsiteY4" fmla="*/ 864 h 13103"/>
                <a:gd name="connsiteX5" fmla="*/ 0 w 27886"/>
                <a:gd name="connsiteY5" fmla="*/ 8827 h 1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886" h="13103">
                  <a:moveTo>
                    <a:pt x="164" y="7842"/>
                  </a:moveTo>
                  <a:cubicBezTo>
                    <a:pt x="1560" y="8991"/>
                    <a:pt x="4187" y="12029"/>
                    <a:pt x="5747" y="12603"/>
                  </a:cubicBezTo>
                  <a:cubicBezTo>
                    <a:pt x="9441" y="14081"/>
                    <a:pt x="9605" y="11947"/>
                    <a:pt x="12560" y="10551"/>
                  </a:cubicBezTo>
                  <a:cubicBezTo>
                    <a:pt x="16993" y="8581"/>
                    <a:pt x="22329" y="8499"/>
                    <a:pt x="26023" y="4723"/>
                  </a:cubicBezTo>
                  <a:cubicBezTo>
                    <a:pt x="32262" y="-1516"/>
                    <a:pt x="21180" y="-121"/>
                    <a:pt x="16993" y="864"/>
                  </a:cubicBezTo>
                  <a:cubicBezTo>
                    <a:pt x="14038" y="1685"/>
                    <a:pt x="164" y="7185"/>
                    <a:pt x="0" y="882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AD4F2821-7E29-99B5-381E-623C9BD4BA47}"/>
                </a:ext>
              </a:extLst>
            </p:cNvPr>
            <p:cNvSpPr/>
            <p:nvPr/>
          </p:nvSpPr>
          <p:spPr>
            <a:xfrm>
              <a:off x="8638752" y="4418753"/>
              <a:ext cx="259330" cy="313559"/>
            </a:xfrm>
            <a:custGeom>
              <a:avLst/>
              <a:gdLst>
                <a:gd name="connsiteX0" fmla="*/ 182059 w 259330"/>
                <a:gd name="connsiteY0" fmla="*/ 2134 h 313559"/>
                <a:gd name="connsiteX1" fmla="*/ 174752 w 259330"/>
                <a:gd name="connsiteY1" fmla="*/ 26598 h 313559"/>
                <a:gd name="connsiteX2" fmla="*/ 160469 w 259330"/>
                <a:gd name="connsiteY2" fmla="*/ 32262 h 313559"/>
                <a:gd name="connsiteX3" fmla="*/ 158252 w 259330"/>
                <a:gd name="connsiteY3" fmla="*/ 59845 h 313559"/>
                <a:gd name="connsiteX4" fmla="*/ 133707 w 259330"/>
                <a:gd name="connsiteY4" fmla="*/ 60994 h 313559"/>
                <a:gd name="connsiteX5" fmla="*/ 123199 w 259330"/>
                <a:gd name="connsiteY5" fmla="*/ 65755 h 313559"/>
                <a:gd name="connsiteX6" fmla="*/ 124676 w 259330"/>
                <a:gd name="connsiteY6" fmla="*/ 83733 h 313559"/>
                <a:gd name="connsiteX7" fmla="*/ 110885 w 259330"/>
                <a:gd name="connsiteY7" fmla="*/ 96786 h 313559"/>
                <a:gd name="connsiteX8" fmla="*/ 109818 w 259330"/>
                <a:gd name="connsiteY8" fmla="*/ 106309 h 313559"/>
                <a:gd name="connsiteX9" fmla="*/ 103661 w 259330"/>
                <a:gd name="connsiteY9" fmla="*/ 118458 h 313559"/>
                <a:gd name="connsiteX10" fmla="*/ 80265 w 259330"/>
                <a:gd name="connsiteY10" fmla="*/ 124861 h 313559"/>
                <a:gd name="connsiteX11" fmla="*/ 53750 w 259330"/>
                <a:gd name="connsiteY11" fmla="*/ 138242 h 313559"/>
                <a:gd name="connsiteX12" fmla="*/ 54817 w 259330"/>
                <a:gd name="connsiteY12" fmla="*/ 155727 h 313559"/>
                <a:gd name="connsiteX13" fmla="*/ 9502 w 259330"/>
                <a:gd name="connsiteY13" fmla="*/ 170422 h 313559"/>
                <a:gd name="connsiteX14" fmla="*/ 25756 w 259330"/>
                <a:gd name="connsiteY14" fmla="*/ 210318 h 313559"/>
                <a:gd name="connsiteX15" fmla="*/ 26495 w 259330"/>
                <a:gd name="connsiteY15" fmla="*/ 224028 h 313559"/>
                <a:gd name="connsiteX16" fmla="*/ 35033 w 259330"/>
                <a:gd name="connsiteY16" fmla="*/ 232237 h 313559"/>
                <a:gd name="connsiteX17" fmla="*/ 38070 w 259330"/>
                <a:gd name="connsiteY17" fmla="*/ 253663 h 313559"/>
                <a:gd name="connsiteX18" fmla="*/ 49399 w 259330"/>
                <a:gd name="connsiteY18" fmla="*/ 268029 h 313559"/>
                <a:gd name="connsiteX19" fmla="*/ 57608 w 259330"/>
                <a:gd name="connsiteY19" fmla="*/ 285596 h 313559"/>
                <a:gd name="connsiteX20" fmla="*/ 76160 w 259330"/>
                <a:gd name="connsiteY20" fmla="*/ 279521 h 313559"/>
                <a:gd name="connsiteX21" fmla="*/ 82235 w 259330"/>
                <a:gd name="connsiteY21" fmla="*/ 270163 h 313559"/>
                <a:gd name="connsiteX22" fmla="*/ 97833 w 259330"/>
                <a:gd name="connsiteY22" fmla="*/ 288387 h 313559"/>
                <a:gd name="connsiteX23" fmla="*/ 115154 w 259330"/>
                <a:gd name="connsiteY23" fmla="*/ 278208 h 313559"/>
                <a:gd name="connsiteX24" fmla="*/ 131326 w 259330"/>
                <a:gd name="connsiteY24" fmla="*/ 282230 h 313559"/>
                <a:gd name="connsiteX25" fmla="*/ 146020 w 259330"/>
                <a:gd name="connsiteY25" fmla="*/ 283380 h 313559"/>
                <a:gd name="connsiteX26" fmla="*/ 161371 w 259330"/>
                <a:gd name="connsiteY26" fmla="*/ 285596 h 313559"/>
                <a:gd name="connsiteX27" fmla="*/ 171879 w 259330"/>
                <a:gd name="connsiteY27" fmla="*/ 313097 h 313559"/>
                <a:gd name="connsiteX28" fmla="*/ 189939 w 259330"/>
                <a:gd name="connsiteY28" fmla="*/ 290604 h 313559"/>
                <a:gd name="connsiteX29" fmla="*/ 209723 w 259330"/>
                <a:gd name="connsiteY29" fmla="*/ 263021 h 313559"/>
                <a:gd name="connsiteX30" fmla="*/ 213746 w 259330"/>
                <a:gd name="connsiteY30" fmla="*/ 239132 h 313559"/>
                <a:gd name="connsiteX31" fmla="*/ 224089 w 259330"/>
                <a:gd name="connsiteY31" fmla="*/ 219348 h 313559"/>
                <a:gd name="connsiteX32" fmla="*/ 238538 w 259330"/>
                <a:gd name="connsiteY32" fmla="*/ 198990 h 313559"/>
                <a:gd name="connsiteX33" fmla="*/ 240590 w 259330"/>
                <a:gd name="connsiteY33" fmla="*/ 180437 h 313559"/>
                <a:gd name="connsiteX34" fmla="*/ 258896 w 259330"/>
                <a:gd name="connsiteY34" fmla="*/ 168287 h 313559"/>
                <a:gd name="connsiteX35" fmla="*/ 250523 w 259330"/>
                <a:gd name="connsiteY35" fmla="*/ 158026 h 313559"/>
                <a:gd name="connsiteX36" fmla="*/ 249620 w 259330"/>
                <a:gd name="connsiteY36" fmla="*/ 145548 h 313559"/>
                <a:gd name="connsiteX37" fmla="*/ 237142 w 259330"/>
                <a:gd name="connsiteY37" fmla="*/ 134794 h 313559"/>
                <a:gd name="connsiteX38" fmla="*/ 237470 w 259330"/>
                <a:gd name="connsiteY38" fmla="*/ 126585 h 313559"/>
                <a:gd name="connsiteX39" fmla="*/ 228112 w 259330"/>
                <a:gd name="connsiteY39" fmla="*/ 120675 h 313559"/>
                <a:gd name="connsiteX40" fmla="*/ 227209 w 259330"/>
                <a:gd name="connsiteY40" fmla="*/ 110331 h 313559"/>
                <a:gd name="connsiteX41" fmla="*/ 219000 w 259330"/>
                <a:gd name="connsiteY41" fmla="*/ 103107 h 313559"/>
                <a:gd name="connsiteX42" fmla="*/ 219000 w 259330"/>
                <a:gd name="connsiteY42" fmla="*/ 81599 h 313559"/>
                <a:gd name="connsiteX43" fmla="*/ 240672 w 259330"/>
                <a:gd name="connsiteY43" fmla="*/ 85539 h 313559"/>
                <a:gd name="connsiteX44" fmla="*/ 231231 w 259330"/>
                <a:gd name="connsiteY44" fmla="*/ 67069 h 313559"/>
                <a:gd name="connsiteX45" fmla="*/ 245433 w 259330"/>
                <a:gd name="connsiteY45" fmla="*/ 53524 h 313559"/>
                <a:gd name="connsiteX46" fmla="*/ 215306 w 259330"/>
                <a:gd name="connsiteY46" fmla="*/ 38419 h 313559"/>
                <a:gd name="connsiteX47" fmla="*/ 210462 w 259330"/>
                <a:gd name="connsiteY47" fmla="*/ 27911 h 313559"/>
                <a:gd name="connsiteX48" fmla="*/ 198887 w 259330"/>
                <a:gd name="connsiteY48" fmla="*/ 19866 h 313559"/>
                <a:gd name="connsiteX49" fmla="*/ 178610 w 259330"/>
                <a:gd name="connsiteY49" fmla="*/ 0 h 313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59330" h="313559">
                  <a:moveTo>
                    <a:pt x="182059" y="2134"/>
                  </a:moveTo>
                  <a:cubicBezTo>
                    <a:pt x="167528" y="-493"/>
                    <a:pt x="170976" y="19456"/>
                    <a:pt x="174752" y="26598"/>
                  </a:cubicBezTo>
                  <a:cubicBezTo>
                    <a:pt x="170812" y="28814"/>
                    <a:pt x="163752" y="28486"/>
                    <a:pt x="160469" y="32262"/>
                  </a:cubicBezTo>
                  <a:cubicBezTo>
                    <a:pt x="153737" y="39814"/>
                    <a:pt x="165148" y="53031"/>
                    <a:pt x="158252" y="59845"/>
                  </a:cubicBezTo>
                  <a:cubicBezTo>
                    <a:pt x="153655" y="64278"/>
                    <a:pt x="140028" y="59927"/>
                    <a:pt x="133707" y="60994"/>
                  </a:cubicBezTo>
                  <a:cubicBezTo>
                    <a:pt x="128617" y="61897"/>
                    <a:pt x="126236" y="57628"/>
                    <a:pt x="123199" y="65755"/>
                  </a:cubicBezTo>
                  <a:cubicBezTo>
                    <a:pt x="120572" y="73062"/>
                    <a:pt x="128042" y="76591"/>
                    <a:pt x="124676" y="83733"/>
                  </a:cubicBezTo>
                  <a:cubicBezTo>
                    <a:pt x="122296" y="88823"/>
                    <a:pt x="113676" y="90219"/>
                    <a:pt x="110885" y="96786"/>
                  </a:cubicBezTo>
                  <a:cubicBezTo>
                    <a:pt x="109572" y="99905"/>
                    <a:pt x="110885" y="103353"/>
                    <a:pt x="109818" y="106309"/>
                  </a:cubicBezTo>
                  <a:cubicBezTo>
                    <a:pt x="108915" y="108771"/>
                    <a:pt x="105385" y="116898"/>
                    <a:pt x="103661" y="118458"/>
                  </a:cubicBezTo>
                  <a:cubicBezTo>
                    <a:pt x="98325" y="123301"/>
                    <a:pt x="87243" y="122809"/>
                    <a:pt x="80265" y="124861"/>
                  </a:cubicBezTo>
                  <a:cubicBezTo>
                    <a:pt x="69921" y="127816"/>
                    <a:pt x="63108" y="132496"/>
                    <a:pt x="53750" y="138242"/>
                  </a:cubicBezTo>
                  <a:cubicBezTo>
                    <a:pt x="38070" y="147929"/>
                    <a:pt x="50055" y="144317"/>
                    <a:pt x="54817" y="155727"/>
                  </a:cubicBezTo>
                  <a:cubicBezTo>
                    <a:pt x="64175" y="177810"/>
                    <a:pt x="19764" y="166892"/>
                    <a:pt x="9502" y="170422"/>
                  </a:cubicBezTo>
                  <a:cubicBezTo>
                    <a:pt x="-17670" y="179780"/>
                    <a:pt x="21652" y="196034"/>
                    <a:pt x="25756" y="210318"/>
                  </a:cubicBezTo>
                  <a:cubicBezTo>
                    <a:pt x="26988" y="214669"/>
                    <a:pt x="24689" y="219841"/>
                    <a:pt x="26495" y="224028"/>
                  </a:cubicBezTo>
                  <a:cubicBezTo>
                    <a:pt x="28383" y="228296"/>
                    <a:pt x="32652" y="229035"/>
                    <a:pt x="35033" y="232237"/>
                  </a:cubicBezTo>
                  <a:cubicBezTo>
                    <a:pt x="40697" y="240200"/>
                    <a:pt x="32323" y="246849"/>
                    <a:pt x="38070" y="253663"/>
                  </a:cubicBezTo>
                  <a:cubicBezTo>
                    <a:pt x="44719" y="261543"/>
                    <a:pt x="49645" y="253252"/>
                    <a:pt x="49399" y="268029"/>
                  </a:cubicBezTo>
                  <a:cubicBezTo>
                    <a:pt x="49235" y="276894"/>
                    <a:pt x="46279" y="284693"/>
                    <a:pt x="57608" y="285596"/>
                  </a:cubicBezTo>
                  <a:cubicBezTo>
                    <a:pt x="61220" y="285925"/>
                    <a:pt x="73287" y="281902"/>
                    <a:pt x="76160" y="279521"/>
                  </a:cubicBezTo>
                  <a:cubicBezTo>
                    <a:pt x="78541" y="277633"/>
                    <a:pt x="79608" y="271230"/>
                    <a:pt x="82235" y="270163"/>
                  </a:cubicBezTo>
                  <a:cubicBezTo>
                    <a:pt x="92743" y="265812"/>
                    <a:pt x="98490" y="280917"/>
                    <a:pt x="97833" y="288387"/>
                  </a:cubicBezTo>
                  <a:cubicBezTo>
                    <a:pt x="105713" y="288716"/>
                    <a:pt x="108340" y="280178"/>
                    <a:pt x="115154" y="278208"/>
                  </a:cubicBezTo>
                  <a:cubicBezTo>
                    <a:pt x="121146" y="276484"/>
                    <a:pt x="126236" y="279029"/>
                    <a:pt x="131326" y="282230"/>
                  </a:cubicBezTo>
                  <a:cubicBezTo>
                    <a:pt x="136169" y="272297"/>
                    <a:pt x="140602" y="280178"/>
                    <a:pt x="146020" y="283380"/>
                  </a:cubicBezTo>
                  <a:cubicBezTo>
                    <a:pt x="153408" y="287731"/>
                    <a:pt x="153327" y="285268"/>
                    <a:pt x="161371" y="285596"/>
                  </a:cubicBezTo>
                  <a:cubicBezTo>
                    <a:pt x="181402" y="286581"/>
                    <a:pt x="169909" y="300947"/>
                    <a:pt x="171879" y="313097"/>
                  </a:cubicBezTo>
                  <a:cubicBezTo>
                    <a:pt x="185342" y="316709"/>
                    <a:pt x="185096" y="298238"/>
                    <a:pt x="189939" y="290604"/>
                  </a:cubicBezTo>
                  <a:cubicBezTo>
                    <a:pt x="195603" y="281656"/>
                    <a:pt x="203402" y="271969"/>
                    <a:pt x="209723" y="263021"/>
                  </a:cubicBezTo>
                  <a:cubicBezTo>
                    <a:pt x="217276" y="252349"/>
                    <a:pt x="215470" y="251118"/>
                    <a:pt x="213746" y="239132"/>
                  </a:cubicBezTo>
                  <a:cubicBezTo>
                    <a:pt x="211940" y="226572"/>
                    <a:pt x="215552" y="225587"/>
                    <a:pt x="224089" y="219348"/>
                  </a:cubicBezTo>
                  <a:cubicBezTo>
                    <a:pt x="229343" y="215572"/>
                    <a:pt x="239440" y="206296"/>
                    <a:pt x="238538" y="198990"/>
                  </a:cubicBezTo>
                  <a:cubicBezTo>
                    <a:pt x="237306" y="189139"/>
                    <a:pt x="222447" y="186019"/>
                    <a:pt x="240590" y="180437"/>
                  </a:cubicBezTo>
                  <a:cubicBezTo>
                    <a:pt x="247567" y="178303"/>
                    <a:pt x="262016" y="181340"/>
                    <a:pt x="258896" y="168287"/>
                  </a:cubicBezTo>
                  <a:cubicBezTo>
                    <a:pt x="258239" y="165579"/>
                    <a:pt x="251918" y="161638"/>
                    <a:pt x="250523" y="158026"/>
                  </a:cubicBezTo>
                  <a:cubicBezTo>
                    <a:pt x="249209" y="154332"/>
                    <a:pt x="249784" y="149653"/>
                    <a:pt x="249620" y="145548"/>
                  </a:cubicBezTo>
                  <a:cubicBezTo>
                    <a:pt x="239686" y="145220"/>
                    <a:pt x="238866" y="141361"/>
                    <a:pt x="237142" y="134794"/>
                  </a:cubicBezTo>
                  <a:cubicBezTo>
                    <a:pt x="236485" y="132167"/>
                    <a:pt x="239686" y="130607"/>
                    <a:pt x="237470" y="126585"/>
                  </a:cubicBezTo>
                  <a:cubicBezTo>
                    <a:pt x="235664" y="123301"/>
                    <a:pt x="230082" y="123876"/>
                    <a:pt x="228112" y="120675"/>
                  </a:cubicBezTo>
                  <a:cubicBezTo>
                    <a:pt x="226224" y="117473"/>
                    <a:pt x="228686" y="113286"/>
                    <a:pt x="227209" y="110331"/>
                  </a:cubicBezTo>
                  <a:cubicBezTo>
                    <a:pt x="225485" y="106883"/>
                    <a:pt x="220888" y="106637"/>
                    <a:pt x="219000" y="103107"/>
                  </a:cubicBezTo>
                  <a:cubicBezTo>
                    <a:pt x="216044" y="97196"/>
                    <a:pt x="218261" y="87756"/>
                    <a:pt x="219000" y="81599"/>
                  </a:cubicBezTo>
                  <a:cubicBezTo>
                    <a:pt x="225238" y="80532"/>
                    <a:pt x="237224" y="89972"/>
                    <a:pt x="240672" y="85539"/>
                  </a:cubicBezTo>
                  <a:cubicBezTo>
                    <a:pt x="246500" y="78233"/>
                    <a:pt x="230739" y="73636"/>
                    <a:pt x="231231" y="67069"/>
                  </a:cubicBezTo>
                  <a:cubicBezTo>
                    <a:pt x="241328" y="66576"/>
                    <a:pt x="256844" y="66002"/>
                    <a:pt x="245433" y="53524"/>
                  </a:cubicBezTo>
                  <a:cubicBezTo>
                    <a:pt x="237388" y="44658"/>
                    <a:pt x="223350" y="47613"/>
                    <a:pt x="215306" y="38419"/>
                  </a:cubicBezTo>
                  <a:cubicBezTo>
                    <a:pt x="212514" y="35217"/>
                    <a:pt x="212679" y="31113"/>
                    <a:pt x="210462" y="27911"/>
                  </a:cubicBezTo>
                  <a:cubicBezTo>
                    <a:pt x="206275" y="21754"/>
                    <a:pt x="204634" y="23396"/>
                    <a:pt x="198887" y="19866"/>
                  </a:cubicBezTo>
                  <a:cubicBezTo>
                    <a:pt x="190760" y="14941"/>
                    <a:pt x="186984" y="4187"/>
                    <a:pt x="178610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EEA319A-3026-0ED5-5D65-33B8335CB606}"/>
                </a:ext>
              </a:extLst>
            </p:cNvPr>
            <p:cNvSpPr/>
            <p:nvPr/>
          </p:nvSpPr>
          <p:spPr>
            <a:xfrm>
              <a:off x="8638752" y="4418753"/>
              <a:ext cx="259330" cy="313559"/>
            </a:xfrm>
            <a:custGeom>
              <a:avLst/>
              <a:gdLst>
                <a:gd name="connsiteX0" fmla="*/ 182059 w 259330"/>
                <a:gd name="connsiteY0" fmla="*/ 2134 h 313559"/>
                <a:gd name="connsiteX1" fmla="*/ 174752 w 259330"/>
                <a:gd name="connsiteY1" fmla="*/ 26598 h 313559"/>
                <a:gd name="connsiteX2" fmla="*/ 160469 w 259330"/>
                <a:gd name="connsiteY2" fmla="*/ 32262 h 313559"/>
                <a:gd name="connsiteX3" fmla="*/ 158252 w 259330"/>
                <a:gd name="connsiteY3" fmla="*/ 59845 h 313559"/>
                <a:gd name="connsiteX4" fmla="*/ 133707 w 259330"/>
                <a:gd name="connsiteY4" fmla="*/ 60994 h 313559"/>
                <a:gd name="connsiteX5" fmla="*/ 123199 w 259330"/>
                <a:gd name="connsiteY5" fmla="*/ 65755 h 313559"/>
                <a:gd name="connsiteX6" fmla="*/ 124676 w 259330"/>
                <a:gd name="connsiteY6" fmla="*/ 83733 h 313559"/>
                <a:gd name="connsiteX7" fmla="*/ 110885 w 259330"/>
                <a:gd name="connsiteY7" fmla="*/ 96786 h 313559"/>
                <a:gd name="connsiteX8" fmla="*/ 109818 w 259330"/>
                <a:gd name="connsiteY8" fmla="*/ 106309 h 313559"/>
                <a:gd name="connsiteX9" fmla="*/ 103661 w 259330"/>
                <a:gd name="connsiteY9" fmla="*/ 118458 h 313559"/>
                <a:gd name="connsiteX10" fmla="*/ 80265 w 259330"/>
                <a:gd name="connsiteY10" fmla="*/ 124861 h 313559"/>
                <a:gd name="connsiteX11" fmla="*/ 53750 w 259330"/>
                <a:gd name="connsiteY11" fmla="*/ 138242 h 313559"/>
                <a:gd name="connsiteX12" fmla="*/ 54817 w 259330"/>
                <a:gd name="connsiteY12" fmla="*/ 155727 h 313559"/>
                <a:gd name="connsiteX13" fmla="*/ 9502 w 259330"/>
                <a:gd name="connsiteY13" fmla="*/ 170422 h 313559"/>
                <a:gd name="connsiteX14" fmla="*/ 25756 w 259330"/>
                <a:gd name="connsiteY14" fmla="*/ 210318 h 313559"/>
                <a:gd name="connsiteX15" fmla="*/ 26495 w 259330"/>
                <a:gd name="connsiteY15" fmla="*/ 224028 h 313559"/>
                <a:gd name="connsiteX16" fmla="*/ 35033 w 259330"/>
                <a:gd name="connsiteY16" fmla="*/ 232237 h 313559"/>
                <a:gd name="connsiteX17" fmla="*/ 38070 w 259330"/>
                <a:gd name="connsiteY17" fmla="*/ 253663 h 313559"/>
                <a:gd name="connsiteX18" fmla="*/ 49399 w 259330"/>
                <a:gd name="connsiteY18" fmla="*/ 268029 h 313559"/>
                <a:gd name="connsiteX19" fmla="*/ 57608 w 259330"/>
                <a:gd name="connsiteY19" fmla="*/ 285596 h 313559"/>
                <a:gd name="connsiteX20" fmla="*/ 76160 w 259330"/>
                <a:gd name="connsiteY20" fmla="*/ 279521 h 313559"/>
                <a:gd name="connsiteX21" fmla="*/ 82235 w 259330"/>
                <a:gd name="connsiteY21" fmla="*/ 270163 h 313559"/>
                <a:gd name="connsiteX22" fmla="*/ 97833 w 259330"/>
                <a:gd name="connsiteY22" fmla="*/ 288387 h 313559"/>
                <a:gd name="connsiteX23" fmla="*/ 115154 w 259330"/>
                <a:gd name="connsiteY23" fmla="*/ 278208 h 313559"/>
                <a:gd name="connsiteX24" fmla="*/ 131326 w 259330"/>
                <a:gd name="connsiteY24" fmla="*/ 282230 h 313559"/>
                <a:gd name="connsiteX25" fmla="*/ 146020 w 259330"/>
                <a:gd name="connsiteY25" fmla="*/ 283380 h 313559"/>
                <a:gd name="connsiteX26" fmla="*/ 161371 w 259330"/>
                <a:gd name="connsiteY26" fmla="*/ 285596 h 313559"/>
                <a:gd name="connsiteX27" fmla="*/ 171879 w 259330"/>
                <a:gd name="connsiteY27" fmla="*/ 313097 h 313559"/>
                <a:gd name="connsiteX28" fmla="*/ 189939 w 259330"/>
                <a:gd name="connsiteY28" fmla="*/ 290604 h 313559"/>
                <a:gd name="connsiteX29" fmla="*/ 209723 w 259330"/>
                <a:gd name="connsiteY29" fmla="*/ 263021 h 313559"/>
                <a:gd name="connsiteX30" fmla="*/ 213746 w 259330"/>
                <a:gd name="connsiteY30" fmla="*/ 239132 h 313559"/>
                <a:gd name="connsiteX31" fmla="*/ 224089 w 259330"/>
                <a:gd name="connsiteY31" fmla="*/ 219348 h 313559"/>
                <a:gd name="connsiteX32" fmla="*/ 238538 w 259330"/>
                <a:gd name="connsiteY32" fmla="*/ 198990 h 313559"/>
                <a:gd name="connsiteX33" fmla="*/ 240590 w 259330"/>
                <a:gd name="connsiteY33" fmla="*/ 180437 h 313559"/>
                <a:gd name="connsiteX34" fmla="*/ 258896 w 259330"/>
                <a:gd name="connsiteY34" fmla="*/ 168287 h 313559"/>
                <a:gd name="connsiteX35" fmla="*/ 250523 w 259330"/>
                <a:gd name="connsiteY35" fmla="*/ 158026 h 313559"/>
                <a:gd name="connsiteX36" fmla="*/ 249620 w 259330"/>
                <a:gd name="connsiteY36" fmla="*/ 145548 h 313559"/>
                <a:gd name="connsiteX37" fmla="*/ 237142 w 259330"/>
                <a:gd name="connsiteY37" fmla="*/ 134794 h 313559"/>
                <a:gd name="connsiteX38" fmla="*/ 237470 w 259330"/>
                <a:gd name="connsiteY38" fmla="*/ 126585 h 313559"/>
                <a:gd name="connsiteX39" fmla="*/ 228112 w 259330"/>
                <a:gd name="connsiteY39" fmla="*/ 120675 h 313559"/>
                <a:gd name="connsiteX40" fmla="*/ 227209 w 259330"/>
                <a:gd name="connsiteY40" fmla="*/ 110331 h 313559"/>
                <a:gd name="connsiteX41" fmla="*/ 219000 w 259330"/>
                <a:gd name="connsiteY41" fmla="*/ 103107 h 313559"/>
                <a:gd name="connsiteX42" fmla="*/ 219000 w 259330"/>
                <a:gd name="connsiteY42" fmla="*/ 81599 h 313559"/>
                <a:gd name="connsiteX43" fmla="*/ 240672 w 259330"/>
                <a:gd name="connsiteY43" fmla="*/ 85539 h 313559"/>
                <a:gd name="connsiteX44" fmla="*/ 231231 w 259330"/>
                <a:gd name="connsiteY44" fmla="*/ 67069 h 313559"/>
                <a:gd name="connsiteX45" fmla="*/ 245433 w 259330"/>
                <a:gd name="connsiteY45" fmla="*/ 53524 h 313559"/>
                <a:gd name="connsiteX46" fmla="*/ 215306 w 259330"/>
                <a:gd name="connsiteY46" fmla="*/ 38419 h 313559"/>
                <a:gd name="connsiteX47" fmla="*/ 210462 w 259330"/>
                <a:gd name="connsiteY47" fmla="*/ 27911 h 313559"/>
                <a:gd name="connsiteX48" fmla="*/ 198887 w 259330"/>
                <a:gd name="connsiteY48" fmla="*/ 19866 h 313559"/>
                <a:gd name="connsiteX49" fmla="*/ 178610 w 259330"/>
                <a:gd name="connsiteY49" fmla="*/ 0 h 313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59330" h="313559">
                  <a:moveTo>
                    <a:pt x="182059" y="2134"/>
                  </a:moveTo>
                  <a:cubicBezTo>
                    <a:pt x="167528" y="-493"/>
                    <a:pt x="170976" y="19456"/>
                    <a:pt x="174752" y="26598"/>
                  </a:cubicBezTo>
                  <a:cubicBezTo>
                    <a:pt x="170812" y="28814"/>
                    <a:pt x="163752" y="28486"/>
                    <a:pt x="160469" y="32262"/>
                  </a:cubicBezTo>
                  <a:cubicBezTo>
                    <a:pt x="153737" y="39814"/>
                    <a:pt x="165148" y="53031"/>
                    <a:pt x="158252" y="59845"/>
                  </a:cubicBezTo>
                  <a:cubicBezTo>
                    <a:pt x="153655" y="64278"/>
                    <a:pt x="140028" y="59927"/>
                    <a:pt x="133707" y="60994"/>
                  </a:cubicBezTo>
                  <a:cubicBezTo>
                    <a:pt x="128617" y="61897"/>
                    <a:pt x="126236" y="57628"/>
                    <a:pt x="123199" y="65755"/>
                  </a:cubicBezTo>
                  <a:cubicBezTo>
                    <a:pt x="120572" y="73062"/>
                    <a:pt x="128042" y="76591"/>
                    <a:pt x="124676" y="83733"/>
                  </a:cubicBezTo>
                  <a:cubicBezTo>
                    <a:pt x="122296" y="88823"/>
                    <a:pt x="113676" y="90219"/>
                    <a:pt x="110885" y="96786"/>
                  </a:cubicBezTo>
                  <a:cubicBezTo>
                    <a:pt x="109572" y="99905"/>
                    <a:pt x="110885" y="103353"/>
                    <a:pt x="109818" y="106309"/>
                  </a:cubicBezTo>
                  <a:cubicBezTo>
                    <a:pt x="108915" y="108771"/>
                    <a:pt x="105385" y="116898"/>
                    <a:pt x="103661" y="118458"/>
                  </a:cubicBezTo>
                  <a:cubicBezTo>
                    <a:pt x="98325" y="123301"/>
                    <a:pt x="87243" y="122809"/>
                    <a:pt x="80265" y="124861"/>
                  </a:cubicBezTo>
                  <a:cubicBezTo>
                    <a:pt x="69921" y="127816"/>
                    <a:pt x="63108" y="132496"/>
                    <a:pt x="53750" y="138242"/>
                  </a:cubicBezTo>
                  <a:cubicBezTo>
                    <a:pt x="38070" y="147929"/>
                    <a:pt x="50055" y="144317"/>
                    <a:pt x="54817" y="155727"/>
                  </a:cubicBezTo>
                  <a:cubicBezTo>
                    <a:pt x="64175" y="177810"/>
                    <a:pt x="19764" y="166892"/>
                    <a:pt x="9502" y="170422"/>
                  </a:cubicBezTo>
                  <a:cubicBezTo>
                    <a:pt x="-17670" y="179780"/>
                    <a:pt x="21652" y="196034"/>
                    <a:pt x="25756" y="210318"/>
                  </a:cubicBezTo>
                  <a:cubicBezTo>
                    <a:pt x="26988" y="214669"/>
                    <a:pt x="24689" y="219841"/>
                    <a:pt x="26495" y="224028"/>
                  </a:cubicBezTo>
                  <a:cubicBezTo>
                    <a:pt x="28383" y="228296"/>
                    <a:pt x="32652" y="229035"/>
                    <a:pt x="35033" y="232237"/>
                  </a:cubicBezTo>
                  <a:cubicBezTo>
                    <a:pt x="40697" y="240200"/>
                    <a:pt x="32323" y="246849"/>
                    <a:pt x="38070" y="253663"/>
                  </a:cubicBezTo>
                  <a:cubicBezTo>
                    <a:pt x="44719" y="261543"/>
                    <a:pt x="49645" y="253252"/>
                    <a:pt x="49399" y="268029"/>
                  </a:cubicBezTo>
                  <a:cubicBezTo>
                    <a:pt x="49235" y="276894"/>
                    <a:pt x="46279" y="284693"/>
                    <a:pt x="57608" y="285596"/>
                  </a:cubicBezTo>
                  <a:cubicBezTo>
                    <a:pt x="61220" y="285925"/>
                    <a:pt x="73287" y="281902"/>
                    <a:pt x="76160" y="279521"/>
                  </a:cubicBezTo>
                  <a:cubicBezTo>
                    <a:pt x="78541" y="277633"/>
                    <a:pt x="79608" y="271230"/>
                    <a:pt x="82235" y="270163"/>
                  </a:cubicBezTo>
                  <a:cubicBezTo>
                    <a:pt x="92743" y="265812"/>
                    <a:pt x="98490" y="280917"/>
                    <a:pt x="97833" y="288387"/>
                  </a:cubicBezTo>
                  <a:cubicBezTo>
                    <a:pt x="105713" y="288716"/>
                    <a:pt x="108340" y="280178"/>
                    <a:pt x="115154" y="278208"/>
                  </a:cubicBezTo>
                  <a:cubicBezTo>
                    <a:pt x="121146" y="276484"/>
                    <a:pt x="126236" y="279029"/>
                    <a:pt x="131326" y="282230"/>
                  </a:cubicBezTo>
                  <a:cubicBezTo>
                    <a:pt x="136169" y="272297"/>
                    <a:pt x="140602" y="280178"/>
                    <a:pt x="146020" y="283380"/>
                  </a:cubicBezTo>
                  <a:cubicBezTo>
                    <a:pt x="153408" y="287731"/>
                    <a:pt x="153327" y="285268"/>
                    <a:pt x="161371" y="285596"/>
                  </a:cubicBezTo>
                  <a:cubicBezTo>
                    <a:pt x="181402" y="286581"/>
                    <a:pt x="169909" y="300947"/>
                    <a:pt x="171879" y="313097"/>
                  </a:cubicBezTo>
                  <a:cubicBezTo>
                    <a:pt x="185342" y="316709"/>
                    <a:pt x="185096" y="298238"/>
                    <a:pt x="189939" y="290604"/>
                  </a:cubicBezTo>
                  <a:cubicBezTo>
                    <a:pt x="195603" y="281656"/>
                    <a:pt x="203402" y="271969"/>
                    <a:pt x="209723" y="263021"/>
                  </a:cubicBezTo>
                  <a:cubicBezTo>
                    <a:pt x="217276" y="252349"/>
                    <a:pt x="215470" y="251118"/>
                    <a:pt x="213746" y="239132"/>
                  </a:cubicBezTo>
                  <a:cubicBezTo>
                    <a:pt x="211940" y="226572"/>
                    <a:pt x="215552" y="225587"/>
                    <a:pt x="224089" y="219348"/>
                  </a:cubicBezTo>
                  <a:cubicBezTo>
                    <a:pt x="229343" y="215572"/>
                    <a:pt x="239440" y="206296"/>
                    <a:pt x="238538" y="198990"/>
                  </a:cubicBezTo>
                  <a:cubicBezTo>
                    <a:pt x="237306" y="189139"/>
                    <a:pt x="222447" y="186019"/>
                    <a:pt x="240590" y="180437"/>
                  </a:cubicBezTo>
                  <a:cubicBezTo>
                    <a:pt x="247567" y="178303"/>
                    <a:pt x="262016" y="181340"/>
                    <a:pt x="258896" y="168287"/>
                  </a:cubicBezTo>
                  <a:cubicBezTo>
                    <a:pt x="258239" y="165579"/>
                    <a:pt x="251918" y="161638"/>
                    <a:pt x="250523" y="158026"/>
                  </a:cubicBezTo>
                  <a:cubicBezTo>
                    <a:pt x="249209" y="154332"/>
                    <a:pt x="249784" y="149653"/>
                    <a:pt x="249620" y="145548"/>
                  </a:cubicBezTo>
                  <a:cubicBezTo>
                    <a:pt x="239686" y="145220"/>
                    <a:pt x="238866" y="141361"/>
                    <a:pt x="237142" y="134794"/>
                  </a:cubicBezTo>
                  <a:cubicBezTo>
                    <a:pt x="236485" y="132167"/>
                    <a:pt x="239686" y="130607"/>
                    <a:pt x="237470" y="126585"/>
                  </a:cubicBezTo>
                  <a:cubicBezTo>
                    <a:pt x="235664" y="123301"/>
                    <a:pt x="230082" y="123876"/>
                    <a:pt x="228112" y="120675"/>
                  </a:cubicBezTo>
                  <a:cubicBezTo>
                    <a:pt x="226224" y="117473"/>
                    <a:pt x="228686" y="113286"/>
                    <a:pt x="227209" y="110331"/>
                  </a:cubicBezTo>
                  <a:cubicBezTo>
                    <a:pt x="225485" y="106883"/>
                    <a:pt x="220888" y="106637"/>
                    <a:pt x="219000" y="103107"/>
                  </a:cubicBezTo>
                  <a:cubicBezTo>
                    <a:pt x="216044" y="97196"/>
                    <a:pt x="218261" y="87756"/>
                    <a:pt x="219000" y="81599"/>
                  </a:cubicBezTo>
                  <a:cubicBezTo>
                    <a:pt x="225238" y="80532"/>
                    <a:pt x="237224" y="89972"/>
                    <a:pt x="240672" y="85539"/>
                  </a:cubicBezTo>
                  <a:cubicBezTo>
                    <a:pt x="246500" y="78233"/>
                    <a:pt x="230739" y="73636"/>
                    <a:pt x="231231" y="67069"/>
                  </a:cubicBezTo>
                  <a:cubicBezTo>
                    <a:pt x="241328" y="66576"/>
                    <a:pt x="256844" y="66002"/>
                    <a:pt x="245433" y="53524"/>
                  </a:cubicBezTo>
                  <a:cubicBezTo>
                    <a:pt x="237388" y="44658"/>
                    <a:pt x="223350" y="47613"/>
                    <a:pt x="215306" y="38419"/>
                  </a:cubicBezTo>
                  <a:cubicBezTo>
                    <a:pt x="212514" y="35217"/>
                    <a:pt x="212679" y="31113"/>
                    <a:pt x="210462" y="27911"/>
                  </a:cubicBezTo>
                  <a:cubicBezTo>
                    <a:pt x="206275" y="21754"/>
                    <a:pt x="204634" y="23396"/>
                    <a:pt x="198887" y="19866"/>
                  </a:cubicBezTo>
                  <a:cubicBezTo>
                    <a:pt x="190760" y="14941"/>
                    <a:pt x="186984" y="4187"/>
                    <a:pt x="178610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6BEFEE3A-1F79-1EF9-CCD9-8E3A0393C9D4}"/>
                </a:ext>
              </a:extLst>
            </p:cNvPr>
            <p:cNvSpPr/>
            <p:nvPr/>
          </p:nvSpPr>
          <p:spPr>
            <a:xfrm>
              <a:off x="8924163" y="4571359"/>
              <a:ext cx="150967" cy="192085"/>
            </a:xfrm>
            <a:custGeom>
              <a:avLst/>
              <a:gdLst>
                <a:gd name="connsiteX0" fmla="*/ 49337 w 150967"/>
                <a:gd name="connsiteY0" fmla="*/ 166 h 192085"/>
                <a:gd name="connsiteX1" fmla="*/ 37023 w 150967"/>
                <a:gd name="connsiteY1" fmla="*/ 14696 h 192085"/>
                <a:gd name="connsiteX2" fmla="*/ 24464 w 150967"/>
                <a:gd name="connsiteY2" fmla="*/ 28816 h 192085"/>
                <a:gd name="connsiteX3" fmla="*/ 14613 w 150967"/>
                <a:gd name="connsiteY3" fmla="*/ 45398 h 192085"/>
                <a:gd name="connsiteX4" fmla="*/ 14120 w 150967"/>
                <a:gd name="connsiteY4" fmla="*/ 65264 h 192085"/>
                <a:gd name="connsiteX5" fmla="*/ 4844 w 150967"/>
                <a:gd name="connsiteY5" fmla="*/ 83899 h 192085"/>
                <a:gd name="connsiteX6" fmla="*/ 9441 w 150967"/>
                <a:gd name="connsiteY6" fmla="*/ 92190 h 192085"/>
                <a:gd name="connsiteX7" fmla="*/ 9441 w 150967"/>
                <a:gd name="connsiteY7" fmla="*/ 101631 h 192085"/>
                <a:gd name="connsiteX8" fmla="*/ 657 w 150967"/>
                <a:gd name="connsiteY8" fmla="*/ 120758 h 192085"/>
                <a:gd name="connsiteX9" fmla="*/ 2791 w 150967"/>
                <a:gd name="connsiteY9" fmla="*/ 129460 h 192085"/>
                <a:gd name="connsiteX10" fmla="*/ 0 w 150967"/>
                <a:gd name="connsiteY10" fmla="*/ 140378 h 192085"/>
                <a:gd name="connsiteX11" fmla="*/ 18142 w 150967"/>
                <a:gd name="connsiteY11" fmla="*/ 140706 h 192085"/>
                <a:gd name="connsiteX12" fmla="*/ 21426 w 150967"/>
                <a:gd name="connsiteY12" fmla="*/ 148012 h 192085"/>
                <a:gd name="connsiteX13" fmla="*/ 26516 w 150967"/>
                <a:gd name="connsiteY13" fmla="*/ 154005 h 192085"/>
                <a:gd name="connsiteX14" fmla="*/ 18471 w 150967"/>
                <a:gd name="connsiteY14" fmla="*/ 188894 h 192085"/>
                <a:gd name="connsiteX15" fmla="*/ 40964 w 150967"/>
                <a:gd name="connsiteY15" fmla="*/ 191110 h 192085"/>
                <a:gd name="connsiteX16" fmla="*/ 43755 w 150967"/>
                <a:gd name="connsiteY16" fmla="*/ 178879 h 192085"/>
                <a:gd name="connsiteX17" fmla="*/ 43016 w 150967"/>
                <a:gd name="connsiteY17" fmla="*/ 164184 h 192085"/>
                <a:gd name="connsiteX18" fmla="*/ 48105 w 150967"/>
                <a:gd name="connsiteY18" fmla="*/ 149736 h 192085"/>
                <a:gd name="connsiteX19" fmla="*/ 36777 w 150967"/>
                <a:gd name="connsiteY19" fmla="*/ 119773 h 192085"/>
                <a:gd name="connsiteX20" fmla="*/ 61405 w 150967"/>
                <a:gd name="connsiteY20" fmla="*/ 106474 h 192085"/>
                <a:gd name="connsiteX21" fmla="*/ 75114 w 150967"/>
                <a:gd name="connsiteY21" fmla="*/ 161886 h 192085"/>
                <a:gd name="connsiteX22" fmla="*/ 84226 w 150967"/>
                <a:gd name="connsiteY22" fmla="*/ 168289 h 192085"/>
                <a:gd name="connsiteX23" fmla="*/ 87263 w 150967"/>
                <a:gd name="connsiteY23" fmla="*/ 179700 h 192085"/>
                <a:gd name="connsiteX24" fmla="*/ 102779 w 150967"/>
                <a:gd name="connsiteY24" fmla="*/ 177894 h 192085"/>
                <a:gd name="connsiteX25" fmla="*/ 102779 w 150967"/>
                <a:gd name="connsiteY25" fmla="*/ 161065 h 192085"/>
                <a:gd name="connsiteX26" fmla="*/ 113861 w 150967"/>
                <a:gd name="connsiteY26" fmla="*/ 166155 h 192085"/>
                <a:gd name="connsiteX27" fmla="*/ 104749 w 150967"/>
                <a:gd name="connsiteY27" fmla="*/ 136109 h 192085"/>
                <a:gd name="connsiteX28" fmla="*/ 96622 w 150967"/>
                <a:gd name="connsiteY28" fmla="*/ 123057 h 192085"/>
                <a:gd name="connsiteX29" fmla="*/ 99495 w 150967"/>
                <a:gd name="connsiteY29" fmla="*/ 115586 h 192085"/>
                <a:gd name="connsiteX30" fmla="*/ 93256 w 150967"/>
                <a:gd name="connsiteY30" fmla="*/ 110414 h 192085"/>
                <a:gd name="connsiteX31" fmla="*/ 79957 w 150967"/>
                <a:gd name="connsiteY31" fmla="*/ 84556 h 192085"/>
                <a:gd name="connsiteX32" fmla="*/ 72979 w 150967"/>
                <a:gd name="connsiteY32" fmla="*/ 76593 h 192085"/>
                <a:gd name="connsiteX33" fmla="*/ 89070 w 150967"/>
                <a:gd name="connsiteY33" fmla="*/ 75197 h 192085"/>
                <a:gd name="connsiteX34" fmla="*/ 90383 w 150967"/>
                <a:gd name="connsiteY34" fmla="*/ 60010 h 192085"/>
                <a:gd name="connsiteX35" fmla="*/ 103353 w 150967"/>
                <a:gd name="connsiteY35" fmla="*/ 51555 h 192085"/>
                <a:gd name="connsiteX36" fmla="*/ 72733 w 150967"/>
                <a:gd name="connsiteY36" fmla="*/ 63787 h 192085"/>
                <a:gd name="connsiteX37" fmla="*/ 25449 w 150967"/>
                <a:gd name="connsiteY37" fmla="*/ 47532 h 192085"/>
                <a:gd name="connsiteX38" fmla="*/ 46218 w 150967"/>
                <a:gd name="connsiteY38" fmla="*/ 29965 h 192085"/>
                <a:gd name="connsiteX39" fmla="*/ 62636 w 150967"/>
                <a:gd name="connsiteY39" fmla="*/ 30786 h 192085"/>
                <a:gd name="connsiteX40" fmla="*/ 74704 w 150967"/>
                <a:gd name="connsiteY40" fmla="*/ 26845 h 192085"/>
                <a:gd name="connsiteX41" fmla="*/ 127160 w 150967"/>
                <a:gd name="connsiteY41" fmla="*/ 29719 h 192085"/>
                <a:gd name="connsiteX42" fmla="*/ 135533 w 150967"/>
                <a:gd name="connsiteY42" fmla="*/ 15763 h 192085"/>
                <a:gd name="connsiteX43" fmla="*/ 144727 w 150967"/>
                <a:gd name="connsiteY43" fmla="*/ 1 h 192085"/>
                <a:gd name="connsiteX44" fmla="*/ 119033 w 150967"/>
                <a:gd name="connsiteY44" fmla="*/ 16584 h 192085"/>
                <a:gd name="connsiteX45" fmla="*/ 55494 w 150967"/>
                <a:gd name="connsiteY45" fmla="*/ 11248 h 192085"/>
                <a:gd name="connsiteX46" fmla="*/ 48105 w 150967"/>
                <a:gd name="connsiteY46" fmla="*/ 84 h 192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50967" h="192085">
                  <a:moveTo>
                    <a:pt x="49337" y="166"/>
                  </a:moveTo>
                  <a:cubicBezTo>
                    <a:pt x="38501" y="-163"/>
                    <a:pt x="40800" y="8703"/>
                    <a:pt x="37023" y="14696"/>
                  </a:cubicBezTo>
                  <a:cubicBezTo>
                    <a:pt x="34232" y="19211"/>
                    <a:pt x="28239" y="24957"/>
                    <a:pt x="24464" y="28816"/>
                  </a:cubicBezTo>
                  <a:cubicBezTo>
                    <a:pt x="17486" y="35793"/>
                    <a:pt x="14530" y="34562"/>
                    <a:pt x="14613" y="45398"/>
                  </a:cubicBezTo>
                  <a:cubicBezTo>
                    <a:pt x="14613" y="51637"/>
                    <a:pt x="16747" y="59107"/>
                    <a:pt x="14120" y="65264"/>
                  </a:cubicBezTo>
                  <a:cubicBezTo>
                    <a:pt x="11000" y="72570"/>
                    <a:pt x="3202" y="74787"/>
                    <a:pt x="4844" y="83899"/>
                  </a:cubicBezTo>
                  <a:cubicBezTo>
                    <a:pt x="5336" y="86362"/>
                    <a:pt x="8620" y="89481"/>
                    <a:pt x="9441" y="92190"/>
                  </a:cubicBezTo>
                  <a:cubicBezTo>
                    <a:pt x="11164" y="97772"/>
                    <a:pt x="10672" y="95556"/>
                    <a:pt x="9441" y="101631"/>
                  </a:cubicBezTo>
                  <a:cubicBezTo>
                    <a:pt x="7963" y="108608"/>
                    <a:pt x="1724" y="114437"/>
                    <a:pt x="657" y="120758"/>
                  </a:cubicBezTo>
                  <a:cubicBezTo>
                    <a:pt x="0" y="124452"/>
                    <a:pt x="2874" y="127654"/>
                    <a:pt x="2791" y="129460"/>
                  </a:cubicBezTo>
                  <a:cubicBezTo>
                    <a:pt x="2627" y="133482"/>
                    <a:pt x="821" y="136602"/>
                    <a:pt x="0" y="140378"/>
                  </a:cubicBezTo>
                  <a:cubicBezTo>
                    <a:pt x="5664" y="140624"/>
                    <a:pt x="13053" y="137505"/>
                    <a:pt x="18142" y="140706"/>
                  </a:cubicBezTo>
                  <a:cubicBezTo>
                    <a:pt x="17157" y="140132"/>
                    <a:pt x="21590" y="148177"/>
                    <a:pt x="21426" y="148012"/>
                  </a:cubicBezTo>
                  <a:cubicBezTo>
                    <a:pt x="23232" y="150968"/>
                    <a:pt x="25038" y="150393"/>
                    <a:pt x="26516" y="154005"/>
                  </a:cubicBezTo>
                  <a:cubicBezTo>
                    <a:pt x="30949" y="164841"/>
                    <a:pt x="17814" y="177237"/>
                    <a:pt x="18471" y="188894"/>
                  </a:cubicBezTo>
                  <a:cubicBezTo>
                    <a:pt x="24053" y="191028"/>
                    <a:pt x="35135" y="193491"/>
                    <a:pt x="40964" y="191110"/>
                  </a:cubicBezTo>
                  <a:cubicBezTo>
                    <a:pt x="49665" y="187580"/>
                    <a:pt x="46628" y="186759"/>
                    <a:pt x="43755" y="178879"/>
                  </a:cubicBezTo>
                  <a:cubicBezTo>
                    <a:pt x="40882" y="170998"/>
                    <a:pt x="40553" y="171819"/>
                    <a:pt x="43016" y="164184"/>
                  </a:cubicBezTo>
                  <a:cubicBezTo>
                    <a:pt x="44493" y="159587"/>
                    <a:pt x="47613" y="154662"/>
                    <a:pt x="48105" y="149736"/>
                  </a:cubicBezTo>
                  <a:cubicBezTo>
                    <a:pt x="49091" y="138490"/>
                    <a:pt x="37188" y="130609"/>
                    <a:pt x="36777" y="119773"/>
                  </a:cubicBezTo>
                  <a:cubicBezTo>
                    <a:pt x="36203" y="106966"/>
                    <a:pt x="51143" y="105653"/>
                    <a:pt x="61405" y="106474"/>
                  </a:cubicBezTo>
                  <a:cubicBezTo>
                    <a:pt x="62554" y="128228"/>
                    <a:pt x="75278" y="140870"/>
                    <a:pt x="75114" y="161886"/>
                  </a:cubicBezTo>
                  <a:cubicBezTo>
                    <a:pt x="79301" y="162707"/>
                    <a:pt x="81763" y="164923"/>
                    <a:pt x="84226" y="168289"/>
                  </a:cubicBezTo>
                  <a:cubicBezTo>
                    <a:pt x="86196" y="170998"/>
                    <a:pt x="85950" y="178304"/>
                    <a:pt x="87263" y="179700"/>
                  </a:cubicBezTo>
                  <a:cubicBezTo>
                    <a:pt x="91040" y="183640"/>
                    <a:pt x="99249" y="182491"/>
                    <a:pt x="102779" y="177894"/>
                  </a:cubicBezTo>
                  <a:cubicBezTo>
                    <a:pt x="106965" y="172311"/>
                    <a:pt x="102204" y="167304"/>
                    <a:pt x="102779" y="161065"/>
                  </a:cubicBezTo>
                  <a:cubicBezTo>
                    <a:pt x="106226" y="162871"/>
                    <a:pt x="109592" y="165908"/>
                    <a:pt x="113861" y="166155"/>
                  </a:cubicBezTo>
                  <a:cubicBezTo>
                    <a:pt x="114682" y="151378"/>
                    <a:pt x="114025" y="146206"/>
                    <a:pt x="104749" y="136109"/>
                  </a:cubicBezTo>
                  <a:cubicBezTo>
                    <a:pt x="100644" y="131512"/>
                    <a:pt x="97360" y="128885"/>
                    <a:pt x="96622" y="123057"/>
                  </a:cubicBezTo>
                  <a:cubicBezTo>
                    <a:pt x="96375" y="121086"/>
                    <a:pt x="100562" y="118624"/>
                    <a:pt x="99495" y="115586"/>
                  </a:cubicBezTo>
                  <a:cubicBezTo>
                    <a:pt x="98510" y="112795"/>
                    <a:pt x="94816" y="112877"/>
                    <a:pt x="93256" y="110414"/>
                  </a:cubicBezTo>
                  <a:cubicBezTo>
                    <a:pt x="88166" y="102287"/>
                    <a:pt x="87591" y="90384"/>
                    <a:pt x="79957" y="84556"/>
                  </a:cubicBezTo>
                  <a:cubicBezTo>
                    <a:pt x="76427" y="81847"/>
                    <a:pt x="66740" y="83981"/>
                    <a:pt x="72979" y="76593"/>
                  </a:cubicBezTo>
                  <a:cubicBezTo>
                    <a:pt x="76427" y="72406"/>
                    <a:pt x="84883" y="74541"/>
                    <a:pt x="89070" y="75197"/>
                  </a:cubicBezTo>
                  <a:cubicBezTo>
                    <a:pt x="90547" y="70354"/>
                    <a:pt x="90055" y="65264"/>
                    <a:pt x="90383" y="60010"/>
                  </a:cubicBezTo>
                  <a:cubicBezTo>
                    <a:pt x="93502" y="58779"/>
                    <a:pt x="119115" y="56316"/>
                    <a:pt x="103353" y="51555"/>
                  </a:cubicBezTo>
                  <a:cubicBezTo>
                    <a:pt x="94652" y="49010"/>
                    <a:pt x="81024" y="61406"/>
                    <a:pt x="72733" y="63787"/>
                  </a:cubicBezTo>
                  <a:cubicBezTo>
                    <a:pt x="62143" y="66660"/>
                    <a:pt x="20523" y="65100"/>
                    <a:pt x="25449" y="47532"/>
                  </a:cubicBezTo>
                  <a:cubicBezTo>
                    <a:pt x="26762" y="42607"/>
                    <a:pt x="42195" y="31196"/>
                    <a:pt x="46218" y="29965"/>
                  </a:cubicBezTo>
                  <a:cubicBezTo>
                    <a:pt x="51307" y="28487"/>
                    <a:pt x="57793" y="31196"/>
                    <a:pt x="62636" y="30786"/>
                  </a:cubicBezTo>
                  <a:cubicBezTo>
                    <a:pt x="68054" y="30293"/>
                    <a:pt x="70435" y="27502"/>
                    <a:pt x="74704" y="26845"/>
                  </a:cubicBezTo>
                  <a:cubicBezTo>
                    <a:pt x="91203" y="24547"/>
                    <a:pt x="109838" y="36532"/>
                    <a:pt x="127160" y="29719"/>
                  </a:cubicBezTo>
                  <a:cubicBezTo>
                    <a:pt x="132988" y="27420"/>
                    <a:pt x="139063" y="22495"/>
                    <a:pt x="135533" y="15763"/>
                  </a:cubicBezTo>
                  <a:cubicBezTo>
                    <a:pt x="140540" y="13464"/>
                    <a:pt x="161146" y="166"/>
                    <a:pt x="144727" y="1"/>
                  </a:cubicBezTo>
                  <a:cubicBezTo>
                    <a:pt x="134876" y="-163"/>
                    <a:pt x="128473" y="14532"/>
                    <a:pt x="119033" y="16584"/>
                  </a:cubicBezTo>
                  <a:cubicBezTo>
                    <a:pt x="100234" y="20689"/>
                    <a:pt x="72815" y="16584"/>
                    <a:pt x="55494" y="11248"/>
                  </a:cubicBezTo>
                  <a:cubicBezTo>
                    <a:pt x="54755" y="4270"/>
                    <a:pt x="52046" y="166"/>
                    <a:pt x="48105" y="8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A09DEFE-70DB-275A-862B-0AA93AC11BF6}"/>
                </a:ext>
              </a:extLst>
            </p:cNvPr>
            <p:cNvSpPr/>
            <p:nvPr/>
          </p:nvSpPr>
          <p:spPr>
            <a:xfrm>
              <a:off x="8924163" y="4571359"/>
              <a:ext cx="150967" cy="192085"/>
            </a:xfrm>
            <a:custGeom>
              <a:avLst/>
              <a:gdLst>
                <a:gd name="connsiteX0" fmla="*/ 49337 w 150967"/>
                <a:gd name="connsiteY0" fmla="*/ 166 h 192085"/>
                <a:gd name="connsiteX1" fmla="*/ 37023 w 150967"/>
                <a:gd name="connsiteY1" fmla="*/ 14696 h 192085"/>
                <a:gd name="connsiteX2" fmla="*/ 24464 w 150967"/>
                <a:gd name="connsiteY2" fmla="*/ 28816 h 192085"/>
                <a:gd name="connsiteX3" fmla="*/ 14613 w 150967"/>
                <a:gd name="connsiteY3" fmla="*/ 45398 h 192085"/>
                <a:gd name="connsiteX4" fmla="*/ 14120 w 150967"/>
                <a:gd name="connsiteY4" fmla="*/ 65264 h 192085"/>
                <a:gd name="connsiteX5" fmla="*/ 4844 w 150967"/>
                <a:gd name="connsiteY5" fmla="*/ 83899 h 192085"/>
                <a:gd name="connsiteX6" fmla="*/ 9441 w 150967"/>
                <a:gd name="connsiteY6" fmla="*/ 92190 h 192085"/>
                <a:gd name="connsiteX7" fmla="*/ 9441 w 150967"/>
                <a:gd name="connsiteY7" fmla="*/ 101631 h 192085"/>
                <a:gd name="connsiteX8" fmla="*/ 657 w 150967"/>
                <a:gd name="connsiteY8" fmla="*/ 120758 h 192085"/>
                <a:gd name="connsiteX9" fmla="*/ 2791 w 150967"/>
                <a:gd name="connsiteY9" fmla="*/ 129460 h 192085"/>
                <a:gd name="connsiteX10" fmla="*/ 0 w 150967"/>
                <a:gd name="connsiteY10" fmla="*/ 140378 h 192085"/>
                <a:gd name="connsiteX11" fmla="*/ 18142 w 150967"/>
                <a:gd name="connsiteY11" fmla="*/ 140706 h 192085"/>
                <a:gd name="connsiteX12" fmla="*/ 21426 w 150967"/>
                <a:gd name="connsiteY12" fmla="*/ 148012 h 192085"/>
                <a:gd name="connsiteX13" fmla="*/ 26516 w 150967"/>
                <a:gd name="connsiteY13" fmla="*/ 154005 h 192085"/>
                <a:gd name="connsiteX14" fmla="*/ 18471 w 150967"/>
                <a:gd name="connsiteY14" fmla="*/ 188894 h 192085"/>
                <a:gd name="connsiteX15" fmla="*/ 40964 w 150967"/>
                <a:gd name="connsiteY15" fmla="*/ 191110 h 192085"/>
                <a:gd name="connsiteX16" fmla="*/ 43755 w 150967"/>
                <a:gd name="connsiteY16" fmla="*/ 178879 h 192085"/>
                <a:gd name="connsiteX17" fmla="*/ 43016 w 150967"/>
                <a:gd name="connsiteY17" fmla="*/ 164184 h 192085"/>
                <a:gd name="connsiteX18" fmla="*/ 48105 w 150967"/>
                <a:gd name="connsiteY18" fmla="*/ 149736 h 192085"/>
                <a:gd name="connsiteX19" fmla="*/ 36777 w 150967"/>
                <a:gd name="connsiteY19" fmla="*/ 119773 h 192085"/>
                <a:gd name="connsiteX20" fmla="*/ 61405 w 150967"/>
                <a:gd name="connsiteY20" fmla="*/ 106474 h 192085"/>
                <a:gd name="connsiteX21" fmla="*/ 75114 w 150967"/>
                <a:gd name="connsiteY21" fmla="*/ 161886 h 192085"/>
                <a:gd name="connsiteX22" fmla="*/ 84226 w 150967"/>
                <a:gd name="connsiteY22" fmla="*/ 168289 h 192085"/>
                <a:gd name="connsiteX23" fmla="*/ 87263 w 150967"/>
                <a:gd name="connsiteY23" fmla="*/ 179700 h 192085"/>
                <a:gd name="connsiteX24" fmla="*/ 102779 w 150967"/>
                <a:gd name="connsiteY24" fmla="*/ 177894 h 192085"/>
                <a:gd name="connsiteX25" fmla="*/ 102779 w 150967"/>
                <a:gd name="connsiteY25" fmla="*/ 161065 h 192085"/>
                <a:gd name="connsiteX26" fmla="*/ 113861 w 150967"/>
                <a:gd name="connsiteY26" fmla="*/ 166155 h 192085"/>
                <a:gd name="connsiteX27" fmla="*/ 104749 w 150967"/>
                <a:gd name="connsiteY27" fmla="*/ 136109 h 192085"/>
                <a:gd name="connsiteX28" fmla="*/ 96622 w 150967"/>
                <a:gd name="connsiteY28" fmla="*/ 123057 h 192085"/>
                <a:gd name="connsiteX29" fmla="*/ 99495 w 150967"/>
                <a:gd name="connsiteY29" fmla="*/ 115586 h 192085"/>
                <a:gd name="connsiteX30" fmla="*/ 93256 w 150967"/>
                <a:gd name="connsiteY30" fmla="*/ 110414 h 192085"/>
                <a:gd name="connsiteX31" fmla="*/ 79957 w 150967"/>
                <a:gd name="connsiteY31" fmla="*/ 84556 h 192085"/>
                <a:gd name="connsiteX32" fmla="*/ 72979 w 150967"/>
                <a:gd name="connsiteY32" fmla="*/ 76593 h 192085"/>
                <a:gd name="connsiteX33" fmla="*/ 89070 w 150967"/>
                <a:gd name="connsiteY33" fmla="*/ 75197 h 192085"/>
                <a:gd name="connsiteX34" fmla="*/ 90383 w 150967"/>
                <a:gd name="connsiteY34" fmla="*/ 60010 h 192085"/>
                <a:gd name="connsiteX35" fmla="*/ 103353 w 150967"/>
                <a:gd name="connsiteY35" fmla="*/ 51555 h 192085"/>
                <a:gd name="connsiteX36" fmla="*/ 72733 w 150967"/>
                <a:gd name="connsiteY36" fmla="*/ 63787 h 192085"/>
                <a:gd name="connsiteX37" fmla="*/ 25449 w 150967"/>
                <a:gd name="connsiteY37" fmla="*/ 47532 h 192085"/>
                <a:gd name="connsiteX38" fmla="*/ 46218 w 150967"/>
                <a:gd name="connsiteY38" fmla="*/ 29965 h 192085"/>
                <a:gd name="connsiteX39" fmla="*/ 62636 w 150967"/>
                <a:gd name="connsiteY39" fmla="*/ 30786 h 192085"/>
                <a:gd name="connsiteX40" fmla="*/ 74704 w 150967"/>
                <a:gd name="connsiteY40" fmla="*/ 26845 h 192085"/>
                <a:gd name="connsiteX41" fmla="*/ 127160 w 150967"/>
                <a:gd name="connsiteY41" fmla="*/ 29719 h 192085"/>
                <a:gd name="connsiteX42" fmla="*/ 135533 w 150967"/>
                <a:gd name="connsiteY42" fmla="*/ 15763 h 192085"/>
                <a:gd name="connsiteX43" fmla="*/ 144727 w 150967"/>
                <a:gd name="connsiteY43" fmla="*/ 1 h 192085"/>
                <a:gd name="connsiteX44" fmla="*/ 119033 w 150967"/>
                <a:gd name="connsiteY44" fmla="*/ 16584 h 192085"/>
                <a:gd name="connsiteX45" fmla="*/ 55494 w 150967"/>
                <a:gd name="connsiteY45" fmla="*/ 11248 h 192085"/>
                <a:gd name="connsiteX46" fmla="*/ 48105 w 150967"/>
                <a:gd name="connsiteY46" fmla="*/ 84 h 192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50967" h="192085">
                  <a:moveTo>
                    <a:pt x="49337" y="166"/>
                  </a:moveTo>
                  <a:cubicBezTo>
                    <a:pt x="38501" y="-163"/>
                    <a:pt x="40800" y="8703"/>
                    <a:pt x="37023" y="14696"/>
                  </a:cubicBezTo>
                  <a:cubicBezTo>
                    <a:pt x="34232" y="19211"/>
                    <a:pt x="28239" y="24957"/>
                    <a:pt x="24464" y="28816"/>
                  </a:cubicBezTo>
                  <a:cubicBezTo>
                    <a:pt x="17486" y="35793"/>
                    <a:pt x="14530" y="34562"/>
                    <a:pt x="14613" y="45398"/>
                  </a:cubicBezTo>
                  <a:cubicBezTo>
                    <a:pt x="14613" y="51637"/>
                    <a:pt x="16747" y="59107"/>
                    <a:pt x="14120" y="65264"/>
                  </a:cubicBezTo>
                  <a:cubicBezTo>
                    <a:pt x="11000" y="72570"/>
                    <a:pt x="3202" y="74787"/>
                    <a:pt x="4844" y="83899"/>
                  </a:cubicBezTo>
                  <a:cubicBezTo>
                    <a:pt x="5336" y="86362"/>
                    <a:pt x="8620" y="89481"/>
                    <a:pt x="9441" y="92190"/>
                  </a:cubicBezTo>
                  <a:cubicBezTo>
                    <a:pt x="11164" y="97772"/>
                    <a:pt x="10672" y="95556"/>
                    <a:pt x="9441" y="101631"/>
                  </a:cubicBezTo>
                  <a:cubicBezTo>
                    <a:pt x="7963" y="108608"/>
                    <a:pt x="1724" y="114437"/>
                    <a:pt x="657" y="120758"/>
                  </a:cubicBezTo>
                  <a:cubicBezTo>
                    <a:pt x="0" y="124452"/>
                    <a:pt x="2874" y="127654"/>
                    <a:pt x="2791" y="129460"/>
                  </a:cubicBezTo>
                  <a:cubicBezTo>
                    <a:pt x="2627" y="133482"/>
                    <a:pt x="821" y="136602"/>
                    <a:pt x="0" y="140378"/>
                  </a:cubicBezTo>
                  <a:cubicBezTo>
                    <a:pt x="5664" y="140624"/>
                    <a:pt x="13053" y="137505"/>
                    <a:pt x="18142" y="140706"/>
                  </a:cubicBezTo>
                  <a:cubicBezTo>
                    <a:pt x="17157" y="140132"/>
                    <a:pt x="21590" y="148177"/>
                    <a:pt x="21426" y="148012"/>
                  </a:cubicBezTo>
                  <a:cubicBezTo>
                    <a:pt x="23232" y="150968"/>
                    <a:pt x="25038" y="150393"/>
                    <a:pt x="26516" y="154005"/>
                  </a:cubicBezTo>
                  <a:cubicBezTo>
                    <a:pt x="30949" y="164841"/>
                    <a:pt x="17814" y="177237"/>
                    <a:pt x="18471" y="188894"/>
                  </a:cubicBezTo>
                  <a:cubicBezTo>
                    <a:pt x="24053" y="191028"/>
                    <a:pt x="35135" y="193491"/>
                    <a:pt x="40964" y="191110"/>
                  </a:cubicBezTo>
                  <a:cubicBezTo>
                    <a:pt x="49665" y="187580"/>
                    <a:pt x="46628" y="186759"/>
                    <a:pt x="43755" y="178879"/>
                  </a:cubicBezTo>
                  <a:cubicBezTo>
                    <a:pt x="40882" y="170998"/>
                    <a:pt x="40553" y="171819"/>
                    <a:pt x="43016" y="164184"/>
                  </a:cubicBezTo>
                  <a:cubicBezTo>
                    <a:pt x="44493" y="159587"/>
                    <a:pt x="47613" y="154662"/>
                    <a:pt x="48105" y="149736"/>
                  </a:cubicBezTo>
                  <a:cubicBezTo>
                    <a:pt x="49091" y="138490"/>
                    <a:pt x="37188" y="130609"/>
                    <a:pt x="36777" y="119773"/>
                  </a:cubicBezTo>
                  <a:cubicBezTo>
                    <a:pt x="36203" y="106966"/>
                    <a:pt x="51143" y="105653"/>
                    <a:pt x="61405" y="106474"/>
                  </a:cubicBezTo>
                  <a:cubicBezTo>
                    <a:pt x="62554" y="128228"/>
                    <a:pt x="75278" y="140870"/>
                    <a:pt x="75114" y="161886"/>
                  </a:cubicBezTo>
                  <a:cubicBezTo>
                    <a:pt x="79301" y="162707"/>
                    <a:pt x="81763" y="164923"/>
                    <a:pt x="84226" y="168289"/>
                  </a:cubicBezTo>
                  <a:cubicBezTo>
                    <a:pt x="86196" y="170998"/>
                    <a:pt x="85950" y="178304"/>
                    <a:pt x="87263" y="179700"/>
                  </a:cubicBezTo>
                  <a:cubicBezTo>
                    <a:pt x="91040" y="183640"/>
                    <a:pt x="99249" y="182491"/>
                    <a:pt x="102779" y="177894"/>
                  </a:cubicBezTo>
                  <a:cubicBezTo>
                    <a:pt x="106965" y="172311"/>
                    <a:pt x="102204" y="167304"/>
                    <a:pt x="102779" y="161065"/>
                  </a:cubicBezTo>
                  <a:cubicBezTo>
                    <a:pt x="106226" y="162871"/>
                    <a:pt x="109592" y="165908"/>
                    <a:pt x="113861" y="166155"/>
                  </a:cubicBezTo>
                  <a:cubicBezTo>
                    <a:pt x="114682" y="151378"/>
                    <a:pt x="114025" y="146206"/>
                    <a:pt x="104749" y="136109"/>
                  </a:cubicBezTo>
                  <a:cubicBezTo>
                    <a:pt x="100644" y="131512"/>
                    <a:pt x="97360" y="128885"/>
                    <a:pt x="96622" y="123057"/>
                  </a:cubicBezTo>
                  <a:cubicBezTo>
                    <a:pt x="96375" y="121086"/>
                    <a:pt x="100562" y="118624"/>
                    <a:pt x="99495" y="115586"/>
                  </a:cubicBezTo>
                  <a:cubicBezTo>
                    <a:pt x="98510" y="112795"/>
                    <a:pt x="94816" y="112877"/>
                    <a:pt x="93256" y="110414"/>
                  </a:cubicBezTo>
                  <a:cubicBezTo>
                    <a:pt x="88166" y="102287"/>
                    <a:pt x="87591" y="90384"/>
                    <a:pt x="79957" y="84556"/>
                  </a:cubicBezTo>
                  <a:cubicBezTo>
                    <a:pt x="76427" y="81847"/>
                    <a:pt x="66740" y="83981"/>
                    <a:pt x="72979" y="76593"/>
                  </a:cubicBezTo>
                  <a:cubicBezTo>
                    <a:pt x="76427" y="72406"/>
                    <a:pt x="84883" y="74541"/>
                    <a:pt x="89070" y="75197"/>
                  </a:cubicBezTo>
                  <a:cubicBezTo>
                    <a:pt x="90547" y="70354"/>
                    <a:pt x="90055" y="65264"/>
                    <a:pt x="90383" y="60010"/>
                  </a:cubicBezTo>
                  <a:cubicBezTo>
                    <a:pt x="93502" y="58779"/>
                    <a:pt x="119115" y="56316"/>
                    <a:pt x="103353" y="51555"/>
                  </a:cubicBezTo>
                  <a:cubicBezTo>
                    <a:pt x="94652" y="49010"/>
                    <a:pt x="81024" y="61406"/>
                    <a:pt x="72733" y="63787"/>
                  </a:cubicBezTo>
                  <a:cubicBezTo>
                    <a:pt x="62143" y="66660"/>
                    <a:pt x="20523" y="65100"/>
                    <a:pt x="25449" y="47532"/>
                  </a:cubicBezTo>
                  <a:cubicBezTo>
                    <a:pt x="26762" y="42607"/>
                    <a:pt x="42195" y="31196"/>
                    <a:pt x="46218" y="29965"/>
                  </a:cubicBezTo>
                  <a:cubicBezTo>
                    <a:pt x="51307" y="28487"/>
                    <a:pt x="57793" y="31196"/>
                    <a:pt x="62636" y="30786"/>
                  </a:cubicBezTo>
                  <a:cubicBezTo>
                    <a:pt x="68054" y="30293"/>
                    <a:pt x="70435" y="27502"/>
                    <a:pt x="74704" y="26845"/>
                  </a:cubicBezTo>
                  <a:cubicBezTo>
                    <a:pt x="91203" y="24547"/>
                    <a:pt x="109838" y="36532"/>
                    <a:pt x="127160" y="29719"/>
                  </a:cubicBezTo>
                  <a:cubicBezTo>
                    <a:pt x="132988" y="27420"/>
                    <a:pt x="139063" y="22495"/>
                    <a:pt x="135533" y="15763"/>
                  </a:cubicBezTo>
                  <a:cubicBezTo>
                    <a:pt x="140540" y="13464"/>
                    <a:pt x="161146" y="166"/>
                    <a:pt x="144727" y="1"/>
                  </a:cubicBezTo>
                  <a:cubicBezTo>
                    <a:pt x="134876" y="-163"/>
                    <a:pt x="128473" y="14532"/>
                    <a:pt x="119033" y="16584"/>
                  </a:cubicBezTo>
                  <a:cubicBezTo>
                    <a:pt x="100234" y="20689"/>
                    <a:pt x="72815" y="16584"/>
                    <a:pt x="55494" y="11248"/>
                  </a:cubicBezTo>
                  <a:cubicBezTo>
                    <a:pt x="54755" y="4270"/>
                    <a:pt x="52046" y="166"/>
                    <a:pt x="48105" y="8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F539731-A57B-6AC0-BF0A-F2E33BD4AAE8}"/>
                </a:ext>
              </a:extLst>
            </p:cNvPr>
            <p:cNvSpPr/>
            <p:nvPr/>
          </p:nvSpPr>
          <p:spPr>
            <a:xfrm>
              <a:off x="9250928" y="4612555"/>
              <a:ext cx="559627" cy="257622"/>
            </a:xfrm>
            <a:custGeom>
              <a:avLst/>
              <a:gdLst>
                <a:gd name="connsiteX0" fmla="*/ 19334 w 559627"/>
                <a:gd name="connsiteY0" fmla="*/ 5680 h 257622"/>
                <a:gd name="connsiteX1" fmla="*/ 2587 w 559627"/>
                <a:gd name="connsiteY1" fmla="*/ 17254 h 257622"/>
                <a:gd name="connsiteX2" fmla="*/ 17445 w 559627"/>
                <a:gd name="connsiteY2" fmla="*/ 32277 h 257622"/>
                <a:gd name="connsiteX3" fmla="*/ 20482 w 559627"/>
                <a:gd name="connsiteY3" fmla="*/ 36382 h 257622"/>
                <a:gd name="connsiteX4" fmla="*/ 32632 w 559627"/>
                <a:gd name="connsiteY4" fmla="*/ 31374 h 257622"/>
                <a:gd name="connsiteX5" fmla="*/ 48066 w 559627"/>
                <a:gd name="connsiteY5" fmla="*/ 32687 h 257622"/>
                <a:gd name="connsiteX6" fmla="*/ 70887 w 559627"/>
                <a:gd name="connsiteY6" fmla="*/ 37531 h 257622"/>
                <a:gd name="connsiteX7" fmla="*/ 41088 w 559627"/>
                <a:gd name="connsiteY7" fmla="*/ 48121 h 257622"/>
                <a:gd name="connsiteX8" fmla="*/ 24505 w 559627"/>
                <a:gd name="connsiteY8" fmla="*/ 62076 h 257622"/>
                <a:gd name="connsiteX9" fmla="*/ 51431 w 559627"/>
                <a:gd name="connsiteY9" fmla="*/ 71517 h 257622"/>
                <a:gd name="connsiteX10" fmla="*/ 58491 w 559627"/>
                <a:gd name="connsiteY10" fmla="*/ 95980 h 257622"/>
                <a:gd name="connsiteX11" fmla="*/ 77044 w 559627"/>
                <a:gd name="connsiteY11" fmla="*/ 92122 h 257622"/>
                <a:gd name="connsiteX12" fmla="*/ 74006 w 559627"/>
                <a:gd name="connsiteY12" fmla="*/ 63554 h 257622"/>
                <a:gd name="connsiteX13" fmla="*/ 85088 w 559627"/>
                <a:gd name="connsiteY13" fmla="*/ 60352 h 257622"/>
                <a:gd name="connsiteX14" fmla="*/ 82380 w 559627"/>
                <a:gd name="connsiteY14" fmla="*/ 83666 h 257622"/>
                <a:gd name="connsiteX15" fmla="*/ 121373 w 559627"/>
                <a:gd name="connsiteY15" fmla="*/ 101316 h 257622"/>
                <a:gd name="connsiteX16" fmla="*/ 169889 w 559627"/>
                <a:gd name="connsiteY16" fmla="*/ 117488 h 257622"/>
                <a:gd name="connsiteX17" fmla="*/ 191726 w 559627"/>
                <a:gd name="connsiteY17" fmla="*/ 121510 h 257622"/>
                <a:gd name="connsiteX18" fmla="*/ 211099 w 559627"/>
                <a:gd name="connsiteY18" fmla="*/ 138175 h 257622"/>
                <a:gd name="connsiteX19" fmla="*/ 215204 w 559627"/>
                <a:gd name="connsiteY19" fmla="*/ 147369 h 257622"/>
                <a:gd name="connsiteX20" fmla="*/ 219473 w 559627"/>
                <a:gd name="connsiteY20" fmla="*/ 157713 h 257622"/>
                <a:gd name="connsiteX21" fmla="*/ 226532 w 559627"/>
                <a:gd name="connsiteY21" fmla="*/ 169944 h 257622"/>
                <a:gd name="connsiteX22" fmla="*/ 231540 w 559627"/>
                <a:gd name="connsiteY22" fmla="*/ 185542 h 257622"/>
                <a:gd name="connsiteX23" fmla="*/ 237697 w 559627"/>
                <a:gd name="connsiteY23" fmla="*/ 200975 h 257622"/>
                <a:gd name="connsiteX24" fmla="*/ 262899 w 559627"/>
                <a:gd name="connsiteY24" fmla="*/ 207214 h 257622"/>
                <a:gd name="connsiteX25" fmla="*/ 280795 w 559627"/>
                <a:gd name="connsiteY25" fmla="*/ 224453 h 257622"/>
                <a:gd name="connsiteX26" fmla="*/ 298608 w 559627"/>
                <a:gd name="connsiteY26" fmla="*/ 227655 h 257622"/>
                <a:gd name="connsiteX27" fmla="*/ 314944 w 559627"/>
                <a:gd name="connsiteY27" fmla="*/ 232826 h 257622"/>
                <a:gd name="connsiteX28" fmla="*/ 350983 w 559627"/>
                <a:gd name="connsiteY28" fmla="*/ 209348 h 257622"/>
                <a:gd name="connsiteX29" fmla="*/ 326437 w 559627"/>
                <a:gd name="connsiteY29" fmla="*/ 201960 h 257622"/>
                <a:gd name="connsiteX30" fmla="*/ 350080 w 559627"/>
                <a:gd name="connsiteY30" fmla="*/ 194818 h 257622"/>
                <a:gd name="connsiteX31" fmla="*/ 369700 w 559627"/>
                <a:gd name="connsiteY31" fmla="*/ 178646 h 257622"/>
                <a:gd name="connsiteX32" fmla="*/ 410991 w 559627"/>
                <a:gd name="connsiteY32" fmla="*/ 177333 h 257622"/>
                <a:gd name="connsiteX33" fmla="*/ 426425 w 559627"/>
                <a:gd name="connsiteY33" fmla="*/ 181191 h 257622"/>
                <a:gd name="connsiteX34" fmla="*/ 436686 w 559627"/>
                <a:gd name="connsiteY34" fmla="*/ 188661 h 257622"/>
                <a:gd name="connsiteX35" fmla="*/ 443090 w 559627"/>
                <a:gd name="connsiteY35" fmla="*/ 210005 h 257622"/>
                <a:gd name="connsiteX36" fmla="*/ 496531 w 559627"/>
                <a:gd name="connsiteY36" fmla="*/ 241857 h 257622"/>
                <a:gd name="connsiteX37" fmla="*/ 515002 w 559627"/>
                <a:gd name="connsiteY37" fmla="*/ 246946 h 257622"/>
                <a:gd name="connsiteX38" fmla="*/ 532815 w 559627"/>
                <a:gd name="connsiteY38" fmla="*/ 249163 h 257622"/>
                <a:gd name="connsiteX39" fmla="*/ 536591 w 559627"/>
                <a:gd name="connsiteY39" fmla="*/ 257618 h 257622"/>
                <a:gd name="connsiteX40" fmla="*/ 546935 w 559627"/>
                <a:gd name="connsiteY40" fmla="*/ 252282 h 257622"/>
                <a:gd name="connsiteX41" fmla="*/ 559166 w 559627"/>
                <a:gd name="connsiteY41" fmla="*/ 239065 h 257622"/>
                <a:gd name="connsiteX42" fmla="*/ 532323 w 559627"/>
                <a:gd name="connsiteY42" fmla="*/ 220595 h 257622"/>
                <a:gd name="connsiteX43" fmla="*/ 516151 w 559627"/>
                <a:gd name="connsiteY43" fmla="*/ 219117 h 257622"/>
                <a:gd name="connsiteX44" fmla="*/ 518121 w 559627"/>
                <a:gd name="connsiteY44" fmla="*/ 206968 h 257622"/>
                <a:gd name="connsiteX45" fmla="*/ 496531 w 559627"/>
                <a:gd name="connsiteY45" fmla="*/ 207871 h 257622"/>
                <a:gd name="connsiteX46" fmla="*/ 492262 w 559627"/>
                <a:gd name="connsiteY46" fmla="*/ 189811 h 257622"/>
                <a:gd name="connsiteX47" fmla="*/ 472889 w 559627"/>
                <a:gd name="connsiteY47" fmla="*/ 178236 h 257622"/>
                <a:gd name="connsiteX48" fmla="*/ 460493 w 559627"/>
                <a:gd name="connsiteY48" fmla="*/ 159765 h 257622"/>
                <a:gd name="connsiteX49" fmla="*/ 445963 w 559627"/>
                <a:gd name="connsiteY49" fmla="*/ 144496 h 257622"/>
                <a:gd name="connsiteX50" fmla="*/ 467470 w 559627"/>
                <a:gd name="connsiteY50" fmla="*/ 129966 h 257622"/>
                <a:gd name="connsiteX51" fmla="*/ 427246 w 559627"/>
                <a:gd name="connsiteY51" fmla="*/ 121921 h 257622"/>
                <a:gd name="connsiteX52" fmla="*/ 406394 w 559627"/>
                <a:gd name="connsiteY52" fmla="*/ 100085 h 257622"/>
                <a:gd name="connsiteX53" fmla="*/ 369864 w 559627"/>
                <a:gd name="connsiteY53" fmla="*/ 87607 h 257622"/>
                <a:gd name="connsiteX54" fmla="*/ 313959 w 559627"/>
                <a:gd name="connsiteY54" fmla="*/ 73323 h 257622"/>
                <a:gd name="connsiteX55" fmla="*/ 285064 w 559627"/>
                <a:gd name="connsiteY55" fmla="*/ 56905 h 257622"/>
                <a:gd name="connsiteX56" fmla="*/ 261503 w 559627"/>
                <a:gd name="connsiteY56" fmla="*/ 44509 h 257622"/>
                <a:gd name="connsiteX57" fmla="*/ 234577 w 559627"/>
                <a:gd name="connsiteY57" fmla="*/ 44509 h 257622"/>
                <a:gd name="connsiteX58" fmla="*/ 214054 w 559627"/>
                <a:gd name="connsiteY58" fmla="*/ 33180 h 257622"/>
                <a:gd name="connsiteX59" fmla="*/ 191397 w 559627"/>
                <a:gd name="connsiteY59" fmla="*/ 21605 h 257622"/>
                <a:gd name="connsiteX60" fmla="*/ 163732 w 559627"/>
                <a:gd name="connsiteY60" fmla="*/ 29158 h 257622"/>
                <a:gd name="connsiteX61" fmla="*/ 161516 w 559627"/>
                <a:gd name="connsiteY61" fmla="*/ 37203 h 257622"/>
                <a:gd name="connsiteX62" fmla="*/ 140418 w 559627"/>
                <a:gd name="connsiteY62" fmla="*/ 35561 h 257622"/>
                <a:gd name="connsiteX63" fmla="*/ 134672 w 559627"/>
                <a:gd name="connsiteY63" fmla="*/ 47053 h 257622"/>
                <a:gd name="connsiteX64" fmla="*/ 128843 w 559627"/>
                <a:gd name="connsiteY64" fmla="*/ 55755 h 257622"/>
                <a:gd name="connsiteX65" fmla="*/ 108895 w 559627"/>
                <a:gd name="connsiteY65" fmla="*/ 61091 h 257622"/>
                <a:gd name="connsiteX66" fmla="*/ 103805 w 559627"/>
                <a:gd name="connsiteY66" fmla="*/ 52800 h 257622"/>
                <a:gd name="connsiteX67" fmla="*/ 89357 w 559627"/>
                <a:gd name="connsiteY67" fmla="*/ 37367 h 257622"/>
                <a:gd name="connsiteX68" fmla="*/ 81148 w 559627"/>
                <a:gd name="connsiteY68" fmla="*/ 23986 h 257622"/>
                <a:gd name="connsiteX69" fmla="*/ 57506 w 559627"/>
                <a:gd name="connsiteY69" fmla="*/ 344 h 257622"/>
                <a:gd name="connsiteX70" fmla="*/ 36655 w 559627"/>
                <a:gd name="connsiteY70" fmla="*/ 1082 h 257622"/>
                <a:gd name="connsiteX71" fmla="*/ 18512 w 559627"/>
                <a:gd name="connsiteY71" fmla="*/ 5515 h 257622"/>
                <a:gd name="connsiteX72" fmla="*/ 18349 w 559627"/>
                <a:gd name="connsiteY72" fmla="*/ 8471 h 257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559627" h="257622">
                  <a:moveTo>
                    <a:pt x="19334" y="5680"/>
                  </a:moveTo>
                  <a:cubicBezTo>
                    <a:pt x="11699" y="5680"/>
                    <a:pt x="-6771" y="4695"/>
                    <a:pt x="2587" y="17254"/>
                  </a:cubicBezTo>
                  <a:cubicBezTo>
                    <a:pt x="7512" y="23822"/>
                    <a:pt x="19744" y="19963"/>
                    <a:pt x="17445" y="32277"/>
                  </a:cubicBezTo>
                  <a:cubicBezTo>
                    <a:pt x="18020" y="33180"/>
                    <a:pt x="19662" y="35233"/>
                    <a:pt x="20482" y="36382"/>
                  </a:cubicBezTo>
                  <a:cubicBezTo>
                    <a:pt x="24998" y="35889"/>
                    <a:pt x="28528" y="32195"/>
                    <a:pt x="32632" y="31374"/>
                  </a:cubicBezTo>
                  <a:cubicBezTo>
                    <a:pt x="37640" y="30389"/>
                    <a:pt x="43304" y="32195"/>
                    <a:pt x="48066" y="32687"/>
                  </a:cubicBezTo>
                  <a:cubicBezTo>
                    <a:pt x="54715" y="33344"/>
                    <a:pt x="67275" y="30964"/>
                    <a:pt x="70887" y="37531"/>
                  </a:cubicBezTo>
                  <a:cubicBezTo>
                    <a:pt x="64976" y="44837"/>
                    <a:pt x="49625" y="43195"/>
                    <a:pt x="41088" y="48121"/>
                  </a:cubicBezTo>
                  <a:cubicBezTo>
                    <a:pt x="36490" y="50748"/>
                    <a:pt x="24341" y="57069"/>
                    <a:pt x="24505" y="62076"/>
                  </a:cubicBezTo>
                  <a:cubicBezTo>
                    <a:pt x="32878" y="64621"/>
                    <a:pt x="45110" y="65032"/>
                    <a:pt x="51431" y="71517"/>
                  </a:cubicBezTo>
                  <a:cubicBezTo>
                    <a:pt x="59312" y="79644"/>
                    <a:pt x="51349" y="88838"/>
                    <a:pt x="58491" y="95980"/>
                  </a:cubicBezTo>
                  <a:cubicBezTo>
                    <a:pt x="65469" y="102876"/>
                    <a:pt x="74663" y="102219"/>
                    <a:pt x="77044" y="92122"/>
                  </a:cubicBezTo>
                  <a:cubicBezTo>
                    <a:pt x="78603" y="85308"/>
                    <a:pt x="76305" y="69711"/>
                    <a:pt x="74006" y="63554"/>
                  </a:cubicBezTo>
                  <a:cubicBezTo>
                    <a:pt x="77783" y="62979"/>
                    <a:pt x="81641" y="61666"/>
                    <a:pt x="85088" y="60352"/>
                  </a:cubicBezTo>
                  <a:cubicBezTo>
                    <a:pt x="94776" y="71353"/>
                    <a:pt x="84103" y="72009"/>
                    <a:pt x="82380" y="83666"/>
                  </a:cubicBezTo>
                  <a:cubicBezTo>
                    <a:pt x="96171" y="88756"/>
                    <a:pt x="107007" y="98607"/>
                    <a:pt x="121373" y="101316"/>
                  </a:cubicBezTo>
                  <a:cubicBezTo>
                    <a:pt x="137627" y="104436"/>
                    <a:pt x="153717" y="112891"/>
                    <a:pt x="169889" y="117488"/>
                  </a:cubicBezTo>
                  <a:cubicBezTo>
                    <a:pt x="176621" y="119376"/>
                    <a:pt x="185897" y="118966"/>
                    <a:pt x="191726" y="121510"/>
                  </a:cubicBezTo>
                  <a:cubicBezTo>
                    <a:pt x="196815" y="123727"/>
                    <a:pt x="207733" y="133906"/>
                    <a:pt x="211099" y="138175"/>
                  </a:cubicBezTo>
                  <a:cubicBezTo>
                    <a:pt x="214054" y="141869"/>
                    <a:pt x="213562" y="143593"/>
                    <a:pt x="215204" y="147369"/>
                  </a:cubicBezTo>
                  <a:cubicBezTo>
                    <a:pt x="217174" y="151966"/>
                    <a:pt x="216353" y="152869"/>
                    <a:pt x="219473" y="157713"/>
                  </a:cubicBezTo>
                  <a:cubicBezTo>
                    <a:pt x="222592" y="162474"/>
                    <a:pt x="224316" y="165265"/>
                    <a:pt x="226532" y="169944"/>
                  </a:cubicBezTo>
                  <a:cubicBezTo>
                    <a:pt x="228667" y="174541"/>
                    <a:pt x="228831" y="181191"/>
                    <a:pt x="231540" y="185542"/>
                  </a:cubicBezTo>
                  <a:cubicBezTo>
                    <a:pt x="234495" y="190303"/>
                    <a:pt x="238928" y="194982"/>
                    <a:pt x="237697" y="200975"/>
                  </a:cubicBezTo>
                  <a:cubicBezTo>
                    <a:pt x="245824" y="205244"/>
                    <a:pt x="255100" y="202617"/>
                    <a:pt x="262899" y="207214"/>
                  </a:cubicBezTo>
                  <a:cubicBezTo>
                    <a:pt x="273406" y="213289"/>
                    <a:pt x="269220" y="220759"/>
                    <a:pt x="280795" y="224453"/>
                  </a:cubicBezTo>
                  <a:cubicBezTo>
                    <a:pt x="286705" y="226259"/>
                    <a:pt x="292944" y="225931"/>
                    <a:pt x="298608" y="227655"/>
                  </a:cubicBezTo>
                  <a:cubicBezTo>
                    <a:pt x="304109" y="229297"/>
                    <a:pt x="308952" y="231759"/>
                    <a:pt x="314944" y="232826"/>
                  </a:cubicBezTo>
                  <a:cubicBezTo>
                    <a:pt x="328325" y="235043"/>
                    <a:pt x="355908" y="227573"/>
                    <a:pt x="350983" y="209348"/>
                  </a:cubicBezTo>
                  <a:cubicBezTo>
                    <a:pt x="345811" y="208199"/>
                    <a:pt x="329557" y="206147"/>
                    <a:pt x="326437" y="201960"/>
                  </a:cubicBezTo>
                  <a:cubicBezTo>
                    <a:pt x="318967" y="192109"/>
                    <a:pt x="344990" y="196214"/>
                    <a:pt x="350080" y="194818"/>
                  </a:cubicBezTo>
                  <a:cubicBezTo>
                    <a:pt x="359274" y="192273"/>
                    <a:pt x="361162" y="182587"/>
                    <a:pt x="369700" y="178646"/>
                  </a:cubicBezTo>
                  <a:cubicBezTo>
                    <a:pt x="380043" y="173721"/>
                    <a:pt x="399827" y="175609"/>
                    <a:pt x="410991" y="177333"/>
                  </a:cubicBezTo>
                  <a:cubicBezTo>
                    <a:pt x="415753" y="178072"/>
                    <a:pt x="421253" y="180206"/>
                    <a:pt x="426425" y="181191"/>
                  </a:cubicBezTo>
                  <a:cubicBezTo>
                    <a:pt x="435619" y="182997"/>
                    <a:pt x="433074" y="182504"/>
                    <a:pt x="436686" y="188661"/>
                  </a:cubicBezTo>
                  <a:cubicBezTo>
                    <a:pt x="440545" y="195146"/>
                    <a:pt x="440134" y="202863"/>
                    <a:pt x="443090" y="210005"/>
                  </a:cubicBezTo>
                  <a:cubicBezTo>
                    <a:pt x="450395" y="227819"/>
                    <a:pt x="480605" y="235371"/>
                    <a:pt x="496531" y="241857"/>
                  </a:cubicBezTo>
                  <a:cubicBezTo>
                    <a:pt x="504001" y="244894"/>
                    <a:pt x="505807" y="247931"/>
                    <a:pt x="515002" y="246946"/>
                  </a:cubicBezTo>
                  <a:cubicBezTo>
                    <a:pt x="523621" y="246043"/>
                    <a:pt x="526494" y="243580"/>
                    <a:pt x="532815" y="249163"/>
                  </a:cubicBezTo>
                  <a:cubicBezTo>
                    <a:pt x="535442" y="251543"/>
                    <a:pt x="531830" y="256140"/>
                    <a:pt x="536591" y="257618"/>
                  </a:cubicBezTo>
                  <a:cubicBezTo>
                    <a:pt x="537330" y="257782"/>
                    <a:pt x="545622" y="252775"/>
                    <a:pt x="546935" y="252282"/>
                  </a:cubicBezTo>
                  <a:cubicBezTo>
                    <a:pt x="554816" y="249491"/>
                    <a:pt x="561465" y="251133"/>
                    <a:pt x="559166" y="239065"/>
                  </a:cubicBezTo>
                  <a:cubicBezTo>
                    <a:pt x="546853" y="235617"/>
                    <a:pt x="529121" y="237506"/>
                    <a:pt x="532323" y="220595"/>
                  </a:cubicBezTo>
                  <a:cubicBezTo>
                    <a:pt x="527726" y="220349"/>
                    <a:pt x="520173" y="221908"/>
                    <a:pt x="516151" y="219117"/>
                  </a:cubicBezTo>
                  <a:cubicBezTo>
                    <a:pt x="509255" y="214274"/>
                    <a:pt x="514263" y="212714"/>
                    <a:pt x="518121" y="206968"/>
                  </a:cubicBezTo>
                  <a:cubicBezTo>
                    <a:pt x="510158" y="202042"/>
                    <a:pt x="504740" y="206065"/>
                    <a:pt x="496531" y="207871"/>
                  </a:cubicBezTo>
                  <a:cubicBezTo>
                    <a:pt x="494397" y="202288"/>
                    <a:pt x="495792" y="193833"/>
                    <a:pt x="492262" y="189811"/>
                  </a:cubicBezTo>
                  <a:cubicBezTo>
                    <a:pt x="487911" y="184885"/>
                    <a:pt x="478142" y="183818"/>
                    <a:pt x="472889" y="178236"/>
                  </a:cubicBezTo>
                  <a:cubicBezTo>
                    <a:pt x="467799" y="172736"/>
                    <a:pt x="464761" y="165594"/>
                    <a:pt x="460493" y="159765"/>
                  </a:cubicBezTo>
                  <a:cubicBezTo>
                    <a:pt x="456470" y="154265"/>
                    <a:pt x="448097" y="150817"/>
                    <a:pt x="445963" y="144496"/>
                  </a:cubicBezTo>
                  <a:cubicBezTo>
                    <a:pt x="454664" y="142280"/>
                    <a:pt x="474941" y="141048"/>
                    <a:pt x="467470" y="129966"/>
                  </a:cubicBezTo>
                  <a:cubicBezTo>
                    <a:pt x="459672" y="118473"/>
                    <a:pt x="438738" y="123152"/>
                    <a:pt x="427246" y="121921"/>
                  </a:cubicBezTo>
                  <a:cubicBezTo>
                    <a:pt x="410991" y="120197"/>
                    <a:pt x="414275" y="111495"/>
                    <a:pt x="406394" y="100085"/>
                  </a:cubicBezTo>
                  <a:cubicBezTo>
                    <a:pt x="398678" y="88838"/>
                    <a:pt x="382752" y="83995"/>
                    <a:pt x="369864" y="87607"/>
                  </a:cubicBezTo>
                  <a:cubicBezTo>
                    <a:pt x="357796" y="67741"/>
                    <a:pt x="332759" y="77017"/>
                    <a:pt x="313959" y="73323"/>
                  </a:cubicBezTo>
                  <a:cubicBezTo>
                    <a:pt x="302220" y="71024"/>
                    <a:pt x="295489" y="61912"/>
                    <a:pt x="285064" y="56905"/>
                  </a:cubicBezTo>
                  <a:cubicBezTo>
                    <a:pt x="278003" y="53539"/>
                    <a:pt x="268235" y="46725"/>
                    <a:pt x="261503" y="44509"/>
                  </a:cubicBezTo>
                  <a:cubicBezTo>
                    <a:pt x="252965" y="41718"/>
                    <a:pt x="243853" y="46315"/>
                    <a:pt x="234577" y="44509"/>
                  </a:cubicBezTo>
                  <a:cubicBezTo>
                    <a:pt x="226368" y="42949"/>
                    <a:pt x="221278" y="37531"/>
                    <a:pt x="214054" y="33180"/>
                  </a:cubicBezTo>
                  <a:cubicBezTo>
                    <a:pt x="206912" y="28911"/>
                    <a:pt x="199278" y="24396"/>
                    <a:pt x="191397" y="21605"/>
                  </a:cubicBezTo>
                  <a:cubicBezTo>
                    <a:pt x="184173" y="18978"/>
                    <a:pt x="151993" y="14710"/>
                    <a:pt x="163732" y="29158"/>
                  </a:cubicBezTo>
                  <a:cubicBezTo>
                    <a:pt x="160530" y="32195"/>
                    <a:pt x="159956" y="33016"/>
                    <a:pt x="161516" y="37203"/>
                  </a:cubicBezTo>
                  <a:cubicBezTo>
                    <a:pt x="153553" y="40322"/>
                    <a:pt x="147314" y="33755"/>
                    <a:pt x="140418" y="35561"/>
                  </a:cubicBezTo>
                  <a:cubicBezTo>
                    <a:pt x="131717" y="37859"/>
                    <a:pt x="136642" y="42456"/>
                    <a:pt x="134672" y="47053"/>
                  </a:cubicBezTo>
                  <a:cubicBezTo>
                    <a:pt x="133112" y="50830"/>
                    <a:pt x="134508" y="51815"/>
                    <a:pt x="128843" y="55755"/>
                  </a:cubicBezTo>
                  <a:cubicBezTo>
                    <a:pt x="125313" y="58218"/>
                    <a:pt x="114067" y="63554"/>
                    <a:pt x="108895" y="61091"/>
                  </a:cubicBezTo>
                  <a:cubicBezTo>
                    <a:pt x="103395" y="58546"/>
                    <a:pt x="106268" y="57069"/>
                    <a:pt x="103805" y="52800"/>
                  </a:cubicBezTo>
                  <a:cubicBezTo>
                    <a:pt x="99454" y="45494"/>
                    <a:pt x="96746" y="42210"/>
                    <a:pt x="89357" y="37367"/>
                  </a:cubicBezTo>
                  <a:cubicBezTo>
                    <a:pt x="81313" y="32113"/>
                    <a:pt x="82954" y="34740"/>
                    <a:pt x="81148" y="23986"/>
                  </a:cubicBezTo>
                  <a:cubicBezTo>
                    <a:pt x="78932" y="10687"/>
                    <a:pt x="70969" y="1493"/>
                    <a:pt x="57506" y="344"/>
                  </a:cubicBezTo>
                  <a:cubicBezTo>
                    <a:pt x="50856" y="-231"/>
                    <a:pt x="42729" y="-149"/>
                    <a:pt x="36655" y="1082"/>
                  </a:cubicBezTo>
                  <a:cubicBezTo>
                    <a:pt x="30088" y="2396"/>
                    <a:pt x="25080" y="6501"/>
                    <a:pt x="18512" y="5515"/>
                  </a:cubicBezTo>
                  <a:cubicBezTo>
                    <a:pt x="18184" y="6582"/>
                    <a:pt x="18512" y="7403"/>
                    <a:pt x="18349" y="8471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3490EA9-ABEA-1E6B-BC3E-1410EC2A157E}"/>
                </a:ext>
              </a:extLst>
            </p:cNvPr>
            <p:cNvSpPr/>
            <p:nvPr/>
          </p:nvSpPr>
          <p:spPr>
            <a:xfrm>
              <a:off x="9250928" y="4612555"/>
              <a:ext cx="559627" cy="257622"/>
            </a:xfrm>
            <a:custGeom>
              <a:avLst/>
              <a:gdLst>
                <a:gd name="connsiteX0" fmla="*/ 19334 w 559627"/>
                <a:gd name="connsiteY0" fmla="*/ 5680 h 257622"/>
                <a:gd name="connsiteX1" fmla="*/ 2587 w 559627"/>
                <a:gd name="connsiteY1" fmla="*/ 17254 h 257622"/>
                <a:gd name="connsiteX2" fmla="*/ 17445 w 559627"/>
                <a:gd name="connsiteY2" fmla="*/ 32277 h 257622"/>
                <a:gd name="connsiteX3" fmla="*/ 20482 w 559627"/>
                <a:gd name="connsiteY3" fmla="*/ 36382 h 257622"/>
                <a:gd name="connsiteX4" fmla="*/ 32632 w 559627"/>
                <a:gd name="connsiteY4" fmla="*/ 31374 h 257622"/>
                <a:gd name="connsiteX5" fmla="*/ 48066 w 559627"/>
                <a:gd name="connsiteY5" fmla="*/ 32687 h 257622"/>
                <a:gd name="connsiteX6" fmla="*/ 70887 w 559627"/>
                <a:gd name="connsiteY6" fmla="*/ 37531 h 257622"/>
                <a:gd name="connsiteX7" fmla="*/ 41088 w 559627"/>
                <a:gd name="connsiteY7" fmla="*/ 48121 h 257622"/>
                <a:gd name="connsiteX8" fmla="*/ 24505 w 559627"/>
                <a:gd name="connsiteY8" fmla="*/ 62076 h 257622"/>
                <a:gd name="connsiteX9" fmla="*/ 51431 w 559627"/>
                <a:gd name="connsiteY9" fmla="*/ 71517 h 257622"/>
                <a:gd name="connsiteX10" fmla="*/ 58491 w 559627"/>
                <a:gd name="connsiteY10" fmla="*/ 95980 h 257622"/>
                <a:gd name="connsiteX11" fmla="*/ 77044 w 559627"/>
                <a:gd name="connsiteY11" fmla="*/ 92122 h 257622"/>
                <a:gd name="connsiteX12" fmla="*/ 74006 w 559627"/>
                <a:gd name="connsiteY12" fmla="*/ 63554 h 257622"/>
                <a:gd name="connsiteX13" fmla="*/ 85088 w 559627"/>
                <a:gd name="connsiteY13" fmla="*/ 60352 h 257622"/>
                <a:gd name="connsiteX14" fmla="*/ 82380 w 559627"/>
                <a:gd name="connsiteY14" fmla="*/ 83666 h 257622"/>
                <a:gd name="connsiteX15" fmla="*/ 121373 w 559627"/>
                <a:gd name="connsiteY15" fmla="*/ 101316 h 257622"/>
                <a:gd name="connsiteX16" fmla="*/ 169889 w 559627"/>
                <a:gd name="connsiteY16" fmla="*/ 117488 h 257622"/>
                <a:gd name="connsiteX17" fmla="*/ 191726 w 559627"/>
                <a:gd name="connsiteY17" fmla="*/ 121510 h 257622"/>
                <a:gd name="connsiteX18" fmla="*/ 211099 w 559627"/>
                <a:gd name="connsiteY18" fmla="*/ 138175 h 257622"/>
                <a:gd name="connsiteX19" fmla="*/ 215204 w 559627"/>
                <a:gd name="connsiteY19" fmla="*/ 147369 h 257622"/>
                <a:gd name="connsiteX20" fmla="*/ 219473 w 559627"/>
                <a:gd name="connsiteY20" fmla="*/ 157713 h 257622"/>
                <a:gd name="connsiteX21" fmla="*/ 226532 w 559627"/>
                <a:gd name="connsiteY21" fmla="*/ 169944 h 257622"/>
                <a:gd name="connsiteX22" fmla="*/ 231540 w 559627"/>
                <a:gd name="connsiteY22" fmla="*/ 185542 h 257622"/>
                <a:gd name="connsiteX23" fmla="*/ 237697 w 559627"/>
                <a:gd name="connsiteY23" fmla="*/ 200975 h 257622"/>
                <a:gd name="connsiteX24" fmla="*/ 262899 w 559627"/>
                <a:gd name="connsiteY24" fmla="*/ 207214 h 257622"/>
                <a:gd name="connsiteX25" fmla="*/ 280795 w 559627"/>
                <a:gd name="connsiteY25" fmla="*/ 224453 h 257622"/>
                <a:gd name="connsiteX26" fmla="*/ 298608 w 559627"/>
                <a:gd name="connsiteY26" fmla="*/ 227655 h 257622"/>
                <a:gd name="connsiteX27" fmla="*/ 314944 w 559627"/>
                <a:gd name="connsiteY27" fmla="*/ 232826 h 257622"/>
                <a:gd name="connsiteX28" fmla="*/ 350983 w 559627"/>
                <a:gd name="connsiteY28" fmla="*/ 209348 h 257622"/>
                <a:gd name="connsiteX29" fmla="*/ 326437 w 559627"/>
                <a:gd name="connsiteY29" fmla="*/ 201960 h 257622"/>
                <a:gd name="connsiteX30" fmla="*/ 350080 w 559627"/>
                <a:gd name="connsiteY30" fmla="*/ 194818 h 257622"/>
                <a:gd name="connsiteX31" fmla="*/ 369700 w 559627"/>
                <a:gd name="connsiteY31" fmla="*/ 178646 h 257622"/>
                <a:gd name="connsiteX32" fmla="*/ 410991 w 559627"/>
                <a:gd name="connsiteY32" fmla="*/ 177333 h 257622"/>
                <a:gd name="connsiteX33" fmla="*/ 426425 w 559627"/>
                <a:gd name="connsiteY33" fmla="*/ 181191 h 257622"/>
                <a:gd name="connsiteX34" fmla="*/ 436686 w 559627"/>
                <a:gd name="connsiteY34" fmla="*/ 188661 h 257622"/>
                <a:gd name="connsiteX35" fmla="*/ 443090 w 559627"/>
                <a:gd name="connsiteY35" fmla="*/ 210005 h 257622"/>
                <a:gd name="connsiteX36" fmla="*/ 496531 w 559627"/>
                <a:gd name="connsiteY36" fmla="*/ 241857 h 257622"/>
                <a:gd name="connsiteX37" fmla="*/ 515002 w 559627"/>
                <a:gd name="connsiteY37" fmla="*/ 246946 h 257622"/>
                <a:gd name="connsiteX38" fmla="*/ 532815 w 559627"/>
                <a:gd name="connsiteY38" fmla="*/ 249163 h 257622"/>
                <a:gd name="connsiteX39" fmla="*/ 536591 w 559627"/>
                <a:gd name="connsiteY39" fmla="*/ 257618 h 257622"/>
                <a:gd name="connsiteX40" fmla="*/ 546935 w 559627"/>
                <a:gd name="connsiteY40" fmla="*/ 252282 h 257622"/>
                <a:gd name="connsiteX41" fmla="*/ 559166 w 559627"/>
                <a:gd name="connsiteY41" fmla="*/ 239065 h 257622"/>
                <a:gd name="connsiteX42" fmla="*/ 532323 w 559627"/>
                <a:gd name="connsiteY42" fmla="*/ 220595 h 257622"/>
                <a:gd name="connsiteX43" fmla="*/ 516151 w 559627"/>
                <a:gd name="connsiteY43" fmla="*/ 219117 h 257622"/>
                <a:gd name="connsiteX44" fmla="*/ 518121 w 559627"/>
                <a:gd name="connsiteY44" fmla="*/ 206968 h 257622"/>
                <a:gd name="connsiteX45" fmla="*/ 496531 w 559627"/>
                <a:gd name="connsiteY45" fmla="*/ 207871 h 257622"/>
                <a:gd name="connsiteX46" fmla="*/ 492262 w 559627"/>
                <a:gd name="connsiteY46" fmla="*/ 189811 h 257622"/>
                <a:gd name="connsiteX47" fmla="*/ 472889 w 559627"/>
                <a:gd name="connsiteY47" fmla="*/ 178236 h 257622"/>
                <a:gd name="connsiteX48" fmla="*/ 460493 w 559627"/>
                <a:gd name="connsiteY48" fmla="*/ 159765 h 257622"/>
                <a:gd name="connsiteX49" fmla="*/ 445963 w 559627"/>
                <a:gd name="connsiteY49" fmla="*/ 144496 h 257622"/>
                <a:gd name="connsiteX50" fmla="*/ 467470 w 559627"/>
                <a:gd name="connsiteY50" fmla="*/ 129966 h 257622"/>
                <a:gd name="connsiteX51" fmla="*/ 427246 w 559627"/>
                <a:gd name="connsiteY51" fmla="*/ 121921 h 257622"/>
                <a:gd name="connsiteX52" fmla="*/ 406394 w 559627"/>
                <a:gd name="connsiteY52" fmla="*/ 100085 h 257622"/>
                <a:gd name="connsiteX53" fmla="*/ 369864 w 559627"/>
                <a:gd name="connsiteY53" fmla="*/ 87607 h 257622"/>
                <a:gd name="connsiteX54" fmla="*/ 313959 w 559627"/>
                <a:gd name="connsiteY54" fmla="*/ 73323 h 257622"/>
                <a:gd name="connsiteX55" fmla="*/ 285064 w 559627"/>
                <a:gd name="connsiteY55" fmla="*/ 56905 h 257622"/>
                <a:gd name="connsiteX56" fmla="*/ 261503 w 559627"/>
                <a:gd name="connsiteY56" fmla="*/ 44509 h 257622"/>
                <a:gd name="connsiteX57" fmla="*/ 234577 w 559627"/>
                <a:gd name="connsiteY57" fmla="*/ 44509 h 257622"/>
                <a:gd name="connsiteX58" fmla="*/ 214054 w 559627"/>
                <a:gd name="connsiteY58" fmla="*/ 33180 h 257622"/>
                <a:gd name="connsiteX59" fmla="*/ 191397 w 559627"/>
                <a:gd name="connsiteY59" fmla="*/ 21605 h 257622"/>
                <a:gd name="connsiteX60" fmla="*/ 163732 w 559627"/>
                <a:gd name="connsiteY60" fmla="*/ 29158 h 257622"/>
                <a:gd name="connsiteX61" fmla="*/ 161516 w 559627"/>
                <a:gd name="connsiteY61" fmla="*/ 37203 h 257622"/>
                <a:gd name="connsiteX62" fmla="*/ 140418 w 559627"/>
                <a:gd name="connsiteY62" fmla="*/ 35561 h 257622"/>
                <a:gd name="connsiteX63" fmla="*/ 134672 w 559627"/>
                <a:gd name="connsiteY63" fmla="*/ 47053 h 257622"/>
                <a:gd name="connsiteX64" fmla="*/ 128843 w 559627"/>
                <a:gd name="connsiteY64" fmla="*/ 55755 h 257622"/>
                <a:gd name="connsiteX65" fmla="*/ 108895 w 559627"/>
                <a:gd name="connsiteY65" fmla="*/ 61091 h 257622"/>
                <a:gd name="connsiteX66" fmla="*/ 103805 w 559627"/>
                <a:gd name="connsiteY66" fmla="*/ 52800 h 257622"/>
                <a:gd name="connsiteX67" fmla="*/ 89357 w 559627"/>
                <a:gd name="connsiteY67" fmla="*/ 37367 h 257622"/>
                <a:gd name="connsiteX68" fmla="*/ 81148 w 559627"/>
                <a:gd name="connsiteY68" fmla="*/ 23986 h 257622"/>
                <a:gd name="connsiteX69" fmla="*/ 57506 w 559627"/>
                <a:gd name="connsiteY69" fmla="*/ 344 h 257622"/>
                <a:gd name="connsiteX70" fmla="*/ 36655 w 559627"/>
                <a:gd name="connsiteY70" fmla="*/ 1082 h 257622"/>
                <a:gd name="connsiteX71" fmla="*/ 18512 w 559627"/>
                <a:gd name="connsiteY71" fmla="*/ 5515 h 257622"/>
                <a:gd name="connsiteX72" fmla="*/ 18349 w 559627"/>
                <a:gd name="connsiteY72" fmla="*/ 8471 h 257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559627" h="257622">
                  <a:moveTo>
                    <a:pt x="19334" y="5680"/>
                  </a:moveTo>
                  <a:cubicBezTo>
                    <a:pt x="11699" y="5680"/>
                    <a:pt x="-6771" y="4695"/>
                    <a:pt x="2587" y="17254"/>
                  </a:cubicBezTo>
                  <a:cubicBezTo>
                    <a:pt x="7512" y="23822"/>
                    <a:pt x="19744" y="19963"/>
                    <a:pt x="17445" y="32277"/>
                  </a:cubicBezTo>
                  <a:cubicBezTo>
                    <a:pt x="18020" y="33180"/>
                    <a:pt x="19662" y="35233"/>
                    <a:pt x="20482" y="36382"/>
                  </a:cubicBezTo>
                  <a:cubicBezTo>
                    <a:pt x="24998" y="35889"/>
                    <a:pt x="28528" y="32195"/>
                    <a:pt x="32632" y="31374"/>
                  </a:cubicBezTo>
                  <a:cubicBezTo>
                    <a:pt x="37640" y="30389"/>
                    <a:pt x="43304" y="32195"/>
                    <a:pt x="48066" y="32687"/>
                  </a:cubicBezTo>
                  <a:cubicBezTo>
                    <a:pt x="54715" y="33344"/>
                    <a:pt x="67275" y="30964"/>
                    <a:pt x="70887" y="37531"/>
                  </a:cubicBezTo>
                  <a:cubicBezTo>
                    <a:pt x="64976" y="44837"/>
                    <a:pt x="49625" y="43195"/>
                    <a:pt x="41088" y="48121"/>
                  </a:cubicBezTo>
                  <a:cubicBezTo>
                    <a:pt x="36490" y="50748"/>
                    <a:pt x="24341" y="57069"/>
                    <a:pt x="24505" y="62076"/>
                  </a:cubicBezTo>
                  <a:cubicBezTo>
                    <a:pt x="32878" y="64621"/>
                    <a:pt x="45110" y="65032"/>
                    <a:pt x="51431" y="71517"/>
                  </a:cubicBezTo>
                  <a:cubicBezTo>
                    <a:pt x="59312" y="79644"/>
                    <a:pt x="51349" y="88838"/>
                    <a:pt x="58491" y="95980"/>
                  </a:cubicBezTo>
                  <a:cubicBezTo>
                    <a:pt x="65469" y="102876"/>
                    <a:pt x="74663" y="102219"/>
                    <a:pt x="77044" y="92122"/>
                  </a:cubicBezTo>
                  <a:cubicBezTo>
                    <a:pt x="78603" y="85308"/>
                    <a:pt x="76305" y="69711"/>
                    <a:pt x="74006" y="63554"/>
                  </a:cubicBezTo>
                  <a:cubicBezTo>
                    <a:pt x="77783" y="62979"/>
                    <a:pt x="81641" y="61666"/>
                    <a:pt x="85088" y="60352"/>
                  </a:cubicBezTo>
                  <a:cubicBezTo>
                    <a:pt x="94776" y="71353"/>
                    <a:pt x="84103" y="72009"/>
                    <a:pt x="82380" y="83666"/>
                  </a:cubicBezTo>
                  <a:cubicBezTo>
                    <a:pt x="96171" y="88756"/>
                    <a:pt x="107007" y="98607"/>
                    <a:pt x="121373" y="101316"/>
                  </a:cubicBezTo>
                  <a:cubicBezTo>
                    <a:pt x="137627" y="104436"/>
                    <a:pt x="153717" y="112891"/>
                    <a:pt x="169889" y="117488"/>
                  </a:cubicBezTo>
                  <a:cubicBezTo>
                    <a:pt x="176621" y="119376"/>
                    <a:pt x="185897" y="118966"/>
                    <a:pt x="191726" y="121510"/>
                  </a:cubicBezTo>
                  <a:cubicBezTo>
                    <a:pt x="196815" y="123727"/>
                    <a:pt x="207733" y="133906"/>
                    <a:pt x="211099" y="138175"/>
                  </a:cubicBezTo>
                  <a:cubicBezTo>
                    <a:pt x="214054" y="141869"/>
                    <a:pt x="213562" y="143593"/>
                    <a:pt x="215204" y="147369"/>
                  </a:cubicBezTo>
                  <a:cubicBezTo>
                    <a:pt x="217174" y="151966"/>
                    <a:pt x="216353" y="152869"/>
                    <a:pt x="219473" y="157713"/>
                  </a:cubicBezTo>
                  <a:cubicBezTo>
                    <a:pt x="222592" y="162474"/>
                    <a:pt x="224316" y="165265"/>
                    <a:pt x="226532" y="169944"/>
                  </a:cubicBezTo>
                  <a:cubicBezTo>
                    <a:pt x="228667" y="174541"/>
                    <a:pt x="228831" y="181191"/>
                    <a:pt x="231540" y="185542"/>
                  </a:cubicBezTo>
                  <a:cubicBezTo>
                    <a:pt x="234495" y="190303"/>
                    <a:pt x="238928" y="194982"/>
                    <a:pt x="237697" y="200975"/>
                  </a:cubicBezTo>
                  <a:cubicBezTo>
                    <a:pt x="245824" y="205244"/>
                    <a:pt x="255100" y="202617"/>
                    <a:pt x="262899" y="207214"/>
                  </a:cubicBezTo>
                  <a:cubicBezTo>
                    <a:pt x="273406" y="213289"/>
                    <a:pt x="269220" y="220759"/>
                    <a:pt x="280795" y="224453"/>
                  </a:cubicBezTo>
                  <a:cubicBezTo>
                    <a:pt x="286705" y="226259"/>
                    <a:pt x="292944" y="225931"/>
                    <a:pt x="298608" y="227655"/>
                  </a:cubicBezTo>
                  <a:cubicBezTo>
                    <a:pt x="304109" y="229297"/>
                    <a:pt x="308952" y="231759"/>
                    <a:pt x="314944" y="232826"/>
                  </a:cubicBezTo>
                  <a:cubicBezTo>
                    <a:pt x="328325" y="235043"/>
                    <a:pt x="355908" y="227573"/>
                    <a:pt x="350983" y="209348"/>
                  </a:cubicBezTo>
                  <a:cubicBezTo>
                    <a:pt x="345811" y="208199"/>
                    <a:pt x="329557" y="206147"/>
                    <a:pt x="326437" y="201960"/>
                  </a:cubicBezTo>
                  <a:cubicBezTo>
                    <a:pt x="318967" y="192109"/>
                    <a:pt x="344990" y="196214"/>
                    <a:pt x="350080" y="194818"/>
                  </a:cubicBezTo>
                  <a:cubicBezTo>
                    <a:pt x="359274" y="192273"/>
                    <a:pt x="361162" y="182587"/>
                    <a:pt x="369700" y="178646"/>
                  </a:cubicBezTo>
                  <a:cubicBezTo>
                    <a:pt x="380043" y="173721"/>
                    <a:pt x="399827" y="175609"/>
                    <a:pt x="410991" y="177333"/>
                  </a:cubicBezTo>
                  <a:cubicBezTo>
                    <a:pt x="415753" y="178072"/>
                    <a:pt x="421253" y="180206"/>
                    <a:pt x="426425" y="181191"/>
                  </a:cubicBezTo>
                  <a:cubicBezTo>
                    <a:pt x="435619" y="182997"/>
                    <a:pt x="433074" y="182504"/>
                    <a:pt x="436686" y="188661"/>
                  </a:cubicBezTo>
                  <a:cubicBezTo>
                    <a:pt x="440545" y="195146"/>
                    <a:pt x="440134" y="202863"/>
                    <a:pt x="443090" y="210005"/>
                  </a:cubicBezTo>
                  <a:cubicBezTo>
                    <a:pt x="450395" y="227819"/>
                    <a:pt x="480605" y="235371"/>
                    <a:pt x="496531" y="241857"/>
                  </a:cubicBezTo>
                  <a:cubicBezTo>
                    <a:pt x="504001" y="244894"/>
                    <a:pt x="505807" y="247931"/>
                    <a:pt x="515002" y="246946"/>
                  </a:cubicBezTo>
                  <a:cubicBezTo>
                    <a:pt x="523621" y="246043"/>
                    <a:pt x="526494" y="243580"/>
                    <a:pt x="532815" y="249163"/>
                  </a:cubicBezTo>
                  <a:cubicBezTo>
                    <a:pt x="535442" y="251543"/>
                    <a:pt x="531830" y="256140"/>
                    <a:pt x="536591" y="257618"/>
                  </a:cubicBezTo>
                  <a:cubicBezTo>
                    <a:pt x="537330" y="257782"/>
                    <a:pt x="545622" y="252775"/>
                    <a:pt x="546935" y="252282"/>
                  </a:cubicBezTo>
                  <a:cubicBezTo>
                    <a:pt x="554816" y="249491"/>
                    <a:pt x="561465" y="251133"/>
                    <a:pt x="559166" y="239065"/>
                  </a:cubicBezTo>
                  <a:cubicBezTo>
                    <a:pt x="546853" y="235617"/>
                    <a:pt x="529121" y="237506"/>
                    <a:pt x="532323" y="220595"/>
                  </a:cubicBezTo>
                  <a:cubicBezTo>
                    <a:pt x="527726" y="220349"/>
                    <a:pt x="520173" y="221908"/>
                    <a:pt x="516151" y="219117"/>
                  </a:cubicBezTo>
                  <a:cubicBezTo>
                    <a:pt x="509255" y="214274"/>
                    <a:pt x="514263" y="212714"/>
                    <a:pt x="518121" y="206968"/>
                  </a:cubicBezTo>
                  <a:cubicBezTo>
                    <a:pt x="510158" y="202042"/>
                    <a:pt x="504740" y="206065"/>
                    <a:pt x="496531" y="207871"/>
                  </a:cubicBezTo>
                  <a:cubicBezTo>
                    <a:pt x="494397" y="202288"/>
                    <a:pt x="495792" y="193833"/>
                    <a:pt x="492262" y="189811"/>
                  </a:cubicBezTo>
                  <a:cubicBezTo>
                    <a:pt x="487911" y="184885"/>
                    <a:pt x="478142" y="183818"/>
                    <a:pt x="472889" y="178236"/>
                  </a:cubicBezTo>
                  <a:cubicBezTo>
                    <a:pt x="467799" y="172736"/>
                    <a:pt x="464761" y="165594"/>
                    <a:pt x="460493" y="159765"/>
                  </a:cubicBezTo>
                  <a:cubicBezTo>
                    <a:pt x="456470" y="154265"/>
                    <a:pt x="448097" y="150817"/>
                    <a:pt x="445963" y="144496"/>
                  </a:cubicBezTo>
                  <a:cubicBezTo>
                    <a:pt x="454664" y="142280"/>
                    <a:pt x="474941" y="141048"/>
                    <a:pt x="467470" y="129966"/>
                  </a:cubicBezTo>
                  <a:cubicBezTo>
                    <a:pt x="459672" y="118473"/>
                    <a:pt x="438738" y="123152"/>
                    <a:pt x="427246" y="121921"/>
                  </a:cubicBezTo>
                  <a:cubicBezTo>
                    <a:pt x="410991" y="120197"/>
                    <a:pt x="414275" y="111495"/>
                    <a:pt x="406394" y="100085"/>
                  </a:cubicBezTo>
                  <a:cubicBezTo>
                    <a:pt x="398678" y="88838"/>
                    <a:pt x="382752" y="83995"/>
                    <a:pt x="369864" y="87607"/>
                  </a:cubicBezTo>
                  <a:cubicBezTo>
                    <a:pt x="357796" y="67741"/>
                    <a:pt x="332759" y="77017"/>
                    <a:pt x="313959" y="73323"/>
                  </a:cubicBezTo>
                  <a:cubicBezTo>
                    <a:pt x="302220" y="71024"/>
                    <a:pt x="295489" y="61912"/>
                    <a:pt x="285064" y="56905"/>
                  </a:cubicBezTo>
                  <a:cubicBezTo>
                    <a:pt x="278003" y="53539"/>
                    <a:pt x="268235" y="46725"/>
                    <a:pt x="261503" y="44509"/>
                  </a:cubicBezTo>
                  <a:cubicBezTo>
                    <a:pt x="252965" y="41718"/>
                    <a:pt x="243853" y="46315"/>
                    <a:pt x="234577" y="44509"/>
                  </a:cubicBezTo>
                  <a:cubicBezTo>
                    <a:pt x="226368" y="42949"/>
                    <a:pt x="221278" y="37531"/>
                    <a:pt x="214054" y="33180"/>
                  </a:cubicBezTo>
                  <a:cubicBezTo>
                    <a:pt x="206912" y="28911"/>
                    <a:pt x="199278" y="24396"/>
                    <a:pt x="191397" y="21605"/>
                  </a:cubicBezTo>
                  <a:cubicBezTo>
                    <a:pt x="184173" y="18978"/>
                    <a:pt x="151993" y="14710"/>
                    <a:pt x="163732" y="29158"/>
                  </a:cubicBezTo>
                  <a:cubicBezTo>
                    <a:pt x="160530" y="32195"/>
                    <a:pt x="159956" y="33016"/>
                    <a:pt x="161516" y="37203"/>
                  </a:cubicBezTo>
                  <a:cubicBezTo>
                    <a:pt x="153553" y="40322"/>
                    <a:pt x="147314" y="33755"/>
                    <a:pt x="140418" y="35561"/>
                  </a:cubicBezTo>
                  <a:cubicBezTo>
                    <a:pt x="131717" y="37859"/>
                    <a:pt x="136642" y="42456"/>
                    <a:pt x="134672" y="47053"/>
                  </a:cubicBezTo>
                  <a:cubicBezTo>
                    <a:pt x="133112" y="50830"/>
                    <a:pt x="134508" y="51815"/>
                    <a:pt x="128843" y="55755"/>
                  </a:cubicBezTo>
                  <a:cubicBezTo>
                    <a:pt x="125313" y="58218"/>
                    <a:pt x="114067" y="63554"/>
                    <a:pt x="108895" y="61091"/>
                  </a:cubicBezTo>
                  <a:cubicBezTo>
                    <a:pt x="103395" y="58546"/>
                    <a:pt x="106268" y="57069"/>
                    <a:pt x="103805" y="52800"/>
                  </a:cubicBezTo>
                  <a:cubicBezTo>
                    <a:pt x="99454" y="45494"/>
                    <a:pt x="96746" y="42210"/>
                    <a:pt x="89357" y="37367"/>
                  </a:cubicBezTo>
                  <a:cubicBezTo>
                    <a:pt x="81313" y="32113"/>
                    <a:pt x="82954" y="34740"/>
                    <a:pt x="81148" y="23986"/>
                  </a:cubicBezTo>
                  <a:cubicBezTo>
                    <a:pt x="78932" y="10687"/>
                    <a:pt x="70969" y="1493"/>
                    <a:pt x="57506" y="344"/>
                  </a:cubicBezTo>
                  <a:cubicBezTo>
                    <a:pt x="50856" y="-231"/>
                    <a:pt x="42729" y="-149"/>
                    <a:pt x="36655" y="1082"/>
                  </a:cubicBezTo>
                  <a:cubicBezTo>
                    <a:pt x="30088" y="2396"/>
                    <a:pt x="25080" y="6501"/>
                    <a:pt x="18512" y="5515"/>
                  </a:cubicBezTo>
                  <a:cubicBezTo>
                    <a:pt x="18184" y="6582"/>
                    <a:pt x="18512" y="7403"/>
                    <a:pt x="18349" y="8471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90D21819-F2A0-7439-F2C6-C9FC1238F576}"/>
                </a:ext>
              </a:extLst>
            </p:cNvPr>
            <p:cNvSpPr/>
            <p:nvPr/>
          </p:nvSpPr>
          <p:spPr>
            <a:xfrm>
              <a:off x="9749779" y="4689657"/>
              <a:ext cx="78688" cy="46018"/>
            </a:xfrm>
            <a:custGeom>
              <a:avLst/>
              <a:gdLst>
                <a:gd name="connsiteX0" fmla="*/ 59905 w 78688"/>
                <a:gd name="connsiteY0" fmla="*/ 1885 h 46018"/>
                <a:gd name="connsiteX1" fmla="*/ 49725 w 78688"/>
                <a:gd name="connsiteY1" fmla="*/ 9848 h 46018"/>
                <a:gd name="connsiteX2" fmla="*/ 54815 w 78688"/>
                <a:gd name="connsiteY2" fmla="*/ 13132 h 46018"/>
                <a:gd name="connsiteX3" fmla="*/ 306 w 78688"/>
                <a:gd name="connsiteY3" fmla="*/ 37923 h 46018"/>
                <a:gd name="connsiteX4" fmla="*/ 37084 w 78688"/>
                <a:gd name="connsiteY4" fmla="*/ 42028 h 46018"/>
                <a:gd name="connsiteX5" fmla="*/ 52599 w 78688"/>
                <a:gd name="connsiteY5" fmla="*/ 36692 h 46018"/>
                <a:gd name="connsiteX6" fmla="*/ 74271 w 78688"/>
                <a:gd name="connsiteY6" fmla="*/ 30535 h 46018"/>
                <a:gd name="connsiteX7" fmla="*/ 67868 w 78688"/>
                <a:gd name="connsiteY7" fmla="*/ 24460 h 46018"/>
                <a:gd name="connsiteX8" fmla="*/ 76570 w 78688"/>
                <a:gd name="connsiteY8" fmla="*/ 6893 h 46018"/>
                <a:gd name="connsiteX9" fmla="*/ 53748 w 78688"/>
                <a:gd name="connsiteY9" fmla="*/ 4020 h 4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688" h="46018">
                  <a:moveTo>
                    <a:pt x="59905" y="1885"/>
                  </a:moveTo>
                  <a:cubicBezTo>
                    <a:pt x="55225" y="2378"/>
                    <a:pt x="51367" y="5497"/>
                    <a:pt x="49725" y="9848"/>
                  </a:cubicBezTo>
                  <a:cubicBezTo>
                    <a:pt x="51778" y="10423"/>
                    <a:pt x="53337" y="12475"/>
                    <a:pt x="54815" y="13132"/>
                  </a:cubicBezTo>
                  <a:cubicBezTo>
                    <a:pt x="45867" y="23147"/>
                    <a:pt x="3754" y="24953"/>
                    <a:pt x="306" y="37923"/>
                  </a:cubicBezTo>
                  <a:cubicBezTo>
                    <a:pt x="-3552" y="52371"/>
                    <a:pt x="30188" y="43341"/>
                    <a:pt x="37084" y="42028"/>
                  </a:cubicBezTo>
                  <a:cubicBezTo>
                    <a:pt x="42830" y="40961"/>
                    <a:pt x="47181" y="38088"/>
                    <a:pt x="52599" y="36692"/>
                  </a:cubicBezTo>
                  <a:cubicBezTo>
                    <a:pt x="59905" y="34804"/>
                    <a:pt x="71151" y="39237"/>
                    <a:pt x="74271" y="30535"/>
                  </a:cubicBezTo>
                  <a:cubicBezTo>
                    <a:pt x="72136" y="29468"/>
                    <a:pt x="69756" y="25774"/>
                    <a:pt x="67868" y="24460"/>
                  </a:cubicBezTo>
                  <a:cubicBezTo>
                    <a:pt x="76487" y="20274"/>
                    <a:pt x="81905" y="17400"/>
                    <a:pt x="76570" y="6893"/>
                  </a:cubicBezTo>
                  <a:cubicBezTo>
                    <a:pt x="71644" y="-2712"/>
                    <a:pt x="61054" y="-906"/>
                    <a:pt x="53748" y="402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E8E2E7C-63EA-9417-8869-0E8ED6A4DE31}"/>
                </a:ext>
              </a:extLst>
            </p:cNvPr>
            <p:cNvSpPr/>
            <p:nvPr/>
          </p:nvSpPr>
          <p:spPr>
            <a:xfrm>
              <a:off x="9749779" y="4689657"/>
              <a:ext cx="78688" cy="46018"/>
            </a:xfrm>
            <a:custGeom>
              <a:avLst/>
              <a:gdLst>
                <a:gd name="connsiteX0" fmla="*/ 59905 w 78688"/>
                <a:gd name="connsiteY0" fmla="*/ 1885 h 46018"/>
                <a:gd name="connsiteX1" fmla="*/ 49725 w 78688"/>
                <a:gd name="connsiteY1" fmla="*/ 9848 h 46018"/>
                <a:gd name="connsiteX2" fmla="*/ 54815 w 78688"/>
                <a:gd name="connsiteY2" fmla="*/ 13132 h 46018"/>
                <a:gd name="connsiteX3" fmla="*/ 306 w 78688"/>
                <a:gd name="connsiteY3" fmla="*/ 37923 h 46018"/>
                <a:gd name="connsiteX4" fmla="*/ 37084 w 78688"/>
                <a:gd name="connsiteY4" fmla="*/ 42028 h 46018"/>
                <a:gd name="connsiteX5" fmla="*/ 52599 w 78688"/>
                <a:gd name="connsiteY5" fmla="*/ 36692 h 46018"/>
                <a:gd name="connsiteX6" fmla="*/ 74271 w 78688"/>
                <a:gd name="connsiteY6" fmla="*/ 30535 h 46018"/>
                <a:gd name="connsiteX7" fmla="*/ 67868 w 78688"/>
                <a:gd name="connsiteY7" fmla="*/ 24460 h 46018"/>
                <a:gd name="connsiteX8" fmla="*/ 76570 w 78688"/>
                <a:gd name="connsiteY8" fmla="*/ 6893 h 46018"/>
                <a:gd name="connsiteX9" fmla="*/ 53748 w 78688"/>
                <a:gd name="connsiteY9" fmla="*/ 4020 h 4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688" h="46018">
                  <a:moveTo>
                    <a:pt x="59905" y="1885"/>
                  </a:moveTo>
                  <a:cubicBezTo>
                    <a:pt x="55225" y="2378"/>
                    <a:pt x="51367" y="5497"/>
                    <a:pt x="49725" y="9848"/>
                  </a:cubicBezTo>
                  <a:cubicBezTo>
                    <a:pt x="51778" y="10423"/>
                    <a:pt x="53337" y="12475"/>
                    <a:pt x="54815" y="13132"/>
                  </a:cubicBezTo>
                  <a:cubicBezTo>
                    <a:pt x="45867" y="23147"/>
                    <a:pt x="3754" y="24953"/>
                    <a:pt x="306" y="37923"/>
                  </a:cubicBezTo>
                  <a:cubicBezTo>
                    <a:pt x="-3552" y="52371"/>
                    <a:pt x="30188" y="43341"/>
                    <a:pt x="37084" y="42028"/>
                  </a:cubicBezTo>
                  <a:cubicBezTo>
                    <a:pt x="42830" y="40961"/>
                    <a:pt x="47181" y="38088"/>
                    <a:pt x="52599" y="36692"/>
                  </a:cubicBezTo>
                  <a:cubicBezTo>
                    <a:pt x="59905" y="34804"/>
                    <a:pt x="71151" y="39237"/>
                    <a:pt x="74271" y="30535"/>
                  </a:cubicBezTo>
                  <a:cubicBezTo>
                    <a:pt x="72136" y="29468"/>
                    <a:pt x="69756" y="25774"/>
                    <a:pt x="67868" y="24460"/>
                  </a:cubicBezTo>
                  <a:cubicBezTo>
                    <a:pt x="76487" y="20274"/>
                    <a:pt x="81905" y="17400"/>
                    <a:pt x="76570" y="6893"/>
                  </a:cubicBezTo>
                  <a:cubicBezTo>
                    <a:pt x="71644" y="-2712"/>
                    <a:pt x="61054" y="-906"/>
                    <a:pt x="53748" y="402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F016A5-5D9F-E208-A0BC-1A6BAE4DC615}"/>
                </a:ext>
              </a:extLst>
            </p:cNvPr>
            <p:cNvSpPr/>
            <p:nvPr/>
          </p:nvSpPr>
          <p:spPr>
            <a:xfrm>
              <a:off x="9781116" y="4653534"/>
              <a:ext cx="70556" cy="44329"/>
            </a:xfrm>
            <a:custGeom>
              <a:avLst/>
              <a:gdLst>
                <a:gd name="connsiteX0" fmla="*/ 985 w 70556"/>
                <a:gd name="connsiteY0" fmla="*/ 0 h 44329"/>
                <a:gd name="connsiteX1" fmla="*/ 26515 w 70556"/>
                <a:gd name="connsiteY1" fmla="*/ 15515 h 44329"/>
                <a:gd name="connsiteX2" fmla="*/ 45971 w 70556"/>
                <a:gd name="connsiteY2" fmla="*/ 28157 h 44329"/>
                <a:gd name="connsiteX3" fmla="*/ 57546 w 70556"/>
                <a:gd name="connsiteY3" fmla="*/ 43426 h 44329"/>
                <a:gd name="connsiteX4" fmla="*/ 69942 w 70556"/>
                <a:gd name="connsiteY4" fmla="*/ 33165 h 44329"/>
                <a:gd name="connsiteX5" fmla="*/ 35217 w 70556"/>
                <a:gd name="connsiteY5" fmla="*/ 10097 h 44329"/>
                <a:gd name="connsiteX6" fmla="*/ 0 w 70556"/>
                <a:gd name="connsiteY6" fmla="*/ 2134 h 4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556" h="44329">
                  <a:moveTo>
                    <a:pt x="985" y="0"/>
                  </a:moveTo>
                  <a:cubicBezTo>
                    <a:pt x="-1970" y="14612"/>
                    <a:pt x="18224" y="12724"/>
                    <a:pt x="26515" y="15515"/>
                  </a:cubicBezTo>
                  <a:cubicBezTo>
                    <a:pt x="32754" y="17650"/>
                    <a:pt x="41210" y="22904"/>
                    <a:pt x="45971" y="28157"/>
                  </a:cubicBezTo>
                  <a:cubicBezTo>
                    <a:pt x="50404" y="33165"/>
                    <a:pt x="50979" y="40717"/>
                    <a:pt x="57546" y="43426"/>
                  </a:cubicBezTo>
                  <a:cubicBezTo>
                    <a:pt x="65098" y="46546"/>
                    <a:pt x="72815" y="41210"/>
                    <a:pt x="69942" y="33165"/>
                  </a:cubicBezTo>
                  <a:cubicBezTo>
                    <a:pt x="66166" y="22493"/>
                    <a:pt x="43755" y="15597"/>
                    <a:pt x="35217" y="10097"/>
                  </a:cubicBezTo>
                  <a:cubicBezTo>
                    <a:pt x="28978" y="6075"/>
                    <a:pt x="5418" y="-3858"/>
                    <a:pt x="0" y="213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CFF70F3E-08BA-B74D-E40E-8672F5E52BCB}"/>
                </a:ext>
              </a:extLst>
            </p:cNvPr>
            <p:cNvSpPr/>
            <p:nvPr/>
          </p:nvSpPr>
          <p:spPr>
            <a:xfrm>
              <a:off x="9781116" y="4653534"/>
              <a:ext cx="70556" cy="44329"/>
            </a:xfrm>
            <a:custGeom>
              <a:avLst/>
              <a:gdLst>
                <a:gd name="connsiteX0" fmla="*/ 985 w 70556"/>
                <a:gd name="connsiteY0" fmla="*/ 0 h 44329"/>
                <a:gd name="connsiteX1" fmla="*/ 26515 w 70556"/>
                <a:gd name="connsiteY1" fmla="*/ 15515 h 44329"/>
                <a:gd name="connsiteX2" fmla="*/ 45971 w 70556"/>
                <a:gd name="connsiteY2" fmla="*/ 28157 h 44329"/>
                <a:gd name="connsiteX3" fmla="*/ 57546 w 70556"/>
                <a:gd name="connsiteY3" fmla="*/ 43426 h 44329"/>
                <a:gd name="connsiteX4" fmla="*/ 69942 w 70556"/>
                <a:gd name="connsiteY4" fmla="*/ 33165 h 44329"/>
                <a:gd name="connsiteX5" fmla="*/ 35217 w 70556"/>
                <a:gd name="connsiteY5" fmla="*/ 10097 h 44329"/>
                <a:gd name="connsiteX6" fmla="*/ 0 w 70556"/>
                <a:gd name="connsiteY6" fmla="*/ 2134 h 4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556" h="44329">
                  <a:moveTo>
                    <a:pt x="985" y="0"/>
                  </a:moveTo>
                  <a:cubicBezTo>
                    <a:pt x="-1970" y="14612"/>
                    <a:pt x="18224" y="12724"/>
                    <a:pt x="26515" y="15515"/>
                  </a:cubicBezTo>
                  <a:cubicBezTo>
                    <a:pt x="32754" y="17650"/>
                    <a:pt x="41210" y="22904"/>
                    <a:pt x="45971" y="28157"/>
                  </a:cubicBezTo>
                  <a:cubicBezTo>
                    <a:pt x="50404" y="33165"/>
                    <a:pt x="50979" y="40717"/>
                    <a:pt x="57546" y="43426"/>
                  </a:cubicBezTo>
                  <a:cubicBezTo>
                    <a:pt x="65098" y="46546"/>
                    <a:pt x="72815" y="41210"/>
                    <a:pt x="69942" y="33165"/>
                  </a:cubicBezTo>
                  <a:cubicBezTo>
                    <a:pt x="66166" y="22493"/>
                    <a:pt x="43755" y="15597"/>
                    <a:pt x="35217" y="10097"/>
                  </a:cubicBezTo>
                  <a:cubicBezTo>
                    <a:pt x="28978" y="6075"/>
                    <a:pt x="5418" y="-3858"/>
                    <a:pt x="0" y="213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8C3B505-49A9-28D1-A063-787BAA5E1124}"/>
                </a:ext>
              </a:extLst>
            </p:cNvPr>
            <p:cNvSpPr/>
            <p:nvPr/>
          </p:nvSpPr>
          <p:spPr>
            <a:xfrm>
              <a:off x="9887666" y="4707720"/>
              <a:ext cx="46011" cy="41043"/>
            </a:xfrm>
            <a:custGeom>
              <a:avLst/>
              <a:gdLst>
                <a:gd name="connsiteX0" fmla="*/ 8789 w 46011"/>
                <a:gd name="connsiteY0" fmla="*/ 2047 h 41043"/>
                <a:gd name="connsiteX1" fmla="*/ 8050 w 46011"/>
                <a:gd name="connsiteY1" fmla="*/ 26346 h 41043"/>
                <a:gd name="connsiteX2" fmla="*/ 40887 w 46011"/>
                <a:gd name="connsiteY2" fmla="*/ 40876 h 41043"/>
                <a:gd name="connsiteX3" fmla="*/ 30297 w 46011"/>
                <a:gd name="connsiteY3" fmla="*/ 15838 h 41043"/>
                <a:gd name="connsiteX4" fmla="*/ 5751 w 46011"/>
                <a:gd name="connsiteY4" fmla="*/ 2129 h 4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011" h="41043">
                  <a:moveTo>
                    <a:pt x="8789" y="2047"/>
                  </a:moveTo>
                  <a:cubicBezTo>
                    <a:pt x="-7055" y="158"/>
                    <a:pt x="2221" y="21010"/>
                    <a:pt x="8050" y="26346"/>
                  </a:cubicBezTo>
                  <a:cubicBezTo>
                    <a:pt x="11333" y="29383"/>
                    <a:pt x="36043" y="42682"/>
                    <a:pt x="40887" y="40876"/>
                  </a:cubicBezTo>
                  <a:cubicBezTo>
                    <a:pt x="55253" y="35376"/>
                    <a:pt x="35386" y="20353"/>
                    <a:pt x="30297" y="15838"/>
                  </a:cubicBezTo>
                  <a:cubicBezTo>
                    <a:pt x="22580" y="9024"/>
                    <a:pt x="18804" y="-5424"/>
                    <a:pt x="5751" y="212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A8CF97B5-41DD-DDE8-500D-E8CFA66FA069}"/>
                </a:ext>
              </a:extLst>
            </p:cNvPr>
            <p:cNvSpPr/>
            <p:nvPr/>
          </p:nvSpPr>
          <p:spPr>
            <a:xfrm>
              <a:off x="9887666" y="4707720"/>
              <a:ext cx="46011" cy="41043"/>
            </a:xfrm>
            <a:custGeom>
              <a:avLst/>
              <a:gdLst>
                <a:gd name="connsiteX0" fmla="*/ 8789 w 46011"/>
                <a:gd name="connsiteY0" fmla="*/ 2047 h 41043"/>
                <a:gd name="connsiteX1" fmla="*/ 8050 w 46011"/>
                <a:gd name="connsiteY1" fmla="*/ 26346 h 41043"/>
                <a:gd name="connsiteX2" fmla="*/ 40887 w 46011"/>
                <a:gd name="connsiteY2" fmla="*/ 40876 h 41043"/>
                <a:gd name="connsiteX3" fmla="*/ 30297 w 46011"/>
                <a:gd name="connsiteY3" fmla="*/ 15838 h 41043"/>
                <a:gd name="connsiteX4" fmla="*/ 5751 w 46011"/>
                <a:gd name="connsiteY4" fmla="*/ 2129 h 4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011" h="41043">
                  <a:moveTo>
                    <a:pt x="8789" y="2047"/>
                  </a:moveTo>
                  <a:cubicBezTo>
                    <a:pt x="-7055" y="158"/>
                    <a:pt x="2221" y="21010"/>
                    <a:pt x="8050" y="26346"/>
                  </a:cubicBezTo>
                  <a:cubicBezTo>
                    <a:pt x="11333" y="29383"/>
                    <a:pt x="36043" y="42682"/>
                    <a:pt x="40887" y="40876"/>
                  </a:cubicBezTo>
                  <a:cubicBezTo>
                    <a:pt x="55253" y="35376"/>
                    <a:pt x="35386" y="20353"/>
                    <a:pt x="30297" y="15838"/>
                  </a:cubicBezTo>
                  <a:cubicBezTo>
                    <a:pt x="22580" y="9024"/>
                    <a:pt x="18804" y="-5424"/>
                    <a:pt x="5751" y="212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08DCF6C0-6FF9-77E0-F042-2085F120CB65}"/>
                </a:ext>
              </a:extLst>
            </p:cNvPr>
            <p:cNvSpPr/>
            <p:nvPr/>
          </p:nvSpPr>
          <p:spPr>
            <a:xfrm>
              <a:off x="9154035" y="4661735"/>
              <a:ext cx="98494" cy="24635"/>
            </a:xfrm>
            <a:custGeom>
              <a:avLst/>
              <a:gdLst>
                <a:gd name="connsiteX0" fmla="*/ 21328 w 98494"/>
                <a:gd name="connsiteY0" fmla="*/ 3620 h 24635"/>
                <a:gd name="connsiteX1" fmla="*/ 5074 w 98494"/>
                <a:gd name="connsiteY1" fmla="*/ 18068 h 24635"/>
                <a:gd name="connsiteX2" fmla="*/ 43821 w 98494"/>
                <a:gd name="connsiteY2" fmla="*/ 14784 h 24635"/>
                <a:gd name="connsiteX3" fmla="*/ 59008 w 98494"/>
                <a:gd name="connsiteY3" fmla="*/ 14045 h 24635"/>
                <a:gd name="connsiteX4" fmla="*/ 68531 w 98494"/>
                <a:gd name="connsiteY4" fmla="*/ 21926 h 24635"/>
                <a:gd name="connsiteX5" fmla="*/ 98494 w 98494"/>
                <a:gd name="connsiteY5" fmla="*/ 24635 h 24635"/>
                <a:gd name="connsiteX6" fmla="*/ 80926 w 98494"/>
                <a:gd name="connsiteY6" fmla="*/ 7724 h 24635"/>
                <a:gd name="connsiteX7" fmla="*/ 57366 w 98494"/>
                <a:gd name="connsiteY7" fmla="*/ 1568 h 24635"/>
                <a:gd name="connsiteX8" fmla="*/ 12134 w 98494"/>
                <a:gd name="connsiteY8" fmla="*/ 5672 h 24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494" h="24635">
                  <a:moveTo>
                    <a:pt x="21328" y="3620"/>
                  </a:moveTo>
                  <a:cubicBezTo>
                    <a:pt x="12298" y="-567"/>
                    <a:pt x="-9948" y="12404"/>
                    <a:pt x="5074" y="18068"/>
                  </a:cubicBezTo>
                  <a:cubicBezTo>
                    <a:pt x="15253" y="22008"/>
                    <a:pt x="33231" y="15934"/>
                    <a:pt x="43821" y="14784"/>
                  </a:cubicBezTo>
                  <a:cubicBezTo>
                    <a:pt x="49239" y="14210"/>
                    <a:pt x="53919" y="11665"/>
                    <a:pt x="59008" y="14045"/>
                  </a:cubicBezTo>
                  <a:cubicBezTo>
                    <a:pt x="63934" y="16344"/>
                    <a:pt x="63031" y="20120"/>
                    <a:pt x="68531" y="21926"/>
                  </a:cubicBezTo>
                  <a:cubicBezTo>
                    <a:pt x="77233" y="24882"/>
                    <a:pt x="89464" y="22747"/>
                    <a:pt x="98494" y="24635"/>
                  </a:cubicBezTo>
                  <a:cubicBezTo>
                    <a:pt x="92009" y="17165"/>
                    <a:pt x="90203" y="11911"/>
                    <a:pt x="80926" y="7724"/>
                  </a:cubicBezTo>
                  <a:cubicBezTo>
                    <a:pt x="73292" y="4277"/>
                    <a:pt x="65740" y="1568"/>
                    <a:pt x="57366" y="1568"/>
                  </a:cubicBezTo>
                  <a:cubicBezTo>
                    <a:pt x="46612" y="1568"/>
                    <a:pt x="18947" y="-3933"/>
                    <a:pt x="12134" y="567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81937F6C-87EF-6C8E-98FD-9B6B7E708263}"/>
                </a:ext>
              </a:extLst>
            </p:cNvPr>
            <p:cNvSpPr/>
            <p:nvPr/>
          </p:nvSpPr>
          <p:spPr>
            <a:xfrm>
              <a:off x="9154035" y="4661735"/>
              <a:ext cx="98494" cy="24635"/>
            </a:xfrm>
            <a:custGeom>
              <a:avLst/>
              <a:gdLst>
                <a:gd name="connsiteX0" fmla="*/ 21328 w 98494"/>
                <a:gd name="connsiteY0" fmla="*/ 3620 h 24635"/>
                <a:gd name="connsiteX1" fmla="*/ 5074 w 98494"/>
                <a:gd name="connsiteY1" fmla="*/ 18068 h 24635"/>
                <a:gd name="connsiteX2" fmla="*/ 43821 w 98494"/>
                <a:gd name="connsiteY2" fmla="*/ 14784 h 24635"/>
                <a:gd name="connsiteX3" fmla="*/ 59008 w 98494"/>
                <a:gd name="connsiteY3" fmla="*/ 14045 h 24635"/>
                <a:gd name="connsiteX4" fmla="*/ 68531 w 98494"/>
                <a:gd name="connsiteY4" fmla="*/ 21926 h 24635"/>
                <a:gd name="connsiteX5" fmla="*/ 98494 w 98494"/>
                <a:gd name="connsiteY5" fmla="*/ 24635 h 24635"/>
                <a:gd name="connsiteX6" fmla="*/ 80926 w 98494"/>
                <a:gd name="connsiteY6" fmla="*/ 7724 h 24635"/>
                <a:gd name="connsiteX7" fmla="*/ 57366 w 98494"/>
                <a:gd name="connsiteY7" fmla="*/ 1568 h 24635"/>
                <a:gd name="connsiteX8" fmla="*/ 12134 w 98494"/>
                <a:gd name="connsiteY8" fmla="*/ 5672 h 24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494" h="24635">
                  <a:moveTo>
                    <a:pt x="21328" y="3620"/>
                  </a:moveTo>
                  <a:cubicBezTo>
                    <a:pt x="12298" y="-567"/>
                    <a:pt x="-9948" y="12404"/>
                    <a:pt x="5074" y="18068"/>
                  </a:cubicBezTo>
                  <a:cubicBezTo>
                    <a:pt x="15253" y="22008"/>
                    <a:pt x="33231" y="15934"/>
                    <a:pt x="43821" y="14784"/>
                  </a:cubicBezTo>
                  <a:cubicBezTo>
                    <a:pt x="49239" y="14210"/>
                    <a:pt x="53919" y="11665"/>
                    <a:pt x="59008" y="14045"/>
                  </a:cubicBezTo>
                  <a:cubicBezTo>
                    <a:pt x="63934" y="16344"/>
                    <a:pt x="63031" y="20120"/>
                    <a:pt x="68531" y="21926"/>
                  </a:cubicBezTo>
                  <a:cubicBezTo>
                    <a:pt x="77233" y="24882"/>
                    <a:pt x="89464" y="22747"/>
                    <a:pt x="98494" y="24635"/>
                  </a:cubicBezTo>
                  <a:cubicBezTo>
                    <a:pt x="92009" y="17165"/>
                    <a:pt x="90203" y="11911"/>
                    <a:pt x="80926" y="7724"/>
                  </a:cubicBezTo>
                  <a:cubicBezTo>
                    <a:pt x="73292" y="4277"/>
                    <a:pt x="65740" y="1568"/>
                    <a:pt x="57366" y="1568"/>
                  </a:cubicBezTo>
                  <a:cubicBezTo>
                    <a:pt x="46612" y="1568"/>
                    <a:pt x="18947" y="-3933"/>
                    <a:pt x="12134" y="567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7486C720-C182-BDF3-FFD7-DD519090F538}"/>
                </a:ext>
              </a:extLst>
            </p:cNvPr>
            <p:cNvSpPr/>
            <p:nvPr/>
          </p:nvSpPr>
          <p:spPr>
            <a:xfrm>
              <a:off x="9124512" y="4550181"/>
              <a:ext cx="44330" cy="64005"/>
            </a:xfrm>
            <a:custGeom>
              <a:avLst/>
              <a:gdLst>
                <a:gd name="connsiteX0" fmla="*/ 11858 w 44330"/>
                <a:gd name="connsiteY0" fmla="*/ 0 h 64005"/>
                <a:gd name="connsiteX1" fmla="*/ 9805 w 44330"/>
                <a:gd name="connsiteY1" fmla="*/ 15515 h 64005"/>
                <a:gd name="connsiteX2" fmla="*/ 611 w 44330"/>
                <a:gd name="connsiteY2" fmla="*/ 26680 h 64005"/>
                <a:gd name="connsiteX3" fmla="*/ 12843 w 44330"/>
                <a:gd name="connsiteY3" fmla="*/ 47367 h 64005"/>
                <a:gd name="connsiteX4" fmla="*/ 25157 w 44330"/>
                <a:gd name="connsiteY4" fmla="*/ 54673 h 64005"/>
                <a:gd name="connsiteX5" fmla="*/ 32955 w 44330"/>
                <a:gd name="connsiteY5" fmla="*/ 63457 h 64005"/>
                <a:gd name="connsiteX6" fmla="*/ 30328 w 44330"/>
                <a:gd name="connsiteY6" fmla="*/ 51553 h 64005"/>
                <a:gd name="connsiteX7" fmla="*/ 30328 w 44330"/>
                <a:gd name="connsiteY7" fmla="*/ 46710 h 64005"/>
                <a:gd name="connsiteX8" fmla="*/ 43216 w 44330"/>
                <a:gd name="connsiteY8" fmla="*/ 47449 h 64005"/>
                <a:gd name="connsiteX9" fmla="*/ 44283 w 44330"/>
                <a:gd name="connsiteY9" fmla="*/ 41538 h 64005"/>
                <a:gd name="connsiteX10" fmla="*/ 40425 w 44330"/>
                <a:gd name="connsiteY10" fmla="*/ 26844 h 64005"/>
                <a:gd name="connsiteX11" fmla="*/ 25977 w 44330"/>
                <a:gd name="connsiteY11" fmla="*/ 30866 h 64005"/>
                <a:gd name="connsiteX12" fmla="*/ 14813 w 44330"/>
                <a:gd name="connsiteY12" fmla="*/ 1231 h 64005"/>
                <a:gd name="connsiteX13" fmla="*/ 9887 w 44330"/>
                <a:gd name="connsiteY13" fmla="*/ 2052 h 6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330" h="64005">
                  <a:moveTo>
                    <a:pt x="11858" y="0"/>
                  </a:moveTo>
                  <a:cubicBezTo>
                    <a:pt x="9066" y="5172"/>
                    <a:pt x="11447" y="10344"/>
                    <a:pt x="9805" y="15515"/>
                  </a:cubicBezTo>
                  <a:cubicBezTo>
                    <a:pt x="8081" y="21015"/>
                    <a:pt x="2664" y="21919"/>
                    <a:pt x="611" y="26680"/>
                  </a:cubicBezTo>
                  <a:cubicBezTo>
                    <a:pt x="-2427" y="33822"/>
                    <a:pt x="6522" y="42523"/>
                    <a:pt x="12843" y="47367"/>
                  </a:cubicBezTo>
                  <a:cubicBezTo>
                    <a:pt x="16783" y="50322"/>
                    <a:pt x="21216" y="51553"/>
                    <a:pt x="25157" y="54673"/>
                  </a:cubicBezTo>
                  <a:cubicBezTo>
                    <a:pt x="27291" y="56315"/>
                    <a:pt x="30821" y="62882"/>
                    <a:pt x="32955" y="63457"/>
                  </a:cubicBezTo>
                  <a:cubicBezTo>
                    <a:pt x="44776" y="66740"/>
                    <a:pt x="37716" y="54344"/>
                    <a:pt x="30328" y="51553"/>
                  </a:cubicBezTo>
                  <a:cubicBezTo>
                    <a:pt x="30000" y="50076"/>
                    <a:pt x="30000" y="48270"/>
                    <a:pt x="30328" y="46710"/>
                  </a:cubicBezTo>
                  <a:cubicBezTo>
                    <a:pt x="34597" y="46053"/>
                    <a:pt x="39194" y="46710"/>
                    <a:pt x="43216" y="47449"/>
                  </a:cubicBezTo>
                  <a:cubicBezTo>
                    <a:pt x="44202" y="45725"/>
                    <a:pt x="44448" y="43426"/>
                    <a:pt x="44283" y="41538"/>
                  </a:cubicBezTo>
                  <a:cubicBezTo>
                    <a:pt x="32873" y="39568"/>
                    <a:pt x="43298" y="32016"/>
                    <a:pt x="40425" y="26844"/>
                  </a:cubicBezTo>
                  <a:cubicBezTo>
                    <a:pt x="36649" y="20194"/>
                    <a:pt x="27044" y="23889"/>
                    <a:pt x="25977" y="30866"/>
                  </a:cubicBezTo>
                  <a:cubicBezTo>
                    <a:pt x="14977" y="31523"/>
                    <a:pt x="16947" y="8866"/>
                    <a:pt x="14813" y="1231"/>
                  </a:cubicBezTo>
                  <a:cubicBezTo>
                    <a:pt x="12514" y="493"/>
                    <a:pt x="11201" y="1313"/>
                    <a:pt x="9887" y="205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FC0312F-9D03-6205-97A8-891AE6A1B523}"/>
                </a:ext>
              </a:extLst>
            </p:cNvPr>
            <p:cNvSpPr/>
            <p:nvPr/>
          </p:nvSpPr>
          <p:spPr>
            <a:xfrm>
              <a:off x="9124512" y="4550181"/>
              <a:ext cx="44330" cy="64005"/>
            </a:xfrm>
            <a:custGeom>
              <a:avLst/>
              <a:gdLst>
                <a:gd name="connsiteX0" fmla="*/ 11858 w 44330"/>
                <a:gd name="connsiteY0" fmla="*/ 0 h 64005"/>
                <a:gd name="connsiteX1" fmla="*/ 9805 w 44330"/>
                <a:gd name="connsiteY1" fmla="*/ 15515 h 64005"/>
                <a:gd name="connsiteX2" fmla="*/ 611 w 44330"/>
                <a:gd name="connsiteY2" fmla="*/ 26680 h 64005"/>
                <a:gd name="connsiteX3" fmla="*/ 12843 w 44330"/>
                <a:gd name="connsiteY3" fmla="*/ 47367 h 64005"/>
                <a:gd name="connsiteX4" fmla="*/ 25157 w 44330"/>
                <a:gd name="connsiteY4" fmla="*/ 54673 h 64005"/>
                <a:gd name="connsiteX5" fmla="*/ 32955 w 44330"/>
                <a:gd name="connsiteY5" fmla="*/ 63457 h 64005"/>
                <a:gd name="connsiteX6" fmla="*/ 30328 w 44330"/>
                <a:gd name="connsiteY6" fmla="*/ 51553 h 64005"/>
                <a:gd name="connsiteX7" fmla="*/ 30328 w 44330"/>
                <a:gd name="connsiteY7" fmla="*/ 46710 h 64005"/>
                <a:gd name="connsiteX8" fmla="*/ 43216 w 44330"/>
                <a:gd name="connsiteY8" fmla="*/ 47449 h 64005"/>
                <a:gd name="connsiteX9" fmla="*/ 44283 w 44330"/>
                <a:gd name="connsiteY9" fmla="*/ 41538 h 64005"/>
                <a:gd name="connsiteX10" fmla="*/ 40425 w 44330"/>
                <a:gd name="connsiteY10" fmla="*/ 26844 h 64005"/>
                <a:gd name="connsiteX11" fmla="*/ 25977 w 44330"/>
                <a:gd name="connsiteY11" fmla="*/ 30866 h 64005"/>
                <a:gd name="connsiteX12" fmla="*/ 14813 w 44330"/>
                <a:gd name="connsiteY12" fmla="*/ 1231 h 64005"/>
                <a:gd name="connsiteX13" fmla="*/ 9887 w 44330"/>
                <a:gd name="connsiteY13" fmla="*/ 2052 h 6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330" h="64005">
                  <a:moveTo>
                    <a:pt x="11858" y="0"/>
                  </a:moveTo>
                  <a:cubicBezTo>
                    <a:pt x="9066" y="5172"/>
                    <a:pt x="11447" y="10344"/>
                    <a:pt x="9805" y="15515"/>
                  </a:cubicBezTo>
                  <a:cubicBezTo>
                    <a:pt x="8081" y="21015"/>
                    <a:pt x="2664" y="21919"/>
                    <a:pt x="611" y="26680"/>
                  </a:cubicBezTo>
                  <a:cubicBezTo>
                    <a:pt x="-2427" y="33822"/>
                    <a:pt x="6522" y="42523"/>
                    <a:pt x="12843" y="47367"/>
                  </a:cubicBezTo>
                  <a:cubicBezTo>
                    <a:pt x="16783" y="50322"/>
                    <a:pt x="21216" y="51553"/>
                    <a:pt x="25157" y="54673"/>
                  </a:cubicBezTo>
                  <a:cubicBezTo>
                    <a:pt x="27291" y="56315"/>
                    <a:pt x="30821" y="62882"/>
                    <a:pt x="32955" y="63457"/>
                  </a:cubicBezTo>
                  <a:cubicBezTo>
                    <a:pt x="44776" y="66740"/>
                    <a:pt x="37716" y="54344"/>
                    <a:pt x="30328" y="51553"/>
                  </a:cubicBezTo>
                  <a:cubicBezTo>
                    <a:pt x="30000" y="50076"/>
                    <a:pt x="30000" y="48270"/>
                    <a:pt x="30328" y="46710"/>
                  </a:cubicBezTo>
                  <a:cubicBezTo>
                    <a:pt x="34597" y="46053"/>
                    <a:pt x="39194" y="46710"/>
                    <a:pt x="43216" y="47449"/>
                  </a:cubicBezTo>
                  <a:cubicBezTo>
                    <a:pt x="44202" y="45725"/>
                    <a:pt x="44448" y="43426"/>
                    <a:pt x="44283" y="41538"/>
                  </a:cubicBezTo>
                  <a:cubicBezTo>
                    <a:pt x="32873" y="39568"/>
                    <a:pt x="43298" y="32016"/>
                    <a:pt x="40425" y="26844"/>
                  </a:cubicBezTo>
                  <a:cubicBezTo>
                    <a:pt x="36649" y="20194"/>
                    <a:pt x="27044" y="23889"/>
                    <a:pt x="25977" y="30866"/>
                  </a:cubicBezTo>
                  <a:cubicBezTo>
                    <a:pt x="14977" y="31523"/>
                    <a:pt x="16947" y="8866"/>
                    <a:pt x="14813" y="1231"/>
                  </a:cubicBezTo>
                  <a:cubicBezTo>
                    <a:pt x="12514" y="493"/>
                    <a:pt x="11201" y="1313"/>
                    <a:pt x="9887" y="205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48B18CB8-6A41-397C-3F75-96DA78EF35A0}"/>
                </a:ext>
              </a:extLst>
            </p:cNvPr>
            <p:cNvSpPr/>
            <p:nvPr/>
          </p:nvSpPr>
          <p:spPr>
            <a:xfrm>
              <a:off x="8857032" y="4118529"/>
              <a:ext cx="128014" cy="139431"/>
            </a:xfrm>
            <a:custGeom>
              <a:avLst/>
              <a:gdLst>
                <a:gd name="connsiteX0" fmla="*/ 33064 w 128014"/>
                <a:gd name="connsiteY0" fmla="*/ 15 h 139431"/>
                <a:gd name="connsiteX1" fmla="*/ 12459 w 128014"/>
                <a:gd name="connsiteY1" fmla="*/ 15 h 139431"/>
                <a:gd name="connsiteX2" fmla="*/ 5071 w 128014"/>
                <a:gd name="connsiteY2" fmla="*/ 20620 h 139431"/>
                <a:gd name="connsiteX3" fmla="*/ 7287 w 128014"/>
                <a:gd name="connsiteY3" fmla="*/ 45412 h 139431"/>
                <a:gd name="connsiteX4" fmla="*/ 13362 w 128014"/>
                <a:gd name="connsiteY4" fmla="*/ 66837 h 139431"/>
                <a:gd name="connsiteX5" fmla="*/ 227 w 128014"/>
                <a:gd name="connsiteY5" fmla="*/ 66099 h 139431"/>
                <a:gd name="connsiteX6" fmla="*/ 10653 w 128014"/>
                <a:gd name="connsiteY6" fmla="*/ 79644 h 139431"/>
                <a:gd name="connsiteX7" fmla="*/ 24855 w 128014"/>
                <a:gd name="connsiteY7" fmla="*/ 96965 h 139431"/>
                <a:gd name="connsiteX8" fmla="*/ 37497 w 128014"/>
                <a:gd name="connsiteY8" fmla="*/ 108294 h 139431"/>
                <a:gd name="connsiteX9" fmla="*/ 42422 w 128014"/>
                <a:gd name="connsiteY9" fmla="*/ 120936 h 139431"/>
                <a:gd name="connsiteX10" fmla="*/ 70333 w 128014"/>
                <a:gd name="connsiteY10" fmla="*/ 124794 h 139431"/>
                <a:gd name="connsiteX11" fmla="*/ 91102 w 128014"/>
                <a:gd name="connsiteY11" fmla="*/ 120854 h 139431"/>
                <a:gd name="connsiteX12" fmla="*/ 105550 w 128014"/>
                <a:gd name="connsiteY12" fmla="*/ 137026 h 139431"/>
                <a:gd name="connsiteX13" fmla="*/ 127962 w 128014"/>
                <a:gd name="connsiteY13" fmla="*/ 139078 h 139431"/>
                <a:gd name="connsiteX14" fmla="*/ 116551 w 128014"/>
                <a:gd name="connsiteY14" fmla="*/ 117816 h 139431"/>
                <a:gd name="connsiteX15" fmla="*/ 109573 w 128014"/>
                <a:gd name="connsiteY15" fmla="*/ 110100 h 139431"/>
                <a:gd name="connsiteX16" fmla="*/ 95125 w 128014"/>
                <a:gd name="connsiteY16" fmla="*/ 109361 h 139431"/>
                <a:gd name="connsiteX17" fmla="*/ 80677 w 128014"/>
                <a:gd name="connsiteY17" fmla="*/ 103040 h 139431"/>
                <a:gd name="connsiteX18" fmla="*/ 67214 w 128014"/>
                <a:gd name="connsiteY18" fmla="*/ 110346 h 139431"/>
                <a:gd name="connsiteX19" fmla="*/ 57035 w 128014"/>
                <a:gd name="connsiteY19" fmla="*/ 93025 h 139431"/>
                <a:gd name="connsiteX20" fmla="*/ 48743 w 128014"/>
                <a:gd name="connsiteY20" fmla="*/ 61994 h 139431"/>
                <a:gd name="connsiteX21" fmla="*/ 66311 w 128014"/>
                <a:gd name="connsiteY21" fmla="*/ 54524 h 139431"/>
                <a:gd name="connsiteX22" fmla="*/ 55885 w 128014"/>
                <a:gd name="connsiteY22" fmla="*/ 38023 h 139431"/>
                <a:gd name="connsiteX23" fmla="*/ 54079 w 128014"/>
                <a:gd name="connsiteY23" fmla="*/ 16187 h 139431"/>
                <a:gd name="connsiteX24" fmla="*/ 47430 w 128014"/>
                <a:gd name="connsiteY24" fmla="*/ 2232 h 139431"/>
                <a:gd name="connsiteX25" fmla="*/ 33146 w 128014"/>
                <a:gd name="connsiteY25" fmla="*/ 1985 h 13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8014" h="139431">
                  <a:moveTo>
                    <a:pt x="33064" y="15"/>
                  </a:moveTo>
                  <a:cubicBezTo>
                    <a:pt x="26250" y="4859"/>
                    <a:pt x="19683" y="-313"/>
                    <a:pt x="12459" y="15"/>
                  </a:cubicBezTo>
                  <a:cubicBezTo>
                    <a:pt x="-4862" y="836"/>
                    <a:pt x="2526" y="9538"/>
                    <a:pt x="5071" y="20620"/>
                  </a:cubicBezTo>
                  <a:cubicBezTo>
                    <a:pt x="6877" y="28665"/>
                    <a:pt x="4332" y="37449"/>
                    <a:pt x="7287" y="45412"/>
                  </a:cubicBezTo>
                  <a:cubicBezTo>
                    <a:pt x="10407" y="53867"/>
                    <a:pt x="14101" y="57315"/>
                    <a:pt x="13362" y="66837"/>
                  </a:cubicBezTo>
                  <a:cubicBezTo>
                    <a:pt x="9011" y="67576"/>
                    <a:pt x="4332" y="66837"/>
                    <a:pt x="227" y="66099"/>
                  </a:cubicBezTo>
                  <a:cubicBezTo>
                    <a:pt x="-1414" y="73405"/>
                    <a:pt x="6220" y="75457"/>
                    <a:pt x="10653" y="79644"/>
                  </a:cubicBezTo>
                  <a:cubicBezTo>
                    <a:pt x="16399" y="84898"/>
                    <a:pt x="19437" y="91547"/>
                    <a:pt x="24855" y="96965"/>
                  </a:cubicBezTo>
                  <a:cubicBezTo>
                    <a:pt x="29123" y="101152"/>
                    <a:pt x="34377" y="103204"/>
                    <a:pt x="37497" y="108294"/>
                  </a:cubicBezTo>
                  <a:cubicBezTo>
                    <a:pt x="39877" y="112316"/>
                    <a:pt x="39221" y="117980"/>
                    <a:pt x="42422" y="120936"/>
                  </a:cubicBezTo>
                  <a:cubicBezTo>
                    <a:pt x="49071" y="127257"/>
                    <a:pt x="62289" y="121428"/>
                    <a:pt x="70333" y="124794"/>
                  </a:cubicBezTo>
                  <a:cubicBezTo>
                    <a:pt x="80841" y="129145"/>
                    <a:pt x="88229" y="135712"/>
                    <a:pt x="91102" y="120854"/>
                  </a:cubicBezTo>
                  <a:cubicBezTo>
                    <a:pt x="101857" y="123399"/>
                    <a:pt x="107931" y="125369"/>
                    <a:pt x="105550" y="137026"/>
                  </a:cubicBezTo>
                  <a:cubicBezTo>
                    <a:pt x="112446" y="138011"/>
                    <a:pt x="120901" y="140309"/>
                    <a:pt x="127962" y="139078"/>
                  </a:cubicBezTo>
                  <a:cubicBezTo>
                    <a:pt x="128536" y="126190"/>
                    <a:pt x="124432" y="125369"/>
                    <a:pt x="116551" y="117816"/>
                  </a:cubicBezTo>
                  <a:cubicBezTo>
                    <a:pt x="113103" y="114533"/>
                    <a:pt x="114663" y="112398"/>
                    <a:pt x="109573" y="110100"/>
                  </a:cubicBezTo>
                  <a:cubicBezTo>
                    <a:pt x="105058" y="108047"/>
                    <a:pt x="99886" y="110428"/>
                    <a:pt x="95125" y="109361"/>
                  </a:cubicBezTo>
                  <a:cubicBezTo>
                    <a:pt x="90528" y="108294"/>
                    <a:pt x="85438" y="102711"/>
                    <a:pt x="80677" y="103040"/>
                  </a:cubicBezTo>
                  <a:cubicBezTo>
                    <a:pt x="74848" y="103532"/>
                    <a:pt x="74028" y="110018"/>
                    <a:pt x="67214" y="110346"/>
                  </a:cubicBezTo>
                  <a:cubicBezTo>
                    <a:pt x="54490" y="110921"/>
                    <a:pt x="57527" y="101152"/>
                    <a:pt x="57035" y="93025"/>
                  </a:cubicBezTo>
                  <a:cubicBezTo>
                    <a:pt x="56296" y="82107"/>
                    <a:pt x="48743" y="72994"/>
                    <a:pt x="48743" y="61994"/>
                  </a:cubicBezTo>
                  <a:cubicBezTo>
                    <a:pt x="53751" y="59860"/>
                    <a:pt x="65818" y="61337"/>
                    <a:pt x="66311" y="54524"/>
                  </a:cubicBezTo>
                  <a:cubicBezTo>
                    <a:pt x="66639" y="50748"/>
                    <a:pt x="56788" y="44016"/>
                    <a:pt x="55885" y="38023"/>
                  </a:cubicBezTo>
                  <a:cubicBezTo>
                    <a:pt x="54736" y="30471"/>
                    <a:pt x="55639" y="23493"/>
                    <a:pt x="54079" y="16187"/>
                  </a:cubicBezTo>
                  <a:cubicBezTo>
                    <a:pt x="52602" y="9209"/>
                    <a:pt x="54161" y="6336"/>
                    <a:pt x="47430" y="2232"/>
                  </a:cubicBezTo>
                  <a:cubicBezTo>
                    <a:pt x="42669" y="-560"/>
                    <a:pt x="35609" y="-395"/>
                    <a:pt x="33146" y="198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D9F8B1E-3755-DF6E-8ABD-12A808523668}"/>
                </a:ext>
              </a:extLst>
            </p:cNvPr>
            <p:cNvSpPr/>
            <p:nvPr/>
          </p:nvSpPr>
          <p:spPr>
            <a:xfrm>
              <a:off x="8857032" y="4118529"/>
              <a:ext cx="128014" cy="139431"/>
            </a:xfrm>
            <a:custGeom>
              <a:avLst/>
              <a:gdLst>
                <a:gd name="connsiteX0" fmla="*/ 33064 w 128014"/>
                <a:gd name="connsiteY0" fmla="*/ 15 h 139431"/>
                <a:gd name="connsiteX1" fmla="*/ 12459 w 128014"/>
                <a:gd name="connsiteY1" fmla="*/ 15 h 139431"/>
                <a:gd name="connsiteX2" fmla="*/ 5071 w 128014"/>
                <a:gd name="connsiteY2" fmla="*/ 20620 h 139431"/>
                <a:gd name="connsiteX3" fmla="*/ 7287 w 128014"/>
                <a:gd name="connsiteY3" fmla="*/ 45412 h 139431"/>
                <a:gd name="connsiteX4" fmla="*/ 13362 w 128014"/>
                <a:gd name="connsiteY4" fmla="*/ 66837 h 139431"/>
                <a:gd name="connsiteX5" fmla="*/ 227 w 128014"/>
                <a:gd name="connsiteY5" fmla="*/ 66099 h 139431"/>
                <a:gd name="connsiteX6" fmla="*/ 10653 w 128014"/>
                <a:gd name="connsiteY6" fmla="*/ 79644 h 139431"/>
                <a:gd name="connsiteX7" fmla="*/ 24855 w 128014"/>
                <a:gd name="connsiteY7" fmla="*/ 96965 h 139431"/>
                <a:gd name="connsiteX8" fmla="*/ 37497 w 128014"/>
                <a:gd name="connsiteY8" fmla="*/ 108294 h 139431"/>
                <a:gd name="connsiteX9" fmla="*/ 42422 w 128014"/>
                <a:gd name="connsiteY9" fmla="*/ 120936 h 139431"/>
                <a:gd name="connsiteX10" fmla="*/ 70333 w 128014"/>
                <a:gd name="connsiteY10" fmla="*/ 124794 h 139431"/>
                <a:gd name="connsiteX11" fmla="*/ 91102 w 128014"/>
                <a:gd name="connsiteY11" fmla="*/ 120854 h 139431"/>
                <a:gd name="connsiteX12" fmla="*/ 105550 w 128014"/>
                <a:gd name="connsiteY12" fmla="*/ 137026 h 139431"/>
                <a:gd name="connsiteX13" fmla="*/ 127962 w 128014"/>
                <a:gd name="connsiteY13" fmla="*/ 139078 h 139431"/>
                <a:gd name="connsiteX14" fmla="*/ 116551 w 128014"/>
                <a:gd name="connsiteY14" fmla="*/ 117816 h 139431"/>
                <a:gd name="connsiteX15" fmla="*/ 109573 w 128014"/>
                <a:gd name="connsiteY15" fmla="*/ 110100 h 139431"/>
                <a:gd name="connsiteX16" fmla="*/ 95125 w 128014"/>
                <a:gd name="connsiteY16" fmla="*/ 109361 h 139431"/>
                <a:gd name="connsiteX17" fmla="*/ 80677 w 128014"/>
                <a:gd name="connsiteY17" fmla="*/ 103040 h 139431"/>
                <a:gd name="connsiteX18" fmla="*/ 67214 w 128014"/>
                <a:gd name="connsiteY18" fmla="*/ 110346 h 139431"/>
                <a:gd name="connsiteX19" fmla="*/ 57035 w 128014"/>
                <a:gd name="connsiteY19" fmla="*/ 93025 h 139431"/>
                <a:gd name="connsiteX20" fmla="*/ 48743 w 128014"/>
                <a:gd name="connsiteY20" fmla="*/ 61994 h 139431"/>
                <a:gd name="connsiteX21" fmla="*/ 66311 w 128014"/>
                <a:gd name="connsiteY21" fmla="*/ 54524 h 139431"/>
                <a:gd name="connsiteX22" fmla="*/ 55885 w 128014"/>
                <a:gd name="connsiteY22" fmla="*/ 38023 h 139431"/>
                <a:gd name="connsiteX23" fmla="*/ 54079 w 128014"/>
                <a:gd name="connsiteY23" fmla="*/ 16187 h 139431"/>
                <a:gd name="connsiteX24" fmla="*/ 47430 w 128014"/>
                <a:gd name="connsiteY24" fmla="*/ 2232 h 139431"/>
                <a:gd name="connsiteX25" fmla="*/ 33146 w 128014"/>
                <a:gd name="connsiteY25" fmla="*/ 1985 h 13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8014" h="139431">
                  <a:moveTo>
                    <a:pt x="33064" y="15"/>
                  </a:moveTo>
                  <a:cubicBezTo>
                    <a:pt x="26250" y="4859"/>
                    <a:pt x="19683" y="-313"/>
                    <a:pt x="12459" y="15"/>
                  </a:cubicBezTo>
                  <a:cubicBezTo>
                    <a:pt x="-4862" y="836"/>
                    <a:pt x="2526" y="9538"/>
                    <a:pt x="5071" y="20620"/>
                  </a:cubicBezTo>
                  <a:cubicBezTo>
                    <a:pt x="6877" y="28665"/>
                    <a:pt x="4332" y="37449"/>
                    <a:pt x="7287" y="45412"/>
                  </a:cubicBezTo>
                  <a:cubicBezTo>
                    <a:pt x="10407" y="53867"/>
                    <a:pt x="14101" y="57315"/>
                    <a:pt x="13362" y="66837"/>
                  </a:cubicBezTo>
                  <a:cubicBezTo>
                    <a:pt x="9011" y="67576"/>
                    <a:pt x="4332" y="66837"/>
                    <a:pt x="227" y="66099"/>
                  </a:cubicBezTo>
                  <a:cubicBezTo>
                    <a:pt x="-1414" y="73405"/>
                    <a:pt x="6220" y="75457"/>
                    <a:pt x="10653" y="79644"/>
                  </a:cubicBezTo>
                  <a:cubicBezTo>
                    <a:pt x="16399" y="84898"/>
                    <a:pt x="19437" y="91547"/>
                    <a:pt x="24855" y="96965"/>
                  </a:cubicBezTo>
                  <a:cubicBezTo>
                    <a:pt x="29123" y="101152"/>
                    <a:pt x="34377" y="103204"/>
                    <a:pt x="37497" y="108294"/>
                  </a:cubicBezTo>
                  <a:cubicBezTo>
                    <a:pt x="39877" y="112316"/>
                    <a:pt x="39221" y="117980"/>
                    <a:pt x="42422" y="120936"/>
                  </a:cubicBezTo>
                  <a:cubicBezTo>
                    <a:pt x="49071" y="127257"/>
                    <a:pt x="62289" y="121428"/>
                    <a:pt x="70333" y="124794"/>
                  </a:cubicBezTo>
                  <a:cubicBezTo>
                    <a:pt x="80841" y="129145"/>
                    <a:pt x="88229" y="135712"/>
                    <a:pt x="91102" y="120854"/>
                  </a:cubicBezTo>
                  <a:cubicBezTo>
                    <a:pt x="101857" y="123399"/>
                    <a:pt x="107931" y="125369"/>
                    <a:pt x="105550" y="137026"/>
                  </a:cubicBezTo>
                  <a:cubicBezTo>
                    <a:pt x="112446" y="138011"/>
                    <a:pt x="120901" y="140309"/>
                    <a:pt x="127962" y="139078"/>
                  </a:cubicBezTo>
                  <a:cubicBezTo>
                    <a:pt x="128536" y="126190"/>
                    <a:pt x="124432" y="125369"/>
                    <a:pt x="116551" y="117816"/>
                  </a:cubicBezTo>
                  <a:cubicBezTo>
                    <a:pt x="113103" y="114533"/>
                    <a:pt x="114663" y="112398"/>
                    <a:pt x="109573" y="110100"/>
                  </a:cubicBezTo>
                  <a:cubicBezTo>
                    <a:pt x="105058" y="108047"/>
                    <a:pt x="99886" y="110428"/>
                    <a:pt x="95125" y="109361"/>
                  </a:cubicBezTo>
                  <a:cubicBezTo>
                    <a:pt x="90528" y="108294"/>
                    <a:pt x="85438" y="102711"/>
                    <a:pt x="80677" y="103040"/>
                  </a:cubicBezTo>
                  <a:cubicBezTo>
                    <a:pt x="74848" y="103532"/>
                    <a:pt x="74028" y="110018"/>
                    <a:pt x="67214" y="110346"/>
                  </a:cubicBezTo>
                  <a:cubicBezTo>
                    <a:pt x="54490" y="110921"/>
                    <a:pt x="57527" y="101152"/>
                    <a:pt x="57035" y="93025"/>
                  </a:cubicBezTo>
                  <a:cubicBezTo>
                    <a:pt x="56296" y="82107"/>
                    <a:pt x="48743" y="72994"/>
                    <a:pt x="48743" y="61994"/>
                  </a:cubicBezTo>
                  <a:cubicBezTo>
                    <a:pt x="53751" y="59860"/>
                    <a:pt x="65818" y="61337"/>
                    <a:pt x="66311" y="54524"/>
                  </a:cubicBezTo>
                  <a:cubicBezTo>
                    <a:pt x="66639" y="50748"/>
                    <a:pt x="56788" y="44016"/>
                    <a:pt x="55885" y="38023"/>
                  </a:cubicBezTo>
                  <a:cubicBezTo>
                    <a:pt x="54736" y="30471"/>
                    <a:pt x="55639" y="23493"/>
                    <a:pt x="54079" y="16187"/>
                  </a:cubicBezTo>
                  <a:cubicBezTo>
                    <a:pt x="52602" y="9209"/>
                    <a:pt x="54161" y="6336"/>
                    <a:pt x="47430" y="2232"/>
                  </a:cubicBezTo>
                  <a:cubicBezTo>
                    <a:pt x="42669" y="-560"/>
                    <a:pt x="35609" y="-395"/>
                    <a:pt x="33146" y="1985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82ED3DDE-063C-6968-AA5E-839F55F3AF31}"/>
                </a:ext>
              </a:extLst>
            </p:cNvPr>
            <p:cNvSpPr/>
            <p:nvPr/>
          </p:nvSpPr>
          <p:spPr>
            <a:xfrm>
              <a:off x="8937406" y="4294193"/>
              <a:ext cx="49146" cy="68927"/>
            </a:xfrm>
            <a:custGeom>
              <a:avLst/>
              <a:gdLst>
                <a:gd name="connsiteX0" fmla="*/ 15571 w 49146"/>
                <a:gd name="connsiteY0" fmla="*/ 27 h 68927"/>
                <a:gd name="connsiteX1" fmla="*/ 1205 w 49146"/>
                <a:gd name="connsiteY1" fmla="*/ 1340 h 68927"/>
                <a:gd name="connsiteX2" fmla="*/ 7362 w 49146"/>
                <a:gd name="connsiteY2" fmla="*/ 14475 h 68927"/>
                <a:gd name="connsiteX3" fmla="*/ 8101 w 49146"/>
                <a:gd name="connsiteY3" fmla="*/ 29990 h 68927"/>
                <a:gd name="connsiteX4" fmla="*/ 20989 w 49146"/>
                <a:gd name="connsiteY4" fmla="*/ 33766 h 68927"/>
                <a:gd name="connsiteX5" fmla="*/ 39870 w 49146"/>
                <a:gd name="connsiteY5" fmla="*/ 53222 h 68927"/>
                <a:gd name="connsiteX6" fmla="*/ 31415 w 49146"/>
                <a:gd name="connsiteY6" fmla="*/ 63812 h 68927"/>
                <a:gd name="connsiteX7" fmla="*/ 46027 w 49146"/>
                <a:gd name="connsiteY7" fmla="*/ 68737 h 68927"/>
                <a:gd name="connsiteX8" fmla="*/ 49147 w 49146"/>
                <a:gd name="connsiteY8" fmla="*/ 51662 h 68927"/>
                <a:gd name="connsiteX9" fmla="*/ 46027 w 49146"/>
                <a:gd name="connsiteY9" fmla="*/ 29908 h 68927"/>
                <a:gd name="connsiteX10" fmla="*/ 30348 w 49146"/>
                <a:gd name="connsiteY10" fmla="*/ 22766 h 68927"/>
                <a:gd name="connsiteX11" fmla="*/ 32646 w 49146"/>
                <a:gd name="connsiteY11" fmla="*/ 12422 h 68927"/>
                <a:gd name="connsiteX12" fmla="*/ 15818 w 49146"/>
                <a:gd name="connsiteY12" fmla="*/ 2243 h 68927"/>
                <a:gd name="connsiteX13" fmla="*/ 15653 w 49146"/>
                <a:gd name="connsiteY13" fmla="*/ 27 h 68927"/>
                <a:gd name="connsiteX14" fmla="*/ 15489 w 49146"/>
                <a:gd name="connsiteY14" fmla="*/ 27 h 6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146" h="68927">
                  <a:moveTo>
                    <a:pt x="15571" y="27"/>
                  </a:moveTo>
                  <a:cubicBezTo>
                    <a:pt x="13109" y="27"/>
                    <a:pt x="2765" y="-302"/>
                    <a:pt x="1205" y="1340"/>
                  </a:cubicBezTo>
                  <a:cubicBezTo>
                    <a:pt x="-3228" y="6430"/>
                    <a:pt x="5885" y="9549"/>
                    <a:pt x="7362" y="14475"/>
                  </a:cubicBezTo>
                  <a:cubicBezTo>
                    <a:pt x="9168" y="20139"/>
                    <a:pt x="4407" y="24408"/>
                    <a:pt x="8101" y="29990"/>
                  </a:cubicBezTo>
                  <a:cubicBezTo>
                    <a:pt x="11959" y="35737"/>
                    <a:pt x="14586" y="32863"/>
                    <a:pt x="20989" y="33766"/>
                  </a:cubicBezTo>
                  <a:cubicBezTo>
                    <a:pt x="29280" y="34998"/>
                    <a:pt x="42661" y="46162"/>
                    <a:pt x="39870" y="53222"/>
                  </a:cubicBezTo>
                  <a:cubicBezTo>
                    <a:pt x="38311" y="56998"/>
                    <a:pt x="29445" y="56506"/>
                    <a:pt x="31415" y="63812"/>
                  </a:cubicBezTo>
                  <a:cubicBezTo>
                    <a:pt x="32729" y="68491"/>
                    <a:pt x="41758" y="69394"/>
                    <a:pt x="46027" y="68737"/>
                  </a:cubicBezTo>
                  <a:cubicBezTo>
                    <a:pt x="45206" y="61759"/>
                    <a:pt x="49147" y="58066"/>
                    <a:pt x="49147" y="51662"/>
                  </a:cubicBezTo>
                  <a:cubicBezTo>
                    <a:pt x="49147" y="49200"/>
                    <a:pt x="47095" y="32207"/>
                    <a:pt x="46027" y="29908"/>
                  </a:cubicBezTo>
                  <a:cubicBezTo>
                    <a:pt x="42169" y="21863"/>
                    <a:pt x="34452" y="28594"/>
                    <a:pt x="30348" y="22766"/>
                  </a:cubicBezTo>
                  <a:cubicBezTo>
                    <a:pt x="27146" y="18333"/>
                    <a:pt x="33057" y="16609"/>
                    <a:pt x="32646" y="12422"/>
                  </a:cubicBezTo>
                  <a:cubicBezTo>
                    <a:pt x="31907" y="5445"/>
                    <a:pt x="23534" y="-548"/>
                    <a:pt x="15818" y="2243"/>
                  </a:cubicBezTo>
                  <a:lnTo>
                    <a:pt x="15653" y="27"/>
                  </a:lnTo>
                  <a:lnTo>
                    <a:pt x="15489" y="27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C4B16E05-3C13-12F2-F7BB-06170776FC66}"/>
                </a:ext>
              </a:extLst>
            </p:cNvPr>
            <p:cNvSpPr/>
            <p:nvPr/>
          </p:nvSpPr>
          <p:spPr>
            <a:xfrm>
              <a:off x="8937406" y="4294193"/>
              <a:ext cx="49146" cy="68927"/>
            </a:xfrm>
            <a:custGeom>
              <a:avLst/>
              <a:gdLst>
                <a:gd name="connsiteX0" fmla="*/ 15571 w 49146"/>
                <a:gd name="connsiteY0" fmla="*/ 27 h 68927"/>
                <a:gd name="connsiteX1" fmla="*/ 1205 w 49146"/>
                <a:gd name="connsiteY1" fmla="*/ 1340 h 68927"/>
                <a:gd name="connsiteX2" fmla="*/ 7362 w 49146"/>
                <a:gd name="connsiteY2" fmla="*/ 14475 h 68927"/>
                <a:gd name="connsiteX3" fmla="*/ 8101 w 49146"/>
                <a:gd name="connsiteY3" fmla="*/ 29990 h 68927"/>
                <a:gd name="connsiteX4" fmla="*/ 20989 w 49146"/>
                <a:gd name="connsiteY4" fmla="*/ 33766 h 68927"/>
                <a:gd name="connsiteX5" fmla="*/ 39870 w 49146"/>
                <a:gd name="connsiteY5" fmla="*/ 53222 h 68927"/>
                <a:gd name="connsiteX6" fmla="*/ 31415 w 49146"/>
                <a:gd name="connsiteY6" fmla="*/ 63812 h 68927"/>
                <a:gd name="connsiteX7" fmla="*/ 46027 w 49146"/>
                <a:gd name="connsiteY7" fmla="*/ 68737 h 68927"/>
                <a:gd name="connsiteX8" fmla="*/ 49147 w 49146"/>
                <a:gd name="connsiteY8" fmla="*/ 51662 h 68927"/>
                <a:gd name="connsiteX9" fmla="*/ 46027 w 49146"/>
                <a:gd name="connsiteY9" fmla="*/ 29908 h 68927"/>
                <a:gd name="connsiteX10" fmla="*/ 30348 w 49146"/>
                <a:gd name="connsiteY10" fmla="*/ 22766 h 68927"/>
                <a:gd name="connsiteX11" fmla="*/ 32646 w 49146"/>
                <a:gd name="connsiteY11" fmla="*/ 12422 h 68927"/>
                <a:gd name="connsiteX12" fmla="*/ 15818 w 49146"/>
                <a:gd name="connsiteY12" fmla="*/ 2243 h 68927"/>
                <a:gd name="connsiteX13" fmla="*/ 15653 w 49146"/>
                <a:gd name="connsiteY13" fmla="*/ 27 h 68927"/>
                <a:gd name="connsiteX14" fmla="*/ 15489 w 49146"/>
                <a:gd name="connsiteY14" fmla="*/ 27 h 6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146" h="68927">
                  <a:moveTo>
                    <a:pt x="15571" y="27"/>
                  </a:moveTo>
                  <a:cubicBezTo>
                    <a:pt x="13109" y="27"/>
                    <a:pt x="2765" y="-302"/>
                    <a:pt x="1205" y="1340"/>
                  </a:cubicBezTo>
                  <a:cubicBezTo>
                    <a:pt x="-3228" y="6430"/>
                    <a:pt x="5885" y="9549"/>
                    <a:pt x="7362" y="14475"/>
                  </a:cubicBezTo>
                  <a:cubicBezTo>
                    <a:pt x="9168" y="20139"/>
                    <a:pt x="4407" y="24408"/>
                    <a:pt x="8101" y="29990"/>
                  </a:cubicBezTo>
                  <a:cubicBezTo>
                    <a:pt x="11959" y="35737"/>
                    <a:pt x="14586" y="32863"/>
                    <a:pt x="20989" y="33766"/>
                  </a:cubicBezTo>
                  <a:cubicBezTo>
                    <a:pt x="29280" y="34998"/>
                    <a:pt x="42661" y="46162"/>
                    <a:pt x="39870" y="53222"/>
                  </a:cubicBezTo>
                  <a:cubicBezTo>
                    <a:pt x="38311" y="56998"/>
                    <a:pt x="29445" y="56506"/>
                    <a:pt x="31415" y="63812"/>
                  </a:cubicBezTo>
                  <a:cubicBezTo>
                    <a:pt x="32729" y="68491"/>
                    <a:pt x="41758" y="69394"/>
                    <a:pt x="46027" y="68737"/>
                  </a:cubicBezTo>
                  <a:cubicBezTo>
                    <a:pt x="45206" y="61759"/>
                    <a:pt x="49147" y="58066"/>
                    <a:pt x="49147" y="51662"/>
                  </a:cubicBezTo>
                  <a:cubicBezTo>
                    <a:pt x="49147" y="49200"/>
                    <a:pt x="47095" y="32207"/>
                    <a:pt x="46027" y="29908"/>
                  </a:cubicBezTo>
                  <a:cubicBezTo>
                    <a:pt x="42169" y="21863"/>
                    <a:pt x="34452" y="28594"/>
                    <a:pt x="30348" y="22766"/>
                  </a:cubicBezTo>
                  <a:cubicBezTo>
                    <a:pt x="27146" y="18333"/>
                    <a:pt x="33057" y="16609"/>
                    <a:pt x="32646" y="12422"/>
                  </a:cubicBezTo>
                  <a:cubicBezTo>
                    <a:pt x="31907" y="5445"/>
                    <a:pt x="23534" y="-548"/>
                    <a:pt x="15818" y="2243"/>
                  </a:cubicBezTo>
                  <a:lnTo>
                    <a:pt x="15653" y="27"/>
                  </a:lnTo>
                  <a:lnTo>
                    <a:pt x="15489" y="27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1A9C1F9-8E94-6B92-6262-3196BF636D79}"/>
                </a:ext>
              </a:extLst>
            </p:cNvPr>
            <p:cNvSpPr/>
            <p:nvPr/>
          </p:nvSpPr>
          <p:spPr>
            <a:xfrm>
              <a:off x="8958806" y="4346574"/>
              <a:ext cx="127963" cy="109934"/>
            </a:xfrm>
            <a:custGeom>
              <a:avLst/>
              <a:gdLst>
                <a:gd name="connsiteX0" fmla="*/ 42359 w 127963"/>
                <a:gd name="connsiteY0" fmla="*/ 33760 h 109934"/>
                <a:gd name="connsiteX1" fmla="*/ 17486 w 127963"/>
                <a:gd name="connsiteY1" fmla="*/ 51081 h 109934"/>
                <a:gd name="connsiteX2" fmla="*/ 0 w 127963"/>
                <a:gd name="connsiteY2" fmla="*/ 73410 h 109934"/>
                <a:gd name="connsiteX3" fmla="*/ 16500 w 127963"/>
                <a:gd name="connsiteY3" fmla="*/ 64380 h 109934"/>
                <a:gd name="connsiteX4" fmla="*/ 32098 w 127963"/>
                <a:gd name="connsiteY4" fmla="*/ 69552 h 109934"/>
                <a:gd name="connsiteX5" fmla="*/ 42441 w 127963"/>
                <a:gd name="connsiteY5" fmla="*/ 57484 h 109934"/>
                <a:gd name="connsiteX6" fmla="*/ 60994 w 127963"/>
                <a:gd name="connsiteY6" fmla="*/ 52148 h 109934"/>
                <a:gd name="connsiteX7" fmla="*/ 59188 w 127963"/>
                <a:gd name="connsiteY7" fmla="*/ 63969 h 109934"/>
                <a:gd name="connsiteX8" fmla="*/ 67479 w 127963"/>
                <a:gd name="connsiteY8" fmla="*/ 69469 h 109934"/>
                <a:gd name="connsiteX9" fmla="*/ 64113 w 127963"/>
                <a:gd name="connsiteY9" fmla="*/ 85805 h 109934"/>
                <a:gd name="connsiteX10" fmla="*/ 88823 w 127963"/>
                <a:gd name="connsiteY10" fmla="*/ 100171 h 109934"/>
                <a:gd name="connsiteX11" fmla="*/ 101465 w 127963"/>
                <a:gd name="connsiteY11" fmla="*/ 103209 h 109934"/>
                <a:gd name="connsiteX12" fmla="*/ 109756 w 127963"/>
                <a:gd name="connsiteY12" fmla="*/ 109448 h 109934"/>
                <a:gd name="connsiteX13" fmla="*/ 110577 w 127963"/>
                <a:gd name="connsiteY13" fmla="*/ 99186 h 109934"/>
                <a:gd name="connsiteX14" fmla="*/ 103517 w 127963"/>
                <a:gd name="connsiteY14" fmla="*/ 73738 h 109934"/>
                <a:gd name="connsiteX15" fmla="*/ 122316 w 127963"/>
                <a:gd name="connsiteY15" fmla="*/ 83014 h 109934"/>
                <a:gd name="connsiteX16" fmla="*/ 125107 w 127963"/>
                <a:gd name="connsiteY16" fmla="*/ 59208 h 109934"/>
                <a:gd name="connsiteX17" fmla="*/ 114928 w 127963"/>
                <a:gd name="connsiteY17" fmla="*/ 34581 h 109934"/>
                <a:gd name="connsiteX18" fmla="*/ 105652 w 127963"/>
                <a:gd name="connsiteY18" fmla="*/ 12169 h 109934"/>
                <a:gd name="connsiteX19" fmla="*/ 87017 w 127963"/>
                <a:gd name="connsiteY19" fmla="*/ 6998 h 109934"/>
                <a:gd name="connsiteX20" fmla="*/ 96211 w 127963"/>
                <a:gd name="connsiteY20" fmla="*/ 18080 h 109934"/>
                <a:gd name="connsiteX21" fmla="*/ 78725 w 127963"/>
                <a:gd name="connsiteY21" fmla="*/ 19476 h 109934"/>
                <a:gd name="connsiteX22" fmla="*/ 61158 w 127963"/>
                <a:gd name="connsiteY22" fmla="*/ 37454 h 109934"/>
                <a:gd name="connsiteX23" fmla="*/ 37352 w 127963"/>
                <a:gd name="connsiteY23" fmla="*/ 36633 h 109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7963" h="109934">
                  <a:moveTo>
                    <a:pt x="42359" y="33760"/>
                  </a:moveTo>
                  <a:cubicBezTo>
                    <a:pt x="29060" y="33760"/>
                    <a:pt x="29388" y="47305"/>
                    <a:pt x="17486" y="51081"/>
                  </a:cubicBezTo>
                  <a:cubicBezTo>
                    <a:pt x="3776" y="55350"/>
                    <a:pt x="3858" y="59947"/>
                    <a:pt x="0" y="73410"/>
                  </a:cubicBezTo>
                  <a:cubicBezTo>
                    <a:pt x="7634" y="74395"/>
                    <a:pt x="9933" y="65283"/>
                    <a:pt x="16500" y="64380"/>
                  </a:cubicBezTo>
                  <a:cubicBezTo>
                    <a:pt x="22986" y="63477"/>
                    <a:pt x="26023" y="70619"/>
                    <a:pt x="32098" y="69552"/>
                  </a:cubicBezTo>
                  <a:cubicBezTo>
                    <a:pt x="39322" y="68320"/>
                    <a:pt x="38172" y="60850"/>
                    <a:pt x="42441" y="57484"/>
                  </a:cubicBezTo>
                  <a:cubicBezTo>
                    <a:pt x="47859" y="53215"/>
                    <a:pt x="55001" y="55103"/>
                    <a:pt x="60994" y="52148"/>
                  </a:cubicBezTo>
                  <a:cubicBezTo>
                    <a:pt x="61569" y="55267"/>
                    <a:pt x="58531" y="62163"/>
                    <a:pt x="59188" y="63969"/>
                  </a:cubicBezTo>
                  <a:cubicBezTo>
                    <a:pt x="60337" y="67171"/>
                    <a:pt x="66986" y="67581"/>
                    <a:pt x="67479" y="69469"/>
                  </a:cubicBezTo>
                  <a:cubicBezTo>
                    <a:pt x="69039" y="75380"/>
                    <a:pt x="60009" y="78992"/>
                    <a:pt x="64113" y="85805"/>
                  </a:cubicBezTo>
                  <a:cubicBezTo>
                    <a:pt x="67479" y="91306"/>
                    <a:pt x="82174" y="99104"/>
                    <a:pt x="88823" y="100171"/>
                  </a:cubicBezTo>
                  <a:cubicBezTo>
                    <a:pt x="96703" y="101485"/>
                    <a:pt x="95144" y="99515"/>
                    <a:pt x="101465" y="103209"/>
                  </a:cubicBezTo>
                  <a:cubicBezTo>
                    <a:pt x="104995" y="105261"/>
                    <a:pt x="103107" y="111746"/>
                    <a:pt x="109756" y="109448"/>
                  </a:cubicBezTo>
                  <a:cubicBezTo>
                    <a:pt x="116077" y="107231"/>
                    <a:pt x="111644" y="102634"/>
                    <a:pt x="110577" y="99186"/>
                  </a:cubicBezTo>
                  <a:cubicBezTo>
                    <a:pt x="108853" y="93851"/>
                    <a:pt x="98428" y="79156"/>
                    <a:pt x="103517" y="73738"/>
                  </a:cubicBezTo>
                  <a:cubicBezTo>
                    <a:pt x="112219" y="64462"/>
                    <a:pt x="116077" y="84656"/>
                    <a:pt x="122316" y="83014"/>
                  </a:cubicBezTo>
                  <a:cubicBezTo>
                    <a:pt x="131100" y="80716"/>
                    <a:pt x="127652" y="64380"/>
                    <a:pt x="125107" y="59208"/>
                  </a:cubicBezTo>
                  <a:cubicBezTo>
                    <a:pt x="120592" y="49849"/>
                    <a:pt x="114846" y="46073"/>
                    <a:pt x="114928" y="34581"/>
                  </a:cubicBezTo>
                  <a:cubicBezTo>
                    <a:pt x="114928" y="21856"/>
                    <a:pt x="115256" y="21446"/>
                    <a:pt x="105652" y="12169"/>
                  </a:cubicBezTo>
                  <a:cubicBezTo>
                    <a:pt x="102286" y="8886"/>
                    <a:pt x="83733" y="-9995"/>
                    <a:pt x="87017" y="6998"/>
                  </a:cubicBezTo>
                  <a:cubicBezTo>
                    <a:pt x="87756" y="11102"/>
                    <a:pt x="98428" y="13894"/>
                    <a:pt x="96211" y="18080"/>
                  </a:cubicBezTo>
                  <a:cubicBezTo>
                    <a:pt x="94076" y="22185"/>
                    <a:pt x="82337" y="17588"/>
                    <a:pt x="78725" y="19476"/>
                  </a:cubicBezTo>
                  <a:cubicBezTo>
                    <a:pt x="68793" y="24729"/>
                    <a:pt x="76345" y="35566"/>
                    <a:pt x="61158" y="37454"/>
                  </a:cubicBezTo>
                  <a:cubicBezTo>
                    <a:pt x="52292" y="38521"/>
                    <a:pt x="44822" y="30065"/>
                    <a:pt x="37352" y="3663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7FFB3AA-F061-4328-3730-63D543B4B5AA}"/>
                </a:ext>
              </a:extLst>
            </p:cNvPr>
            <p:cNvSpPr/>
            <p:nvPr/>
          </p:nvSpPr>
          <p:spPr>
            <a:xfrm>
              <a:off x="8958806" y="4346574"/>
              <a:ext cx="127963" cy="109934"/>
            </a:xfrm>
            <a:custGeom>
              <a:avLst/>
              <a:gdLst>
                <a:gd name="connsiteX0" fmla="*/ 42359 w 127963"/>
                <a:gd name="connsiteY0" fmla="*/ 33760 h 109934"/>
                <a:gd name="connsiteX1" fmla="*/ 17486 w 127963"/>
                <a:gd name="connsiteY1" fmla="*/ 51081 h 109934"/>
                <a:gd name="connsiteX2" fmla="*/ 0 w 127963"/>
                <a:gd name="connsiteY2" fmla="*/ 73410 h 109934"/>
                <a:gd name="connsiteX3" fmla="*/ 16500 w 127963"/>
                <a:gd name="connsiteY3" fmla="*/ 64380 h 109934"/>
                <a:gd name="connsiteX4" fmla="*/ 32098 w 127963"/>
                <a:gd name="connsiteY4" fmla="*/ 69552 h 109934"/>
                <a:gd name="connsiteX5" fmla="*/ 42441 w 127963"/>
                <a:gd name="connsiteY5" fmla="*/ 57484 h 109934"/>
                <a:gd name="connsiteX6" fmla="*/ 60994 w 127963"/>
                <a:gd name="connsiteY6" fmla="*/ 52148 h 109934"/>
                <a:gd name="connsiteX7" fmla="*/ 59188 w 127963"/>
                <a:gd name="connsiteY7" fmla="*/ 63969 h 109934"/>
                <a:gd name="connsiteX8" fmla="*/ 67479 w 127963"/>
                <a:gd name="connsiteY8" fmla="*/ 69469 h 109934"/>
                <a:gd name="connsiteX9" fmla="*/ 64113 w 127963"/>
                <a:gd name="connsiteY9" fmla="*/ 85805 h 109934"/>
                <a:gd name="connsiteX10" fmla="*/ 88823 w 127963"/>
                <a:gd name="connsiteY10" fmla="*/ 100171 h 109934"/>
                <a:gd name="connsiteX11" fmla="*/ 101465 w 127963"/>
                <a:gd name="connsiteY11" fmla="*/ 103209 h 109934"/>
                <a:gd name="connsiteX12" fmla="*/ 109756 w 127963"/>
                <a:gd name="connsiteY12" fmla="*/ 109448 h 109934"/>
                <a:gd name="connsiteX13" fmla="*/ 110577 w 127963"/>
                <a:gd name="connsiteY13" fmla="*/ 99186 h 109934"/>
                <a:gd name="connsiteX14" fmla="*/ 103517 w 127963"/>
                <a:gd name="connsiteY14" fmla="*/ 73738 h 109934"/>
                <a:gd name="connsiteX15" fmla="*/ 122316 w 127963"/>
                <a:gd name="connsiteY15" fmla="*/ 83014 h 109934"/>
                <a:gd name="connsiteX16" fmla="*/ 125107 w 127963"/>
                <a:gd name="connsiteY16" fmla="*/ 59208 h 109934"/>
                <a:gd name="connsiteX17" fmla="*/ 114928 w 127963"/>
                <a:gd name="connsiteY17" fmla="*/ 34581 h 109934"/>
                <a:gd name="connsiteX18" fmla="*/ 105652 w 127963"/>
                <a:gd name="connsiteY18" fmla="*/ 12169 h 109934"/>
                <a:gd name="connsiteX19" fmla="*/ 87017 w 127963"/>
                <a:gd name="connsiteY19" fmla="*/ 6998 h 109934"/>
                <a:gd name="connsiteX20" fmla="*/ 96211 w 127963"/>
                <a:gd name="connsiteY20" fmla="*/ 18080 h 109934"/>
                <a:gd name="connsiteX21" fmla="*/ 78725 w 127963"/>
                <a:gd name="connsiteY21" fmla="*/ 19476 h 109934"/>
                <a:gd name="connsiteX22" fmla="*/ 61158 w 127963"/>
                <a:gd name="connsiteY22" fmla="*/ 37454 h 109934"/>
                <a:gd name="connsiteX23" fmla="*/ 37352 w 127963"/>
                <a:gd name="connsiteY23" fmla="*/ 36633 h 109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7963" h="109934">
                  <a:moveTo>
                    <a:pt x="42359" y="33760"/>
                  </a:moveTo>
                  <a:cubicBezTo>
                    <a:pt x="29060" y="33760"/>
                    <a:pt x="29388" y="47305"/>
                    <a:pt x="17486" y="51081"/>
                  </a:cubicBezTo>
                  <a:cubicBezTo>
                    <a:pt x="3776" y="55350"/>
                    <a:pt x="3858" y="59947"/>
                    <a:pt x="0" y="73410"/>
                  </a:cubicBezTo>
                  <a:cubicBezTo>
                    <a:pt x="7634" y="74395"/>
                    <a:pt x="9933" y="65283"/>
                    <a:pt x="16500" y="64380"/>
                  </a:cubicBezTo>
                  <a:cubicBezTo>
                    <a:pt x="22986" y="63477"/>
                    <a:pt x="26023" y="70619"/>
                    <a:pt x="32098" y="69552"/>
                  </a:cubicBezTo>
                  <a:cubicBezTo>
                    <a:pt x="39322" y="68320"/>
                    <a:pt x="38172" y="60850"/>
                    <a:pt x="42441" y="57484"/>
                  </a:cubicBezTo>
                  <a:cubicBezTo>
                    <a:pt x="47859" y="53215"/>
                    <a:pt x="55001" y="55103"/>
                    <a:pt x="60994" y="52148"/>
                  </a:cubicBezTo>
                  <a:cubicBezTo>
                    <a:pt x="61569" y="55267"/>
                    <a:pt x="58531" y="62163"/>
                    <a:pt x="59188" y="63969"/>
                  </a:cubicBezTo>
                  <a:cubicBezTo>
                    <a:pt x="60337" y="67171"/>
                    <a:pt x="66986" y="67581"/>
                    <a:pt x="67479" y="69469"/>
                  </a:cubicBezTo>
                  <a:cubicBezTo>
                    <a:pt x="69039" y="75380"/>
                    <a:pt x="60009" y="78992"/>
                    <a:pt x="64113" y="85805"/>
                  </a:cubicBezTo>
                  <a:cubicBezTo>
                    <a:pt x="67479" y="91306"/>
                    <a:pt x="82174" y="99104"/>
                    <a:pt x="88823" y="100171"/>
                  </a:cubicBezTo>
                  <a:cubicBezTo>
                    <a:pt x="96703" y="101485"/>
                    <a:pt x="95144" y="99515"/>
                    <a:pt x="101465" y="103209"/>
                  </a:cubicBezTo>
                  <a:cubicBezTo>
                    <a:pt x="104995" y="105261"/>
                    <a:pt x="103107" y="111746"/>
                    <a:pt x="109756" y="109448"/>
                  </a:cubicBezTo>
                  <a:cubicBezTo>
                    <a:pt x="116077" y="107231"/>
                    <a:pt x="111644" y="102634"/>
                    <a:pt x="110577" y="99186"/>
                  </a:cubicBezTo>
                  <a:cubicBezTo>
                    <a:pt x="108853" y="93851"/>
                    <a:pt x="98428" y="79156"/>
                    <a:pt x="103517" y="73738"/>
                  </a:cubicBezTo>
                  <a:cubicBezTo>
                    <a:pt x="112219" y="64462"/>
                    <a:pt x="116077" y="84656"/>
                    <a:pt x="122316" y="83014"/>
                  </a:cubicBezTo>
                  <a:cubicBezTo>
                    <a:pt x="131100" y="80716"/>
                    <a:pt x="127652" y="64380"/>
                    <a:pt x="125107" y="59208"/>
                  </a:cubicBezTo>
                  <a:cubicBezTo>
                    <a:pt x="120592" y="49849"/>
                    <a:pt x="114846" y="46073"/>
                    <a:pt x="114928" y="34581"/>
                  </a:cubicBezTo>
                  <a:cubicBezTo>
                    <a:pt x="114928" y="21856"/>
                    <a:pt x="115256" y="21446"/>
                    <a:pt x="105652" y="12169"/>
                  </a:cubicBezTo>
                  <a:cubicBezTo>
                    <a:pt x="102286" y="8886"/>
                    <a:pt x="83733" y="-9995"/>
                    <a:pt x="87017" y="6998"/>
                  </a:cubicBezTo>
                  <a:cubicBezTo>
                    <a:pt x="87756" y="11102"/>
                    <a:pt x="98428" y="13894"/>
                    <a:pt x="96211" y="18080"/>
                  </a:cubicBezTo>
                  <a:cubicBezTo>
                    <a:pt x="94076" y="22185"/>
                    <a:pt x="82337" y="17588"/>
                    <a:pt x="78725" y="19476"/>
                  </a:cubicBezTo>
                  <a:cubicBezTo>
                    <a:pt x="68793" y="24729"/>
                    <a:pt x="76345" y="35566"/>
                    <a:pt x="61158" y="37454"/>
                  </a:cubicBezTo>
                  <a:cubicBezTo>
                    <a:pt x="52292" y="38521"/>
                    <a:pt x="44822" y="30065"/>
                    <a:pt x="37352" y="3663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BB5FDDE-1F57-0A98-3829-45703FCC702E}"/>
                </a:ext>
              </a:extLst>
            </p:cNvPr>
            <p:cNvSpPr/>
            <p:nvPr/>
          </p:nvSpPr>
          <p:spPr>
            <a:xfrm>
              <a:off x="8991561" y="4272842"/>
              <a:ext cx="52491" cy="36094"/>
            </a:xfrm>
            <a:custGeom>
              <a:avLst/>
              <a:gdLst>
                <a:gd name="connsiteX0" fmla="*/ 14612 w 52491"/>
                <a:gd name="connsiteY0" fmla="*/ 1676 h 36094"/>
                <a:gd name="connsiteX1" fmla="*/ 0 w 52491"/>
                <a:gd name="connsiteY1" fmla="*/ 3728 h 36094"/>
                <a:gd name="connsiteX2" fmla="*/ 18717 w 52491"/>
                <a:gd name="connsiteY2" fmla="*/ 19736 h 36094"/>
                <a:gd name="connsiteX3" fmla="*/ 26023 w 52491"/>
                <a:gd name="connsiteY3" fmla="*/ 32953 h 36094"/>
                <a:gd name="connsiteX4" fmla="*/ 49665 w 52491"/>
                <a:gd name="connsiteY4" fmla="*/ 35251 h 36094"/>
                <a:gd name="connsiteX5" fmla="*/ 48598 w 52491"/>
                <a:gd name="connsiteY5" fmla="*/ 28356 h 36094"/>
                <a:gd name="connsiteX6" fmla="*/ 45643 w 52491"/>
                <a:gd name="connsiteY6" fmla="*/ 18915 h 36094"/>
                <a:gd name="connsiteX7" fmla="*/ 9440 w 52491"/>
                <a:gd name="connsiteY7" fmla="*/ 3728 h 36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91" h="36094">
                  <a:moveTo>
                    <a:pt x="14612" y="1676"/>
                  </a:moveTo>
                  <a:cubicBezTo>
                    <a:pt x="9851" y="362"/>
                    <a:pt x="3612" y="-541"/>
                    <a:pt x="0" y="3728"/>
                  </a:cubicBezTo>
                  <a:cubicBezTo>
                    <a:pt x="5747" y="9474"/>
                    <a:pt x="12067" y="15221"/>
                    <a:pt x="18717" y="19736"/>
                  </a:cubicBezTo>
                  <a:cubicBezTo>
                    <a:pt x="23806" y="23184"/>
                    <a:pt x="33739" y="26796"/>
                    <a:pt x="26023" y="32953"/>
                  </a:cubicBezTo>
                  <a:cubicBezTo>
                    <a:pt x="30045" y="34594"/>
                    <a:pt x="45643" y="37550"/>
                    <a:pt x="49665" y="35251"/>
                  </a:cubicBezTo>
                  <a:cubicBezTo>
                    <a:pt x="56150" y="31721"/>
                    <a:pt x="49583" y="32132"/>
                    <a:pt x="48598" y="28356"/>
                  </a:cubicBezTo>
                  <a:cubicBezTo>
                    <a:pt x="48352" y="27452"/>
                    <a:pt x="46135" y="19900"/>
                    <a:pt x="45643" y="18915"/>
                  </a:cubicBezTo>
                  <a:cubicBezTo>
                    <a:pt x="41210" y="10459"/>
                    <a:pt x="16583" y="-7847"/>
                    <a:pt x="9440" y="372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89887459-F0F4-AEDA-E9C3-D3F5A8F7054A}"/>
                </a:ext>
              </a:extLst>
            </p:cNvPr>
            <p:cNvSpPr/>
            <p:nvPr/>
          </p:nvSpPr>
          <p:spPr>
            <a:xfrm>
              <a:off x="8991561" y="4272842"/>
              <a:ext cx="52491" cy="36094"/>
            </a:xfrm>
            <a:custGeom>
              <a:avLst/>
              <a:gdLst>
                <a:gd name="connsiteX0" fmla="*/ 14612 w 52491"/>
                <a:gd name="connsiteY0" fmla="*/ 1676 h 36094"/>
                <a:gd name="connsiteX1" fmla="*/ 0 w 52491"/>
                <a:gd name="connsiteY1" fmla="*/ 3728 h 36094"/>
                <a:gd name="connsiteX2" fmla="*/ 18717 w 52491"/>
                <a:gd name="connsiteY2" fmla="*/ 19736 h 36094"/>
                <a:gd name="connsiteX3" fmla="*/ 26023 w 52491"/>
                <a:gd name="connsiteY3" fmla="*/ 32953 h 36094"/>
                <a:gd name="connsiteX4" fmla="*/ 49665 w 52491"/>
                <a:gd name="connsiteY4" fmla="*/ 35251 h 36094"/>
                <a:gd name="connsiteX5" fmla="*/ 48598 w 52491"/>
                <a:gd name="connsiteY5" fmla="*/ 28356 h 36094"/>
                <a:gd name="connsiteX6" fmla="*/ 45643 w 52491"/>
                <a:gd name="connsiteY6" fmla="*/ 18915 h 36094"/>
                <a:gd name="connsiteX7" fmla="*/ 9440 w 52491"/>
                <a:gd name="connsiteY7" fmla="*/ 3728 h 36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91" h="36094">
                  <a:moveTo>
                    <a:pt x="14612" y="1676"/>
                  </a:moveTo>
                  <a:cubicBezTo>
                    <a:pt x="9851" y="362"/>
                    <a:pt x="3612" y="-541"/>
                    <a:pt x="0" y="3728"/>
                  </a:cubicBezTo>
                  <a:cubicBezTo>
                    <a:pt x="5747" y="9474"/>
                    <a:pt x="12067" y="15221"/>
                    <a:pt x="18717" y="19736"/>
                  </a:cubicBezTo>
                  <a:cubicBezTo>
                    <a:pt x="23806" y="23184"/>
                    <a:pt x="33739" y="26796"/>
                    <a:pt x="26023" y="32953"/>
                  </a:cubicBezTo>
                  <a:cubicBezTo>
                    <a:pt x="30045" y="34594"/>
                    <a:pt x="45643" y="37550"/>
                    <a:pt x="49665" y="35251"/>
                  </a:cubicBezTo>
                  <a:cubicBezTo>
                    <a:pt x="56150" y="31721"/>
                    <a:pt x="49583" y="32132"/>
                    <a:pt x="48598" y="28356"/>
                  </a:cubicBezTo>
                  <a:cubicBezTo>
                    <a:pt x="48352" y="27452"/>
                    <a:pt x="46135" y="19900"/>
                    <a:pt x="45643" y="18915"/>
                  </a:cubicBezTo>
                  <a:cubicBezTo>
                    <a:pt x="41210" y="10459"/>
                    <a:pt x="16583" y="-7847"/>
                    <a:pt x="9440" y="372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FB304E54-BEBD-4127-4C17-8EB173E042EB}"/>
                </a:ext>
              </a:extLst>
            </p:cNvPr>
            <p:cNvSpPr/>
            <p:nvPr/>
          </p:nvSpPr>
          <p:spPr>
            <a:xfrm>
              <a:off x="9001402" y="4307273"/>
              <a:ext cx="50851" cy="31194"/>
            </a:xfrm>
            <a:custGeom>
              <a:avLst/>
              <a:gdLst>
                <a:gd name="connsiteX0" fmla="*/ 3539 w 50851"/>
                <a:gd name="connsiteY0" fmla="*/ 4187 h 31194"/>
                <a:gd name="connsiteX1" fmla="*/ 20450 w 50851"/>
                <a:gd name="connsiteY1" fmla="*/ 20441 h 31194"/>
                <a:gd name="connsiteX2" fmla="*/ 32928 w 50851"/>
                <a:gd name="connsiteY2" fmla="*/ 28321 h 31194"/>
                <a:gd name="connsiteX3" fmla="*/ 49264 w 50851"/>
                <a:gd name="connsiteY3" fmla="*/ 31195 h 31194"/>
                <a:gd name="connsiteX4" fmla="*/ 29726 w 50851"/>
                <a:gd name="connsiteY4" fmla="*/ 16254 h 31194"/>
                <a:gd name="connsiteX5" fmla="*/ 7726 w 50851"/>
                <a:gd name="connsiteY5" fmla="*/ 0 h 31194"/>
                <a:gd name="connsiteX6" fmla="*/ 2882 w 50851"/>
                <a:gd name="connsiteY6" fmla="*/ 3694 h 3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1" h="31194">
                  <a:moveTo>
                    <a:pt x="3539" y="4187"/>
                  </a:moveTo>
                  <a:cubicBezTo>
                    <a:pt x="-9349" y="8455"/>
                    <a:pt x="16838" y="17486"/>
                    <a:pt x="20450" y="20441"/>
                  </a:cubicBezTo>
                  <a:cubicBezTo>
                    <a:pt x="26114" y="25038"/>
                    <a:pt x="25212" y="26433"/>
                    <a:pt x="32928" y="28321"/>
                  </a:cubicBezTo>
                  <a:cubicBezTo>
                    <a:pt x="38182" y="29635"/>
                    <a:pt x="44339" y="30210"/>
                    <a:pt x="49264" y="31195"/>
                  </a:cubicBezTo>
                  <a:cubicBezTo>
                    <a:pt x="56652" y="18388"/>
                    <a:pt x="36212" y="19620"/>
                    <a:pt x="29726" y="16254"/>
                  </a:cubicBezTo>
                  <a:cubicBezTo>
                    <a:pt x="21846" y="12232"/>
                    <a:pt x="14704" y="5254"/>
                    <a:pt x="7726" y="0"/>
                  </a:cubicBezTo>
                  <a:cubicBezTo>
                    <a:pt x="6741" y="410"/>
                    <a:pt x="4689" y="1149"/>
                    <a:pt x="2882" y="369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8FF7509A-C475-B9B0-08C7-A031C00C07E5}"/>
                </a:ext>
              </a:extLst>
            </p:cNvPr>
            <p:cNvSpPr/>
            <p:nvPr/>
          </p:nvSpPr>
          <p:spPr>
            <a:xfrm>
              <a:off x="9001402" y="4307273"/>
              <a:ext cx="50851" cy="31194"/>
            </a:xfrm>
            <a:custGeom>
              <a:avLst/>
              <a:gdLst>
                <a:gd name="connsiteX0" fmla="*/ 3539 w 50851"/>
                <a:gd name="connsiteY0" fmla="*/ 4187 h 31194"/>
                <a:gd name="connsiteX1" fmla="*/ 20450 w 50851"/>
                <a:gd name="connsiteY1" fmla="*/ 20441 h 31194"/>
                <a:gd name="connsiteX2" fmla="*/ 32928 w 50851"/>
                <a:gd name="connsiteY2" fmla="*/ 28321 h 31194"/>
                <a:gd name="connsiteX3" fmla="*/ 49264 w 50851"/>
                <a:gd name="connsiteY3" fmla="*/ 31195 h 31194"/>
                <a:gd name="connsiteX4" fmla="*/ 29726 w 50851"/>
                <a:gd name="connsiteY4" fmla="*/ 16254 h 31194"/>
                <a:gd name="connsiteX5" fmla="*/ 7726 w 50851"/>
                <a:gd name="connsiteY5" fmla="*/ 0 h 31194"/>
                <a:gd name="connsiteX6" fmla="*/ 2882 w 50851"/>
                <a:gd name="connsiteY6" fmla="*/ 3694 h 3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1" h="31194">
                  <a:moveTo>
                    <a:pt x="3539" y="4187"/>
                  </a:moveTo>
                  <a:cubicBezTo>
                    <a:pt x="-9349" y="8455"/>
                    <a:pt x="16838" y="17486"/>
                    <a:pt x="20450" y="20441"/>
                  </a:cubicBezTo>
                  <a:cubicBezTo>
                    <a:pt x="26114" y="25038"/>
                    <a:pt x="25212" y="26433"/>
                    <a:pt x="32928" y="28321"/>
                  </a:cubicBezTo>
                  <a:cubicBezTo>
                    <a:pt x="38182" y="29635"/>
                    <a:pt x="44339" y="30210"/>
                    <a:pt x="49264" y="31195"/>
                  </a:cubicBezTo>
                  <a:cubicBezTo>
                    <a:pt x="56652" y="18388"/>
                    <a:pt x="36212" y="19620"/>
                    <a:pt x="29726" y="16254"/>
                  </a:cubicBezTo>
                  <a:cubicBezTo>
                    <a:pt x="21846" y="12232"/>
                    <a:pt x="14704" y="5254"/>
                    <a:pt x="7726" y="0"/>
                  </a:cubicBezTo>
                  <a:cubicBezTo>
                    <a:pt x="6741" y="410"/>
                    <a:pt x="4689" y="1149"/>
                    <a:pt x="2882" y="369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B774103-BF57-B64E-E494-5204E39221BE}"/>
                </a:ext>
              </a:extLst>
            </p:cNvPr>
            <p:cNvSpPr/>
            <p:nvPr/>
          </p:nvSpPr>
          <p:spPr>
            <a:xfrm>
              <a:off x="8965308" y="4271152"/>
              <a:ext cx="26231" cy="18028"/>
            </a:xfrm>
            <a:custGeom>
              <a:avLst/>
              <a:gdLst>
                <a:gd name="connsiteX0" fmla="*/ 3349 w 26231"/>
                <a:gd name="connsiteY0" fmla="*/ 2052 h 18028"/>
                <a:gd name="connsiteX1" fmla="*/ 394 w 26231"/>
                <a:gd name="connsiteY1" fmla="*/ 1149 h 18028"/>
                <a:gd name="connsiteX2" fmla="*/ 26088 w 26231"/>
                <a:gd name="connsiteY2" fmla="*/ 17978 h 18028"/>
                <a:gd name="connsiteX3" fmla="*/ 1296 w 26231"/>
                <a:gd name="connsiteY3" fmla="*/ 0 h 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31" h="18028">
                  <a:moveTo>
                    <a:pt x="3349" y="2052"/>
                  </a:moveTo>
                  <a:cubicBezTo>
                    <a:pt x="2035" y="1888"/>
                    <a:pt x="2118" y="493"/>
                    <a:pt x="394" y="1149"/>
                  </a:cubicBezTo>
                  <a:cubicBezTo>
                    <a:pt x="-2972" y="15515"/>
                    <a:pt x="16073" y="18471"/>
                    <a:pt x="26088" y="17978"/>
                  </a:cubicBezTo>
                  <a:cubicBezTo>
                    <a:pt x="28058" y="7799"/>
                    <a:pt x="9177" y="246"/>
                    <a:pt x="1296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6358B62-6E29-7FFE-0961-11409903942D}"/>
                </a:ext>
              </a:extLst>
            </p:cNvPr>
            <p:cNvSpPr/>
            <p:nvPr/>
          </p:nvSpPr>
          <p:spPr>
            <a:xfrm>
              <a:off x="8965308" y="4271152"/>
              <a:ext cx="26231" cy="18028"/>
            </a:xfrm>
            <a:custGeom>
              <a:avLst/>
              <a:gdLst>
                <a:gd name="connsiteX0" fmla="*/ 3349 w 26231"/>
                <a:gd name="connsiteY0" fmla="*/ 2052 h 18028"/>
                <a:gd name="connsiteX1" fmla="*/ 394 w 26231"/>
                <a:gd name="connsiteY1" fmla="*/ 1149 h 18028"/>
                <a:gd name="connsiteX2" fmla="*/ 26088 w 26231"/>
                <a:gd name="connsiteY2" fmla="*/ 17978 h 18028"/>
                <a:gd name="connsiteX3" fmla="*/ 1296 w 26231"/>
                <a:gd name="connsiteY3" fmla="*/ 0 h 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31" h="18028">
                  <a:moveTo>
                    <a:pt x="3349" y="2052"/>
                  </a:moveTo>
                  <a:cubicBezTo>
                    <a:pt x="2035" y="1888"/>
                    <a:pt x="2118" y="493"/>
                    <a:pt x="394" y="1149"/>
                  </a:cubicBezTo>
                  <a:cubicBezTo>
                    <a:pt x="-2972" y="15515"/>
                    <a:pt x="16073" y="18471"/>
                    <a:pt x="26088" y="17978"/>
                  </a:cubicBezTo>
                  <a:cubicBezTo>
                    <a:pt x="28058" y="7799"/>
                    <a:pt x="9177" y="246"/>
                    <a:pt x="1296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9B5732B-0608-CDC5-4AE7-B3C435D057EF}"/>
                </a:ext>
              </a:extLst>
            </p:cNvPr>
            <p:cNvSpPr/>
            <p:nvPr/>
          </p:nvSpPr>
          <p:spPr>
            <a:xfrm>
              <a:off x="8827509" y="4300681"/>
              <a:ext cx="60700" cy="80399"/>
            </a:xfrm>
            <a:custGeom>
              <a:avLst/>
              <a:gdLst>
                <a:gd name="connsiteX0" fmla="*/ 40585 w 60700"/>
                <a:gd name="connsiteY0" fmla="*/ 9136 h 80399"/>
                <a:gd name="connsiteX1" fmla="*/ 47071 w 60700"/>
                <a:gd name="connsiteY1" fmla="*/ 32943 h 80399"/>
                <a:gd name="connsiteX2" fmla="*/ 18339 w 60700"/>
                <a:gd name="connsiteY2" fmla="*/ 60689 h 80399"/>
                <a:gd name="connsiteX3" fmla="*/ 443 w 60700"/>
                <a:gd name="connsiteY3" fmla="*/ 80309 h 80399"/>
                <a:gd name="connsiteX4" fmla="*/ 30653 w 60700"/>
                <a:gd name="connsiteY4" fmla="*/ 62742 h 80399"/>
                <a:gd name="connsiteX5" fmla="*/ 42064 w 60700"/>
                <a:gd name="connsiteY5" fmla="*/ 49853 h 80399"/>
                <a:gd name="connsiteX6" fmla="*/ 56265 w 60700"/>
                <a:gd name="connsiteY6" fmla="*/ 42055 h 80399"/>
                <a:gd name="connsiteX7" fmla="*/ 56265 w 60700"/>
                <a:gd name="connsiteY7" fmla="*/ 12502 h 80399"/>
                <a:gd name="connsiteX8" fmla="*/ 46250 w 60700"/>
                <a:gd name="connsiteY8" fmla="*/ 188 h 80399"/>
                <a:gd name="connsiteX9" fmla="*/ 40504 w 60700"/>
                <a:gd name="connsiteY9" fmla="*/ 9465 h 80399"/>
                <a:gd name="connsiteX10" fmla="*/ 40504 w 60700"/>
                <a:gd name="connsiteY10" fmla="*/ 9054 h 80399"/>
                <a:gd name="connsiteX11" fmla="*/ 40504 w 60700"/>
                <a:gd name="connsiteY11" fmla="*/ 9054 h 80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700" h="80399">
                  <a:moveTo>
                    <a:pt x="40585" y="9136"/>
                  </a:moveTo>
                  <a:cubicBezTo>
                    <a:pt x="40585" y="12420"/>
                    <a:pt x="49616" y="27607"/>
                    <a:pt x="47071" y="32943"/>
                  </a:cubicBezTo>
                  <a:cubicBezTo>
                    <a:pt x="29093" y="40167"/>
                    <a:pt x="29175" y="50264"/>
                    <a:pt x="18339" y="60689"/>
                  </a:cubicBezTo>
                  <a:cubicBezTo>
                    <a:pt x="10705" y="67996"/>
                    <a:pt x="-2594" y="65779"/>
                    <a:pt x="443" y="80309"/>
                  </a:cubicBezTo>
                  <a:cubicBezTo>
                    <a:pt x="8652" y="81623"/>
                    <a:pt x="25153" y="68242"/>
                    <a:pt x="30653" y="62742"/>
                  </a:cubicBezTo>
                  <a:cubicBezTo>
                    <a:pt x="34593" y="58801"/>
                    <a:pt x="36810" y="53219"/>
                    <a:pt x="42064" y="49853"/>
                  </a:cubicBezTo>
                  <a:cubicBezTo>
                    <a:pt x="46661" y="46898"/>
                    <a:pt x="52078" y="46323"/>
                    <a:pt x="56265" y="42055"/>
                  </a:cubicBezTo>
                  <a:cubicBezTo>
                    <a:pt x="64228" y="34174"/>
                    <a:pt x="59713" y="22435"/>
                    <a:pt x="56265" y="12502"/>
                  </a:cubicBezTo>
                  <a:cubicBezTo>
                    <a:pt x="54705" y="8069"/>
                    <a:pt x="52817" y="-1454"/>
                    <a:pt x="46250" y="188"/>
                  </a:cubicBezTo>
                  <a:cubicBezTo>
                    <a:pt x="38533" y="2076"/>
                    <a:pt x="40504" y="6017"/>
                    <a:pt x="40504" y="9465"/>
                  </a:cubicBezTo>
                  <a:lnTo>
                    <a:pt x="40504" y="9054"/>
                  </a:lnTo>
                  <a:lnTo>
                    <a:pt x="40504" y="9054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EB2C009-82F3-10B2-5157-9E0B44962A8E}"/>
                </a:ext>
              </a:extLst>
            </p:cNvPr>
            <p:cNvSpPr/>
            <p:nvPr/>
          </p:nvSpPr>
          <p:spPr>
            <a:xfrm>
              <a:off x="8827509" y="4300681"/>
              <a:ext cx="60700" cy="80399"/>
            </a:xfrm>
            <a:custGeom>
              <a:avLst/>
              <a:gdLst>
                <a:gd name="connsiteX0" fmla="*/ 40585 w 60700"/>
                <a:gd name="connsiteY0" fmla="*/ 9136 h 80399"/>
                <a:gd name="connsiteX1" fmla="*/ 47071 w 60700"/>
                <a:gd name="connsiteY1" fmla="*/ 32943 h 80399"/>
                <a:gd name="connsiteX2" fmla="*/ 18339 w 60700"/>
                <a:gd name="connsiteY2" fmla="*/ 60689 h 80399"/>
                <a:gd name="connsiteX3" fmla="*/ 443 w 60700"/>
                <a:gd name="connsiteY3" fmla="*/ 80309 h 80399"/>
                <a:gd name="connsiteX4" fmla="*/ 30653 w 60700"/>
                <a:gd name="connsiteY4" fmla="*/ 62742 h 80399"/>
                <a:gd name="connsiteX5" fmla="*/ 42064 w 60700"/>
                <a:gd name="connsiteY5" fmla="*/ 49853 h 80399"/>
                <a:gd name="connsiteX6" fmla="*/ 56265 w 60700"/>
                <a:gd name="connsiteY6" fmla="*/ 42055 h 80399"/>
                <a:gd name="connsiteX7" fmla="*/ 56265 w 60700"/>
                <a:gd name="connsiteY7" fmla="*/ 12502 h 80399"/>
                <a:gd name="connsiteX8" fmla="*/ 46250 w 60700"/>
                <a:gd name="connsiteY8" fmla="*/ 188 h 80399"/>
                <a:gd name="connsiteX9" fmla="*/ 40504 w 60700"/>
                <a:gd name="connsiteY9" fmla="*/ 9465 h 80399"/>
                <a:gd name="connsiteX10" fmla="*/ 40504 w 60700"/>
                <a:gd name="connsiteY10" fmla="*/ 9054 h 80399"/>
                <a:gd name="connsiteX11" fmla="*/ 40504 w 60700"/>
                <a:gd name="connsiteY11" fmla="*/ 9054 h 80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700" h="80399">
                  <a:moveTo>
                    <a:pt x="40585" y="9136"/>
                  </a:moveTo>
                  <a:cubicBezTo>
                    <a:pt x="40585" y="12420"/>
                    <a:pt x="49616" y="27607"/>
                    <a:pt x="47071" y="32943"/>
                  </a:cubicBezTo>
                  <a:cubicBezTo>
                    <a:pt x="29093" y="40167"/>
                    <a:pt x="29175" y="50264"/>
                    <a:pt x="18339" y="60689"/>
                  </a:cubicBezTo>
                  <a:cubicBezTo>
                    <a:pt x="10705" y="67996"/>
                    <a:pt x="-2594" y="65779"/>
                    <a:pt x="443" y="80309"/>
                  </a:cubicBezTo>
                  <a:cubicBezTo>
                    <a:pt x="8652" y="81623"/>
                    <a:pt x="25153" y="68242"/>
                    <a:pt x="30653" y="62742"/>
                  </a:cubicBezTo>
                  <a:cubicBezTo>
                    <a:pt x="34593" y="58801"/>
                    <a:pt x="36810" y="53219"/>
                    <a:pt x="42064" y="49853"/>
                  </a:cubicBezTo>
                  <a:cubicBezTo>
                    <a:pt x="46661" y="46898"/>
                    <a:pt x="52078" y="46323"/>
                    <a:pt x="56265" y="42055"/>
                  </a:cubicBezTo>
                  <a:cubicBezTo>
                    <a:pt x="64228" y="34174"/>
                    <a:pt x="59713" y="22435"/>
                    <a:pt x="56265" y="12502"/>
                  </a:cubicBezTo>
                  <a:cubicBezTo>
                    <a:pt x="54705" y="8069"/>
                    <a:pt x="52817" y="-1454"/>
                    <a:pt x="46250" y="188"/>
                  </a:cubicBezTo>
                  <a:cubicBezTo>
                    <a:pt x="38533" y="2076"/>
                    <a:pt x="40504" y="6017"/>
                    <a:pt x="40504" y="9465"/>
                  </a:cubicBezTo>
                  <a:lnTo>
                    <a:pt x="40504" y="9054"/>
                  </a:lnTo>
                  <a:lnTo>
                    <a:pt x="40504" y="9054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4AAA6FB-0CA0-C3ED-3288-064C8C4FF61E}"/>
                </a:ext>
              </a:extLst>
            </p:cNvPr>
            <p:cNvSpPr/>
            <p:nvPr/>
          </p:nvSpPr>
          <p:spPr>
            <a:xfrm>
              <a:off x="7859191" y="4389364"/>
              <a:ext cx="57447" cy="100025"/>
            </a:xfrm>
            <a:custGeom>
              <a:avLst/>
              <a:gdLst>
                <a:gd name="connsiteX0" fmla="*/ 12479 w 57447"/>
                <a:gd name="connsiteY0" fmla="*/ 0 h 100025"/>
                <a:gd name="connsiteX1" fmla="*/ 3695 w 57447"/>
                <a:gd name="connsiteY1" fmla="*/ 19045 h 100025"/>
                <a:gd name="connsiteX2" fmla="*/ 6322 w 57447"/>
                <a:gd name="connsiteY2" fmla="*/ 28732 h 100025"/>
                <a:gd name="connsiteX3" fmla="*/ 83 w 57447"/>
                <a:gd name="connsiteY3" fmla="*/ 38829 h 100025"/>
                <a:gd name="connsiteX4" fmla="*/ 4598 w 57447"/>
                <a:gd name="connsiteY4" fmla="*/ 87838 h 100025"/>
                <a:gd name="connsiteX5" fmla="*/ 41621 w 57447"/>
                <a:gd name="connsiteY5" fmla="*/ 94405 h 100025"/>
                <a:gd name="connsiteX6" fmla="*/ 49830 w 57447"/>
                <a:gd name="connsiteY6" fmla="*/ 63128 h 100025"/>
                <a:gd name="connsiteX7" fmla="*/ 36531 w 57447"/>
                <a:gd name="connsiteY7" fmla="*/ 18881 h 100025"/>
                <a:gd name="connsiteX8" fmla="*/ 10344 w 57447"/>
                <a:gd name="connsiteY8" fmla="*/ 3940 h 1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47" h="100025">
                  <a:moveTo>
                    <a:pt x="12479" y="0"/>
                  </a:moveTo>
                  <a:cubicBezTo>
                    <a:pt x="83" y="4926"/>
                    <a:pt x="5665" y="10836"/>
                    <a:pt x="3695" y="19045"/>
                  </a:cubicBezTo>
                  <a:cubicBezTo>
                    <a:pt x="3695" y="19209"/>
                    <a:pt x="6486" y="26516"/>
                    <a:pt x="6322" y="28732"/>
                  </a:cubicBezTo>
                  <a:cubicBezTo>
                    <a:pt x="5993" y="33411"/>
                    <a:pt x="247" y="34478"/>
                    <a:pt x="83" y="38829"/>
                  </a:cubicBezTo>
                  <a:cubicBezTo>
                    <a:pt x="-656" y="53442"/>
                    <a:pt x="3777" y="71912"/>
                    <a:pt x="4598" y="87838"/>
                  </a:cubicBezTo>
                  <a:cubicBezTo>
                    <a:pt x="25121" y="94405"/>
                    <a:pt x="16255" y="107540"/>
                    <a:pt x="41621" y="94405"/>
                  </a:cubicBezTo>
                  <a:cubicBezTo>
                    <a:pt x="62226" y="83815"/>
                    <a:pt x="60174" y="80532"/>
                    <a:pt x="49830" y="63128"/>
                  </a:cubicBezTo>
                  <a:cubicBezTo>
                    <a:pt x="39897" y="46218"/>
                    <a:pt x="44658" y="34478"/>
                    <a:pt x="36531" y="18881"/>
                  </a:cubicBezTo>
                  <a:cubicBezTo>
                    <a:pt x="31852" y="9933"/>
                    <a:pt x="17157" y="-1806"/>
                    <a:pt x="10344" y="394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4621BF7D-3F55-31AB-8DA6-BF09FC75E953}"/>
                </a:ext>
              </a:extLst>
            </p:cNvPr>
            <p:cNvSpPr/>
            <p:nvPr/>
          </p:nvSpPr>
          <p:spPr>
            <a:xfrm>
              <a:off x="7859191" y="4389364"/>
              <a:ext cx="57447" cy="100025"/>
            </a:xfrm>
            <a:custGeom>
              <a:avLst/>
              <a:gdLst>
                <a:gd name="connsiteX0" fmla="*/ 12479 w 57447"/>
                <a:gd name="connsiteY0" fmla="*/ 0 h 100025"/>
                <a:gd name="connsiteX1" fmla="*/ 3695 w 57447"/>
                <a:gd name="connsiteY1" fmla="*/ 19045 h 100025"/>
                <a:gd name="connsiteX2" fmla="*/ 6322 w 57447"/>
                <a:gd name="connsiteY2" fmla="*/ 28732 h 100025"/>
                <a:gd name="connsiteX3" fmla="*/ 83 w 57447"/>
                <a:gd name="connsiteY3" fmla="*/ 38829 h 100025"/>
                <a:gd name="connsiteX4" fmla="*/ 4598 w 57447"/>
                <a:gd name="connsiteY4" fmla="*/ 87838 h 100025"/>
                <a:gd name="connsiteX5" fmla="*/ 41621 w 57447"/>
                <a:gd name="connsiteY5" fmla="*/ 94405 h 100025"/>
                <a:gd name="connsiteX6" fmla="*/ 49830 w 57447"/>
                <a:gd name="connsiteY6" fmla="*/ 63128 h 100025"/>
                <a:gd name="connsiteX7" fmla="*/ 36531 w 57447"/>
                <a:gd name="connsiteY7" fmla="*/ 18881 h 100025"/>
                <a:gd name="connsiteX8" fmla="*/ 10344 w 57447"/>
                <a:gd name="connsiteY8" fmla="*/ 3940 h 1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47" h="100025">
                  <a:moveTo>
                    <a:pt x="12479" y="0"/>
                  </a:moveTo>
                  <a:cubicBezTo>
                    <a:pt x="83" y="4926"/>
                    <a:pt x="5665" y="10836"/>
                    <a:pt x="3695" y="19045"/>
                  </a:cubicBezTo>
                  <a:cubicBezTo>
                    <a:pt x="3695" y="19209"/>
                    <a:pt x="6486" y="26516"/>
                    <a:pt x="6322" y="28732"/>
                  </a:cubicBezTo>
                  <a:cubicBezTo>
                    <a:pt x="5993" y="33411"/>
                    <a:pt x="247" y="34478"/>
                    <a:pt x="83" y="38829"/>
                  </a:cubicBezTo>
                  <a:cubicBezTo>
                    <a:pt x="-656" y="53442"/>
                    <a:pt x="3777" y="71912"/>
                    <a:pt x="4598" y="87838"/>
                  </a:cubicBezTo>
                  <a:cubicBezTo>
                    <a:pt x="25121" y="94405"/>
                    <a:pt x="16255" y="107540"/>
                    <a:pt x="41621" y="94405"/>
                  </a:cubicBezTo>
                  <a:cubicBezTo>
                    <a:pt x="62226" y="83815"/>
                    <a:pt x="60174" y="80532"/>
                    <a:pt x="49830" y="63128"/>
                  </a:cubicBezTo>
                  <a:cubicBezTo>
                    <a:pt x="39897" y="46218"/>
                    <a:pt x="44658" y="34478"/>
                    <a:pt x="36531" y="18881"/>
                  </a:cubicBezTo>
                  <a:cubicBezTo>
                    <a:pt x="31852" y="9933"/>
                    <a:pt x="17157" y="-1806"/>
                    <a:pt x="10344" y="394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70C4006-53CC-2133-FF44-3F275F7FA0A5}"/>
                </a:ext>
              </a:extLst>
            </p:cNvPr>
            <p:cNvSpPr/>
            <p:nvPr/>
          </p:nvSpPr>
          <p:spPr>
            <a:xfrm>
              <a:off x="8543519" y="4087350"/>
              <a:ext cx="68899" cy="47613"/>
            </a:xfrm>
            <a:custGeom>
              <a:avLst/>
              <a:gdLst>
                <a:gd name="connsiteX0" fmla="*/ 39636 w 68899"/>
                <a:gd name="connsiteY0" fmla="*/ 2052 h 47613"/>
                <a:gd name="connsiteX1" fmla="*/ 1874 w 68899"/>
                <a:gd name="connsiteY1" fmla="*/ 22986 h 47613"/>
                <a:gd name="connsiteX2" fmla="*/ 12628 w 68899"/>
                <a:gd name="connsiteY2" fmla="*/ 30128 h 47613"/>
                <a:gd name="connsiteX3" fmla="*/ 20919 w 68899"/>
                <a:gd name="connsiteY3" fmla="*/ 44576 h 47613"/>
                <a:gd name="connsiteX4" fmla="*/ 51704 w 68899"/>
                <a:gd name="connsiteY4" fmla="*/ 46710 h 47613"/>
                <a:gd name="connsiteX5" fmla="*/ 54413 w 68899"/>
                <a:gd name="connsiteY5" fmla="*/ 24874 h 47613"/>
                <a:gd name="connsiteX6" fmla="*/ 62704 w 68899"/>
                <a:gd name="connsiteY6" fmla="*/ 5993 h 47613"/>
                <a:gd name="connsiteX7" fmla="*/ 37420 w 68899"/>
                <a:gd name="connsiteY7" fmla="*/ 0 h 47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899" h="47613">
                  <a:moveTo>
                    <a:pt x="39636" y="2052"/>
                  </a:moveTo>
                  <a:cubicBezTo>
                    <a:pt x="24531" y="-1478"/>
                    <a:pt x="-8141" y="6157"/>
                    <a:pt x="1874" y="22986"/>
                  </a:cubicBezTo>
                  <a:cubicBezTo>
                    <a:pt x="4419" y="27337"/>
                    <a:pt x="9262" y="26680"/>
                    <a:pt x="12628" y="30128"/>
                  </a:cubicBezTo>
                  <a:cubicBezTo>
                    <a:pt x="15830" y="33411"/>
                    <a:pt x="18292" y="43016"/>
                    <a:pt x="20919" y="44576"/>
                  </a:cubicBezTo>
                  <a:cubicBezTo>
                    <a:pt x="28965" y="49337"/>
                    <a:pt x="42263" y="47203"/>
                    <a:pt x="51704" y="46710"/>
                  </a:cubicBezTo>
                  <a:cubicBezTo>
                    <a:pt x="53017" y="39158"/>
                    <a:pt x="53592" y="32590"/>
                    <a:pt x="54413" y="24874"/>
                  </a:cubicBezTo>
                  <a:cubicBezTo>
                    <a:pt x="69518" y="22904"/>
                    <a:pt x="73704" y="16336"/>
                    <a:pt x="62704" y="5993"/>
                  </a:cubicBezTo>
                  <a:cubicBezTo>
                    <a:pt x="53920" y="-2299"/>
                    <a:pt x="45793" y="2052"/>
                    <a:pt x="37420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8F6D7B5-ECA8-4CC8-4BDB-E326C2E4B6DF}"/>
                </a:ext>
              </a:extLst>
            </p:cNvPr>
            <p:cNvSpPr/>
            <p:nvPr/>
          </p:nvSpPr>
          <p:spPr>
            <a:xfrm>
              <a:off x="8543519" y="4087350"/>
              <a:ext cx="68899" cy="47613"/>
            </a:xfrm>
            <a:custGeom>
              <a:avLst/>
              <a:gdLst>
                <a:gd name="connsiteX0" fmla="*/ 39636 w 68899"/>
                <a:gd name="connsiteY0" fmla="*/ 2052 h 47613"/>
                <a:gd name="connsiteX1" fmla="*/ 1874 w 68899"/>
                <a:gd name="connsiteY1" fmla="*/ 22986 h 47613"/>
                <a:gd name="connsiteX2" fmla="*/ 12628 w 68899"/>
                <a:gd name="connsiteY2" fmla="*/ 30128 h 47613"/>
                <a:gd name="connsiteX3" fmla="*/ 20919 w 68899"/>
                <a:gd name="connsiteY3" fmla="*/ 44576 h 47613"/>
                <a:gd name="connsiteX4" fmla="*/ 51704 w 68899"/>
                <a:gd name="connsiteY4" fmla="*/ 46710 h 47613"/>
                <a:gd name="connsiteX5" fmla="*/ 54413 w 68899"/>
                <a:gd name="connsiteY5" fmla="*/ 24874 h 47613"/>
                <a:gd name="connsiteX6" fmla="*/ 62704 w 68899"/>
                <a:gd name="connsiteY6" fmla="*/ 5993 h 47613"/>
                <a:gd name="connsiteX7" fmla="*/ 37420 w 68899"/>
                <a:gd name="connsiteY7" fmla="*/ 0 h 47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899" h="47613">
                  <a:moveTo>
                    <a:pt x="39636" y="2052"/>
                  </a:moveTo>
                  <a:cubicBezTo>
                    <a:pt x="24531" y="-1478"/>
                    <a:pt x="-8141" y="6157"/>
                    <a:pt x="1874" y="22986"/>
                  </a:cubicBezTo>
                  <a:cubicBezTo>
                    <a:pt x="4419" y="27337"/>
                    <a:pt x="9262" y="26680"/>
                    <a:pt x="12628" y="30128"/>
                  </a:cubicBezTo>
                  <a:cubicBezTo>
                    <a:pt x="15830" y="33411"/>
                    <a:pt x="18292" y="43016"/>
                    <a:pt x="20919" y="44576"/>
                  </a:cubicBezTo>
                  <a:cubicBezTo>
                    <a:pt x="28965" y="49337"/>
                    <a:pt x="42263" y="47203"/>
                    <a:pt x="51704" y="46710"/>
                  </a:cubicBezTo>
                  <a:cubicBezTo>
                    <a:pt x="53017" y="39158"/>
                    <a:pt x="53592" y="32590"/>
                    <a:pt x="54413" y="24874"/>
                  </a:cubicBezTo>
                  <a:cubicBezTo>
                    <a:pt x="69518" y="22904"/>
                    <a:pt x="73704" y="16336"/>
                    <a:pt x="62704" y="5993"/>
                  </a:cubicBezTo>
                  <a:cubicBezTo>
                    <a:pt x="53920" y="-2299"/>
                    <a:pt x="45793" y="2052"/>
                    <a:pt x="37420" y="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66D5935-2E76-8050-CBBC-98279CE6373A}"/>
                </a:ext>
              </a:extLst>
            </p:cNvPr>
            <p:cNvSpPr/>
            <p:nvPr/>
          </p:nvSpPr>
          <p:spPr>
            <a:xfrm>
              <a:off x="8804465" y="3924891"/>
              <a:ext cx="45898" cy="96868"/>
            </a:xfrm>
            <a:custGeom>
              <a:avLst/>
              <a:gdLst>
                <a:gd name="connsiteX0" fmla="*/ 23570 w 45898"/>
                <a:gd name="connsiteY0" fmla="*/ 0 h 96868"/>
                <a:gd name="connsiteX1" fmla="*/ 7152 w 45898"/>
                <a:gd name="connsiteY1" fmla="*/ 14530 h 96868"/>
                <a:gd name="connsiteX2" fmla="*/ 913 w 45898"/>
                <a:gd name="connsiteY2" fmla="*/ 35135 h 96868"/>
                <a:gd name="connsiteX3" fmla="*/ 13473 w 45898"/>
                <a:gd name="connsiteY3" fmla="*/ 90629 h 96868"/>
                <a:gd name="connsiteX4" fmla="*/ 37525 w 45898"/>
                <a:gd name="connsiteY4" fmla="*/ 96868 h 96868"/>
                <a:gd name="connsiteX5" fmla="*/ 45899 w 45898"/>
                <a:gd name="connsiteY5" fmla="*/ 57546 h 96868"/>
                <a:gd name="connsiteX6" fmla="*/ 35802 w 45898"/>
                <a:gd name="connsiteY6" fmla="*/ 29060 h 96868"/>
                <a:gd name="connsiteX7" fmla="*/ 23488 w 45898"/>
                <a:gd name="connsiteY7" fmla="*/ 2217 h 9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98" h="96868">
                  <a:moveTo>
                    <a:pt x="23570" y="0"/>
                  </a:moveTo>
                  <a:cubicBezTo>
                    <a:pt x="16346" y="3202"/>
                    <a:pt x="11831" y="9194"/>
                    <a:pt x="7152" y="14530"/>
                  </a:cubicBezTo>
                  <a:cubicBezTo>
                    <a:pt x="-3520" y="26598"/>
                    <a:pt x="913" y="18471"/>
                    <a:pt x="913" y="35135"/>
                  </a:cubicBezTo>
                  <a:cubicBezTo>
                    <a:pt x="913" y="56890"/>
                    <a:pt x="14212" y="70599"/>
                    <a:pt x="13473" y="90629"/>
                  </a:cubicBezTo>
                  <a:cubicBezTo>
                    <a:pt x="22010" y="91286"/>
                    <a:pt x="29481" y="95555"/>
                    <a:pt x="37525" y="96868"/>
                  </a:cubicBezTo>
                  <a:cubicBezTo>
                    <a:pt x="38757" y="82420"/>
                    <a:pt x="19958" y="59106"/>
                    <a:pt x="45899" y="57546"/>
                  </a:cubicBezTo>
                  <a:cubicBezTo>
                    <a:pt x="31861" y="49748"/>
                    <a:pt x="38018" y="42031"/>
                    <a:pt x="35802" y="29060"/>
                  </a:cubicBezTo>
                  <a:cubicBezTo>
                    <a:pt x="33421" y="15105"/>
                    <a:pt x="32025" y="12806"/>
                    <a:pt x="23488" y="221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E64FC1E-C119-3176-2C61-845096989DB3}"/>
                </a:ext>
              </a:extLst>
            </p:cNvPr>
            <p:cNvSpPr/>
            <p:nvPr/>
          </p:nvSpPr>
          <p:spPr>
            <a:xfrm>
              <a:off x="8804465" y="3924891"/>
              <a:ext cx="45898" cy="96868"/>
            </a:xfrm>
            <a:custGeom>
              <a:avLst/>
              <a:gdLst>
                <a:gd name="connsiteX0" fmla="*/ 23570 w 45898"/>
                <a:gd name="connsiteY0" fmla="*/ 0 h 96868"/>
                <a:gd name="connsiteX1" fmla="*/ 7152 w 45898"/>
                <a:gd name="connsiteY1" fmla="*/ 14530 h 96868"/>
                <a:gd name="connsiteX2" fmla="*/ 913 w 45898"/>
                <a:gd name="connsiteY2" fmla="*/ 35135 h 96868"/>
                <a:gd name="connsiteX3" fmla="*/ 13473 w 45898"/>
                <a:gd name="connsiteY3" fmla="*/ 90629 h 96868"/>
                <a:gd name="connsiteX4" fmla="*/ 37525 w 45898"/>
                <a:gd name="connsiteY4" fmla="*/ 96868 h 96868"/>
                <a:gd name="connsiteX5" fmla="*/ 45899 w 45898"/>
                <a:gd name="connsiteY5" fmla="*/ 57546 h 96868"/>
                <a:gd name="connsiteX6" fmla="*/ 35802 w 45898"/>
                <a:gd name="connsiteY6" fmla="*/ 29060 h 96868"/>
                <a:gd name="connsiteX7" fmla="*/ 23488 w 45898"/>
                <a:gd name="connsiteY7" fmla="*/ 2217 h 9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98" h="96868">
                  <a:moveTo>
                    <a:pt x="23570" y="0"/>
                  </a:moveTo>
                  <a:cubicBezTo>
                    <a:pt x="16346" y="3202"/>
                    <a:pt x="11831" y="9194"/>
                    <a:pt x="7152" y="14530"/>
                  </a:cubicBezTo>
                  <a:cubicBezTo>
                    <a:pt x="-3520" y="26598"/>
                    <a:pt x="913" y="18471"/>
                    <a:pt x="913" y="35135"/>
                  </a:cubicBezTo>
                  <a:cubicBezTo>
                    <a:pt x="913" y="56890"/>
                    <a:pt x="14212" y="70599"/>
                    <a:pt x="13473" y="90629"/>
                  </a:cubicBezTo>
                  <a:cubicBezTo>
                    <a:pt x="22010" y="91286"/>
                    <a:pt x="29481" y="95555"/>
                    <a:pt x="37525" y="96868"/>
                  </a:cubicBezTo>
                  <a:cubicBezTo>
                    <a:pt x="38757" y="82420"/>
                    <a:pt x="19958" y="59106"/>
                    <a:pt x="45899" y="57546"/>
                  </a:cubicBezTo>
                  <a:cubicBezTo>
                    <a:pt x="31861" y="49748"/>
                    <a:pt x="38018" y="42031"/>
                    <a:pt x="35802" y="29060"/>
                  </a:cubicBezTo>
                  <a:cubicBezTo>
                    <a:pt x="33421" y="15105"/>
                    <a:pt x="32025" y="12806"/>
                    <a:pt x="23488" y="221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FEBF7E8B-334B-E45B-E143-05BD261BE75C}"/>
                </a:ext>
              </a:extLst>
            </p:cNvPr>
            <p:cNvSpPr/>
            <p:nvPr/>
          </p:nvSpPr>
          <p:spPr>
            <a:xfrm>
              <a:off x="9009775" y="3470063"/>
              <a:ext cx="251161" cy="234701"/>
            </a:xfrm>
            <a:custGeom>
              <a:avLst/>
              <a:gdLst>
                <a:gd name="connsiteX0" fmla="*/ 208358 w 251161"/>
                <a:gd name="connsiteY0" fmla="*/ 780 h 234701"/>
                <a:gd name="connsiteX1" fmla="*/ 203925 w 251161"/>
                <a:gd name="connsiteY1" fmla="*/ 12765 h 234701"/>
                <a:gd name="connsiteX2" fmla="*/ 177656 w 251161"/>
                <a:gd name="connsiteY2" fmla="*/ 78685 h 234701"/>
                <a:gd name="connsiteX3" fmla="*/ 155573 w 251161"/>
                <a:gd name="connsiteY3" fmla="*/ 109880 h 234701"/>
                <a:gd name="connsiteX4" fmla="*/ 124625 w 251161"/>
                <a:gd name="connsiteY4" fmla="*/ 133686 h 234701"/>
                <a:gd name="connsiteX5" fmla="*/ 134230 w 251161"/>
                <a:gd name="connsiteY5" fmla="*/ 113738 h 234701"/>
                <a:gd name="connsiteX6" fmla="*/ 84728 w 251161"/>
                <a:gd name="connsiteY6" fmla="*/ 173418 h 234701"/>
                <a:gd name="connsiteX7" fmla="*/ 64780 w 251161"/>
                <a:gd name="connsiteY7" fmla="*/ 166769 h 234701"/>
                <a:gd name="connsiteX8" fmla="*/ 38593 w 251161"/>
                <a:gd name="connsiteY8" fmla="*/ 171366 h 234701"/>
                <a:gd name="connsiteX9" fmla="*/ 7398 w 251161"/>
                <a:gd name="connsiteY9" fmla="*/ 198949 h 234701"/>
                <a:gd name="connsiteX10" fmla="*/ 7398 w 251161"/>
                <a:gd name="connsiteY10" fmla="*/ 211837 h 234701"/>
                <a:gd name="connsiteX11" fmla="*/ 34078 w 251161"/>
                <a:gd name="connsiteY11" fmla="*/ 211837 h 234701"/>
                <a:gd name="connsiteX12" fmla="*/ 79228 w 251161"/>
                <a:gd name="connsiteY12" fmla="*/ 197471 h 234701"/>
                <a:gd name="connsiteX13" fmla="*/ 116169 w 251161"/>
                <a:gd name="connsiteY13" fmla="*/ 217994 h 234701"/>
                <a:gd name="connsiteX14" fmla="*/ 153193 w 251161"/>
                <a:gd name="connsiteY14" fmla="*/ 228173 h 234701"/>
                <a:gd name="connsiteX15" fmla="*/ 147446 w 251161"/>
                <a:gd name="connsiteY15" fmla="*/ 195665 h 234701"/>
                <a:gd name="connsiteX16" fmla="*/ 179955 w 251161"/>
                <a:gd name="connsiteY16" fmla="*/ 217994 h 234701"/>
                <a:gd name="connsiteX17" fmla="*/ 210246 w 251161"/>
                <a:gd name="connsiteY17" fmla="*/ 187456 h 234701"/>
                <a:gd name="connsiteX18" fmla="*/ 225187 w 251161"/>
                <a:gd name="connsiteY18" fmla="*/ 199605 h 234701"/>
                <a:gd name="connsiteX19" fmla="*/ 233314 w 251161"/>
                <a:gd name="connsiteY19" fmla="*/ 177030 h 234701"/>
                <a:gd name="connsiteX20" fmla="*/ 239471 w 251161"/>
                <a:gd name="connsiteY20" fmla="*/ 123671 h 234701"/>
                <a:gd name="connsiteX21" fmla="*/ 229291 w 251161"/>
                <a:gd name="connsiteY21" fmla="*/ 105200 h 234701"/>
                <a:gd name="connsiteX22" fmla="*/ 228799 w 251161"/>
                <a:gd name="connsiteY22" fmla="*/ 86237 h 234701"/>
                <a:gd name="connsiteX23" fmla="*/ 249896 w 251161"/>
                <a:gd name="connsiteY23" fmla="*/ 72446 h 234701"/>
                <a:gd name="connsiteX24" fmla="*/ 249568 w 251161"/>
                <a:gd name="connsiteY24" fmla="*/ 44124 h 234701"/>
                <a:gd name="connsiteX25" fmla="*/ 220836 w 251161"/>
                <a:gd name="connsiteY25" fmla="*/ 3079 h 234701"/>
                <a:gd name="connsiteX26" fmla="*/ 206716 w 251161"/>
                <a:gd name="connsiteY26" fmla="*/ 698 h 23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1161" h="234701">
                  <a:moveTo>
                    <a:pt x="208358" y="780"/>
                  </a:moveTo>
                  <a:cubicBezTo>
                    <a:pt x="208194" y="2586"/>
                    <a:pt x="204500" y="8989"/>
                    <a:pt x="203925" y="12765"/>
                  </a:cubicBezTo>
                  <a:cubicBezTo>
                    <a:pt x="168380" y="11042"/>
                    <a:pt x="181925" y="52169"/>
                    <a:pt x="177656" y="78685"/>
                  </a:cubicBezTo>
                  <a:cubicBezTo>
                    <a:pt x="174044" y="100685"/>
                    <a:pt x="168544" y="97156"/>
                    <a:pt x="155573" y="109880"/>
                  </a:cubicBezTo>
                  <a:cubicBezTo>
                    <a:pt x="146626" y="118746"/>
                    <a:pt x="143752" y="138448"/>
                    <a:pt x="124625" y="133686"/>
                  </a:cubicBezTo>
                  <a:cubicBezTo>
                    <a:pt x="127580" y="126873"/>
                    <a:pt x="132506" y="120962"/>
                    <a:pt x="134230" y="113738"/>
                  </a:cubicBezTo>
                  <a:cubicBezTo>
                    <a:pt x="101475" y="103641"/>
                    <a:pt x="129386" y="178508"/>
                    <a:pt x="84728" y="173418"/>
                  </a:cubicBezTo>
                  <a:cubicBezTo>
                    <a:pt x="79311" y="172844"/>
                    <a:pt x="72497" y="167344"/>
                    <a:pt x="64780" y="166769"/>
                  </a:cubicBezTo>
                  <a:cubicBezTo>
                    <a:pt x="55339" y="166030"/>
                    <a:pt x="47295" y="167918"/>
                    <a:pt x="38593" y="171366"/>
                  </a:cubicBezTo>
                  <a:cubicBezTo>
                    <a:pt x="26690" y="175963"/>
                    <a:pt x="11667" y="189426"/>
                    <a:pt x="7398" y="198949"/>
                  </a:cubicBezTo>
                  <a:cubicBezTo>
                    <a:pt x="3294" y="208225"/>
                    <a:pt x="-6968" y="204121"/>
                    <a:pt x="7398" y="211837"/>
                  </a:cubicBezTo>
                  <a:cubicBezTo>
                    <a:pt x="11749" y="214218"/>
                    <a:pt x="28988" y="212576"/>
                    <a:pt x="34078" y="211837"/>
                  </a:cubicBezTo>
                  <a:cubicBezTo>
                    <a:pt x="49429" y="209457"/>
                    <a:pt x="63795" y="200591"/>
                    <a:pt x="79228" y="197471"/>
                  </a:cubicBezTo>
                  <a:cubicBezTo>
                    <a:pt x="104923" y="192381"/>
                    <a:pt x="104020" y="202807"/>
                    <a:pt x="116169" y="217994"/>
                  </a:cubicBezTo>
                  <a:cubicBezTo>
                    <a:pt x="125856" y="230143"/>
                    <a:pt x="138170" y="242703"/>
                    <a:pt x="153193" y="228173"/>
                  </a:cubicBezTo>
                  <a:cubicBezTo>
                    <a:pt x="170186" y="211755"/>
                    <a:pt x="145558" y="215696"/>
                    <a:pt x="147446" y="195665"/>
                  </a:cubicBezTo>
                  <a:cubicBezTo>
                    <a:pt x="161648" y="201740"/>
                    <a:pt x="159185" y="217009"/>
                    <a:pt x="179955" y="217994"/>
                  </a:cubicBezTo>
                  <a:cubicBezTo>
                    <a:pt x="210575" y="219308"/>
                    <a:pt x="192843" y="195829"/>
                    <a:pt x="210246" y="187456"/>
                  </a:cubicBezTo>
                  <a:cubicBezTo>
                    <a:pt x="211067" y="197225"/>
                    <a:pt x="216321" y="203136"/>
                    <a:pt x="225187" y="199605"/>
                  </a:cubicBezTo>
                  <a:cubicBezTo>
                    <a:pt x="235777" y="195337"/>
                    <a:pt x="231180" y="185158"/>
                    <a:pt x="233314" y="177030"/>
                  </a:cubicBezTo>
                  <a:cubicBezTo>
                    <a:pt x="237583" y="160776"/>
                    <a:pt x="242426" y="142224"/>
                    <a:pt x="239471" y="123671"/>
                  </a:cubicBezTo>
                  <a:cubicBezTo>
                    <a:pt x="237254" y="109797"/>
                    <a:pt x="233560" y="113409"/>
                    <a:pt x="229291" y="105200"/>
                  </a:cubicBezTo>
                  <a:cubicBezTo>
                    <a:pt x="225023" y="97073"/>
                    <a:pt x="219687" y="96335"/>
                    <a:pt x="228799" y="86237"/>
                  </a:cubicBezTo>
                  <a:cubicBezTo>
                    <a:pt x="236023" y="78357"/>
                    <a:pt x="244561" y="83528"/>
                    <a:pt x="249896" y="72446"/>
                  </a:cubicBezTo>
                  <a:cubicBezTo>
                    <a:pt x="252770" y="66371"/>
                    <a:pt x="249896" y="50774"/>
                    <a:pt x="249568" y="44124"/>
                  </a:cubicBezTo>
                  <a:cubicBezTo>
                    <a:pt x="228963" y="38624"/>
                    <a:pt x="219851" y="23109"/>
                    <a:pt x="220836" y="3079"/>
                  </a:cubicBezTo>
                  <a:cubicBezTo>
                    <a:pt x="215746" y="123"/>
                    <a:pt x="211724" y="-780"/>
                    <a:pt x="206716" y="69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C893331B-BC8F-37D5-C4A1-4E7381083BE1}"/>
                </a:ext>
              </a:extLst>
            </p:cNvPr>
            <p:cNvSpPr/>
            <p:nvPr/>
          </p:nvSpPr>
          <p:spPr>
            <a:xfrm>
              <a:off x="9009775" y="3470063"/>
              <a:ext cx="251161" cy="234701"/>
            </a:xfrm>
            <a:custGeom>
              <a:avLst/>
              <a:gdLst>
                <a:gd name="connsiteX0" fmla="*/ 208358 w 251161"/>
                <a:gd name="connsiteY0" fmla="*/ 780 h 234701"/>
                <a:gd name="connsiteX1" fmla="*/ 203925 w 251161"/>
                <a:gd name="connsiteY1" fmla="*/ 12765 h 234701"/>
                <a:gd name="connsiteX2" fmla="*/ 177656 w 251161"/>
                <a:gd name="connsiteY2" fmla="*/ 78685 h 234701"/>
                <a:gd name="connsiteX3" fmla="*/ 155573 w 251161"/>
                <a:gd name="connsiteY3" fmla="*/ 109880 h 234701"/>
                <a:gd name="connsiteX4" fmla="*/ 124625 w 251161"/>
                <a:gd name="connsiteY4" fmla="*/ 133686 h 234701"/>
                <a:gd name="connsiteX5" fmla="*/ 134230 w 251161"/>
                <a:gd name="connsiteY5" fmla="*/ 113738 h 234701"/>
                <a:gd name="connsiteX6" fmla="*/ 84728 w 251161"/>
                <a:gd name="connsiteY6" fmla="*/ 173418 h 234701"/>
                <a:gd name="connsiteX7" fmla="*/ 64780 w 251161"/>
                <a:gd name="connsiteY7" fmla="*/ 166769 h 234701"/>
                <a:gd name="connsiteX8" fmla="*/ 38593 w 251161"/>
                <a:gd name="connsiteY8" fmla="*/ 171366 h 234701"/>
                <a:gd name="connsiteX9" fmla="*/ 7398 w 251161"/>
                <a:gd name="connsiteY9" fmla="*/ 198949 h 234701"/>
                <a:gd name="connsiteX10" fmla="*/ 7398 w 251161"/>
                <a:gd name="connsiteY10" fmla="*/ 211837 h 234701"/>
                <a:gd name="connsiteX11" fmla="*/ 34078 w 251161"/>
                <a:gd name="connsiteY11" fmla="*/ 211837 h 234701"/>
                <a:gd name="connsiteX12" fmla="*/ 79228 w 251161"/>
                <a:gd name="connsiteY12" fmla="*/ 197471 h 234701"/>
                <a:gd name="connsiteX13" fmla="*/ 116169 w 251161"/>
                <a:gd name="connsiteY13" fmla="*/ 217994 h 234701"/>
                <a:gd name="connsiteX14" fmla="*/ 153193 w 251161"/>
                <a:gd name="connsiteY14" fmla="*/ 228173 h 234701"/>
                <a:gd name="connsiteX15" fmla="*/ 147446 w 251161"/>
                <a:gd name="connsiteY15" fmla="*/ 195665 h 234701"/>
                <a:gd name="connsiteX16" fmla="*/ 179955 w 251161"/>
                <a:gd name="connsiteY16" fmla="*/ 217994 h 234701"/>
                <a:gd name="connsiteX17" fmla="*/ 210246 w 251161"/>
                <a:gd name="connsiteY17" fmla="*/ 187456 h 234701"/>
                <a:gd name="connsiteX18" fmla="*/ 225187 w 251161"/>
                <a:gd name="connsiteY18" fmla="*/ 199605 h 234701"/>
                <a:gd name="connsiteX19" fmla="*/ 233314 w 251161"/>
                <a:gd name="connsiteY19" fmla="*/ 177030 h 234701"/>
                <a:gd name="connsiteX20" fmla="*/ 239471 w 251161"/>
                <a:gd name="connsiteY20" fmla="*/ 123671 h 234701"/>
                <a:gd name="connsiteX21" fmla="*/ 229291 w 251161"/>
                <a:gd name="connsiteY21" fmla="*/ 105200 h 234701"/>
                <a:gd name="connsiteX22" fmla="*/ 228799 w 251161"/>
                <a:gd name="connsiteY22" fmla="*/ 86237 h 234701"/>
                <a:gd name="connsiteX23" fmla="*/ 249896 w 251161"/>
                <a:gd name="connsiteY23" fmla="*/ 72446 h 234701"/>
                <a:gd name="connsiteX24" fmla="*/ 249568 w 251161"/>
                <a:gd name="connsiteY24" fmla="*/ 44124 h 234701"/>
                <a:gd name="connsiteX25" fmla="*/ 220836 w 251161"/>
                <a:gd name="connsiteY25" fmla="*/ 3079 h 234701"/>
                <a:gd name="connsiteX26" fmla="*/ 206716 w 251161"/>
                <a:gd name="connsiteY26" fmla="*/ 698 h 23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1161" h="234701">
                  <a:moveTo>
                    <a:pt x="208358" y="780"/>
                  </a:moveTo>
                  <a:cubicBezTo>
                    <a:pt x="208194" y="2586"/>
                    <a:pt x="204500" y="8989"/>
                    <a:pt x="203925" y="12765"/>
                  </a:cubicBezTo>
                  <a:cubicBezTo>
                    <a:pt x="168380" y="11042"/>
                    <a:pt x="181925" y="52169"/>
                    <a:pt x="177656" y="78685"/>
                  </a:cubicBezTo>
                  <a:cubicBezTo>
                    <a:pt x="174044" y="100685"/>
                    <a:pt x="168544" y="97156"/>
                    <a:pt x="155573" y="109880"/>
                  </a:cubicBezTo>
                  <a:cubicBezTo>
                    <a:pt x="146626" y="118746"/>
                    <a:pt x="143752" y="138448"/>
                    <a:pt x="124625" y="133686"/>
                  </a:cubicBezTo>
                  <a:cubicBezTo>
                    <a:pt x="127580" y="126873"/>
                    <a:pt x="132506" y="120962"/>
                    <a:pt x="134230" y="113738"/>
                  </a:cubicBezTo>
                  <a:cubicBezTo>
                    <a:pt x="101475" y="103641"/>
                    <a:pt x="129386" y="178508"/>
                    <a:pt x="84728" y="173418"/>
                  </a:cubicBezTo>
                  <a:cubicBezTo>
                    <a:pt x="79311" y="172844"/>
                    <a:pt x="72497" y="167344"/>
                    <a:pt x="64780" y="166769"/>
                  </a:cubicBezTo>
                  <a:cubicBezTo>
                    <a:pt x="55339" y="166030"/>
                    <a:pt x="47295" y="167918"/>
                    <a:pt x="38593" y="171366"/>
                  </a:cubicBezTo>
                  <a:cubicBezTo>
                    <a:pt x="26690" y="175963"/>
                    <a:pt x="11667" y="189426"/>
                    <a:pt x="7398" y="198949"/>
                  </a:cubicBezTo>
                  <a:cubicBezTo>
                    <a:pt x="3294" y="208225"/>
                    <a:pt x="-6968" y="204121"/>
                    <a:pt x="7398" y="211837"/>
                  </a:cubicBezTo>
                  <a:cubicBezTo>
                    <a:pt x="11749" y="214218"/>
                    <a:pt x="28988" y="212576"/>
                    <a:pt x="34078" y="211837"/>
                  </a:cubicBezTo>
                  <a:cubicBezTo>
                    <a:pt x="49429" y="209457"/>
                    <a:pt x="63795" y="200591"/>
                    <a:pt x="79228" y="197471"/>
                  </a:cubicBezTo>
                  <a:cubicBezTo>
                    <a:pt x="104923" y="192381"/>
                    <a:pt x="104020" y="202807"/>
                    <a:pt x="116169" y="217994"/>
                  </a:cubicBezTo>
                  <a:cubicBezTo>
                    <a:pt x="125856" y="230143"/>
                    <a:pt x="138170" y="242703"/>
                    <a:pt x="153193" y="228173"/>
                  </a:cubicBezTo>
                  <a:cubicBezTo>
                    <a:pt x="170186" y="211755"/>
                    <a:pt x="145558" y="215696"/>
                    <a:pt x="147446" y="195665"/>
                  </a:cubicBezTo>
                  <a:cubicBezTo>
                    <a:pt x="161648" y="201740"/>
                    <a:pt x="159185" y="217009"/>
                    <a:pt x="179955" y="217994"/>
                  </a:cubicBezTo>
                  <a:cubicBezTo>
                    <a:pt x="210575" y="219308"/>
                    <a:pt x="192843" y="195829"/>
                    <a:pt x="210246" y="187456"/>
                  </a:cubicBezTo>
                  <a:cubicBezTo>
                    <a:pt x="211067" y="197225"/>
                    <a:pt x="216321" y="203136"/>
                    <a:pt x="225187" y="199605"/>
                  </a:cubicBezTo>
                  <a:cubicBezTo>
                    <a:pt x="235777" y="195337"/>
                    <a:pt x="231180" y="185158"/>
                    <a:pt x="233314" y="177030"/>
                  </a:cubicBezTo>
                  <a:cubicBezTo>
                    <a:pt x="237583" y="160776"/>
                    <a:pt x="242426" y="142224"/>
                    <a:pt x="239471" y="123671"/>
                  </a:cubicBezTo>
                  <a:cubicBezTo>
                    <a:pt x="237254" y="109797"/>
                    <a:pt x="233560" y="113409"/>
                    <a:pt x="229291" y="105200"/>
                  </a:cubicBezTo>
                  <a:cubicBezTo>
                    <a:pt x="225023" y="97073"/>
                    <a:pt x="219687" y="96335"/>
                    <a:pt x="228799" y="86237"/>
                  </a:cubicBezTo>
                  <a:cubicBezTo>
                    <a:pt x="236023" y="78357"/>
                    <a:pt x="244561" y="83528"/>
                    <a:pt x="249896" y="72446"/>
                  </a:cubicBezTo>
                  <a:cubicBezTo>
                    <a:pt x="252770" y="66371"/>
                    <a:pt x="249896" y="50774"/>
                    <a:pt x="249568" y="44124"/>
                  </a:cubicBezTo>
                  <a:cubicBezTo>
                    <a:pt x="228963" y="38624"/>
                    <a:pt x="219851" y="23109"/>
                    <a:pt x="220836" y="3079"/>
                  </a:cubicBezTo>
                  <a:cubicBezTo>
                    <a:pt x="215746" y="123"/>
                    <a:pt x="211724" y="-780"/>
                    <a:pt x="206716" y="698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EE12981-19E5-660E-E6FD-B0151E140A95}"/>
                </a:ext>
              </a:extLst>
            </p:cNvPr>
            <p:cNvSpPr/>
            <p:nvPr/>
          </p:nvSpPr>
          <p:spPr>
            <a:xfrm>
              <a:off x="8983417" y="3688526"/>
              <a:ext cx="68890" cy="85328"/>
            </a:xfrm>
            <a:custGeom>
              <a:avLst/>
              <a:gdLst>
                <a:gd name="connsiteX0" fmla="*/ 45413 w 68890"/>
                <a:gd name="connsiteY0" fmla="*/ 8807 h 85328"/>
                <a:gd name="connsiteX1" fmla="*/ 21770 w 68890"/>
                <a:gd name="connsiteY1" fmla="*/ 105 h 85328"/>
                <a:gd name="connsiteX2" fmla="*/ 5762 w 68890"/>
                <a:gd name="connsiteY2" fmla="*/ 17098 h 85328"/>
                <a:gd name="connsiteX3" fmla="*/ 16 w 68890"/>
                <a:gd name="connsiteY3" fmla="*/ 21614 h 85328"/>
                <a:gd name="connsiteX4" fmla="*/ 8389 w 68890"/>
                <a:gd name="connsiteY4" fmla="*/ 28920 h 85328"/>
                <a:gd name="connsiteX5" fmla="*/ 12494 w 68890"/>
                <a:gd name="connsiteY5" fmla="*/ 41972 h 85328"/>
                <a:gd name="connsiteX6" fmla="*/ 36629 w 68890"/>
                <a:gd name="connsiteY6" fmla="*/ 40412 h 85328"/>
                <a:gd name="connsiteX7" fmla="*/ 33591 w 68890"/>
                <a:gd name="connsiteY7" fmla="*/ 52234 h 85328"/>
                <a:gd name="connsiteX8" fmla="*/ 26450 w 68890"/>
                <a:gd name="connsiteY8" fmla="*/ 54368 h 85328"/>
                <a:gd name="connsiteX9" fmla="*/ 34494 w 68890"/>
                <a:gd name="connsiteY9" fmla="*/ 68242 h 85328"/>
                <a:gd name="connsiteX10" fmla="*/ 35726 w 68890"/>
                <a:gd name="connsiteY10" fmla="*/ 76779 h 85328"/>
                <a:gd name="connsiteX11" fmla="*/ 48942 w 68890"/>
                <a:gd name="connsiteY11" fmla="*/ 82525 h 85328"/>
                <a:gd name="connsiteX12" fmla="*/ 62488 w 68890"/>
                <a:gd name="connsiteY12" fmla="*/ 79816 h 85328"/>
                <a:gd name="connsiteX13" fmla="*/ 64376 w 68890"/>
                <a:gd name="connsiteY13" fmla="*/ 71607 h 85328"/>
                <a:gd name="connsiteX14" fmla="*/ 68891 w 68890"/>
                <a:gd name="connsiteY14" fmla="*/ 64055 h 85328"/>
                <a:gd name="connsiteX15" fmla="*/ 62323 w 68890"/>
                <a:gd name="connsiteY15" fmla="*/ 57405 h 85328"/>
                <a:gd name="connsiteX16" fmla="*/ 65443 w 68890"/>
                <a:gd name="connsiteY16" fmla="*/ 52562 h 85328"/>
                <a:gd name="connsiteX17" fmla="*/ 63226 w 68890"/>
                <a:gd name="connsiteY17" fmla="*/ 49607 h 85328"/>
                <a:gd name="connsiteX18" fmla="*/ 64376 w 68890"/>
                <a:gd name="connsiteY18" fmla="*/ 46077 h 85328"/>
                <a:gd name="connsiteX19" fmla="*/ 68316 w 68890"/>
                <a:gd name="connsiteY19" fmla="*/ 29330 h 85328"/>
                <a:gd name="connsiteX20" fmla="*/ 62570 w 68890"/>
                <a:gd name="connsiteY20" fmla="*/ 20054 h 85328"/>
                <a:gd name="connsiteX21" fmla="*/ 60353 w 68890"/>
                <a:gd name="connsiteY21" fmla="*/ 10778 h 85328"/>
                <a:gd name="connsiteX22" fmla="*/ 44756 w 68890"/>
                <a:gd name="connsiteY22" fmla="*/ 9300 h 85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890" h="85328">
                  <a:moveTo>
                    <a:pt x="45413" y="8807"/>
                  </a:moveTo>
                  <a:cubicBezTo>
                    <a:pt x="35890" y="10203"/>
                    <a:pt x="31047" y="-1208"/>
                    <a:pt x="21770" y="105"/>
                  </a:cubicBezTo>
                  <a:cubicBezTo>
                    <a:pt x="12576" y="1419"/>
                    <a:pt x="12248" y="11598"/>
                    <a:pt x="5762" y="17098"/>
                  </a:cubicBezTo>
                  <a:cubicBezTo>
                    <a:pt x="4121" y="18494"/>
                    <a:pt x="509" y="19069"/>
                    <a:pt x="16" y="21614"/>
                  </a:cubicBezTo>
                  <a:cubicBezTo>
                    <a:pt x="-395" y="24158"/>
                    <a:pt x="7076" y="26621"/>
                    <a:pt x="8389" y="28920"/>
                  </a:cubicBezTo>
                  <a:cubicBezTo>
                    <a:pt x="10442" y="32614"/>
                    <a:pt x="10934" y="37950"/>
                    <a:pt x="12494" y="41972"/>
                  </a:cubicBezTo>
                  <a:cubicBezTo>
                    <a:pt x="18733" y="57569"/>
                    <a:pt x="32853" y="31629"/>
                    <a:pt x="36629" y="40412"/>
                  </a:cubicBezTo>
                  <a:cubicBezTo>
                    <a:pt x="37368" y="42218"/>
                    <a:pt x="34823" y="50428"/>
                    <a:pt x="33591" y="52234"/>
                  </a:cubicBezTo>
                  <a:cubicBezTo>
                    <a:pt x="31457" y="55271"/>
                    <a:pt x="30390" y="54778"/>
                    <a:pt x="26450" y="54368"/>
                  </a:cubicBezTo>
                  <a:cubicBezTo>
                    <a:pt x="25300" y="58144"/>
                    <a:pt x="33017" y="64137"/>
                    <a:pt x="34494" y="68242"/>
                  </a:cubicBezTo>
                  <a:cubicBezTo>
                    <a:pt x="35398" y="70622"/>
                    <a:pt x="34330" y="74727"/>
                    <a:pt x="35726" y="76779"/>
                  </a:cubicBezTo>
                  <a:cubicBezTo>
                    <a:pt x="38106" y="80391"/>
                    <a:pt x="45249" y="80966"/>
                    <a:pt x="48942" y="82525"/>
                  </a:cubicBezTo>
                  <a:cubicBezTo>
                    <a:pt x="55017" y="85152"/>
                    <a:pt x="59533" y="88272"/>
                    <a:pt x="62488" y="79816"/>
                  </a:cubicBezTo>
                  <a:cubicBezTo>
                    <a:pt x="63473" y="77025"/>
                    <a:pt x="63391" y="74398"/>
                    <a:pt x="64376" y="71607"/>
                  </a:cubicBezTo>
                  <a:cubicBezTo>
                    <a:pt x="65525" y="68570"/>
                    <a:pt x="68070" y="66928"/>
                    <a:pt x="68891" y="64055"/>
                  </a:cubicBezTo>
                  <a:cubicBezTo>
                    <a:pt x="65772" y="63070"/>
                    <a:pt x="62241" y="60935"/>
                    <a:pt x="62323" y="57405"/>
                  </a:cubicBezTo>
                  <a:cubicBezTo>
                    <a:pt x="66838" y="57898"/>
                    <a:pt x="65935" y="55271"/>
                    <a:pt x="65443" y="52562"/>
                  </a:cubicBezTo>
                  <a:cubicBezTo>
                    <a:pt x="65279" y="51577"/>
                    <a:pt x="63391" y="50838"/>
                    <a:pt x="63226" y="49607"/>
                  </a:cubicBezTo>
                  <a:cubicBezTo>
                    <a:pt x="62898" y="47719"/>
                    <a:pt x="64212" y="47390"/>
                    <a:pt x="64376" y="46077"/>
                  </a:cubicBezTo>
                  <a:cubicBezTo>
                    <a:pt x="65279" y="40412"/>
                    <a:pt x="70204" y="34830"/>
                    <a:pt x="68316" y="29330"/>
                  </a:cubicBezTo>
                  <a:cubicBezTo>
                    <a:pt x="67167" y="25882"/>
                    <a:pt x="63883" y="23337"/>
                    <a:pt x="62570" y="20054"/>
                  </a:cubicBezTo>
                  <a:cubicBezTo>
                    <a:pt x="61421" y="17345"/>
                    <a:pt x="62160" y="13076"/>
                    <a:pt x="60353" y="10778"/>
                  </a:cubicBezTo>
                  <a:cubicBezTo>
                    <a:pt x="56495" y="5934"/>
                    <a:pt x="49271" y="9464"/>
                    <a:pt x="44756" y="930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6EECA4A-1BDE-0FBB-7712-A26CBD2CA51C}"/>
                </a:ext>
              </a:extLst>
            </p:cNvPr>
            <p:cNvSpPr/>
            <p:nvPr/>
          </p:nvSpPr>
          <p:spPr>
            <a:xfrm>
              <a:off x="8983417" y="3688526"/>
              <a:ext cx="68890" cy="85328"/>
            </a:xfrm>
            <a:custGeom>
              <a:avLst/>
              <a:gdLst>
                <a:gd name="connsiteX0" fmla="*/ 45413 w 68890"/>
                <a:gd name="connsiteY0" fmla="*/ 8807 h 85328"/>
                <a:gd name="connsiteX1" fmla="*/ 21770 w 68890"/>
                <a:gd name="connsiteY1" fmla="*/ 105 h 85328"/>
                <a:gd name="connsiteX2" fmla="*/ 5762 w 68890"/>
                <a:gd name="connsiteY2" fmla="*/ 17098 h 85328"/>
                <a:gd name="connsiteX3" fmla="*/ 16 w 68890"/>
                <a:gd name="connsiteY3" fmla="*/ 21614 h 85328"/>
                <a:gd name="connsiteX4" fmla="*/ 8389 w 68890"/>
                <a:gd name="connsiteY4" fmla="*/ 28920 h 85328"/>
                <a:gd name="connsiteX5" fmla="*/ 12494 w 68890"/>
                <a:gd name="connsiteY5" fmla="*/ 41972 h 85328"/>
                <a:gd name="connsiteX6" fmla="*/ 36629 w 68890"/>
                <a:gd name="connsiteY6" fmla="*/ 40412 h 85328"/>
                <a:gd name="connsiteX7" fmla="*/ 33591 w 68890"/>
                <a:gd name="connsiteY7" fmla="*/ 52234 h 85328"/>
                <a:gd name="connsiteX8" fmla="*/ 26450 w 68890"/>
                <a:gd name="connsiteY8" fmla="*/ 54368 h 85328"/>
                <a:gd name="connsiteX9" fmla="*/ 34494 w 68890"/>
                <a:gd name="connsiteY9" fmla="*/ 68242 h 85328"/>
                <a:gd name="connsiteX10" fmla="*/ 35726 w 68890"/>
                <a:gd name="connsiteY10" fmla="*/ 76779 h 85328"/>
                <a:gd name="connsiteX11" fmla="*/ 48942 w 68890"/>
                <a:gd name="connsiteY11" fmla="*/ 82525 h 85328"/>
                <a:gd name="connsiteX12" fmla="*/ 62488 w 68890"/>
                <a:gd name="connsiteY12" fmla="*/ 79816 h 85328"/>
                <a:gd name="connsiteX13" fmla="*/ 64376 w 68890"/>
                <a:gd name="connsiteY13" fmla="*/ 71607 h 85328"/>
                <a:gd name="connsiteX14" fmla="*/ 68891 w 68890"/>
                <a:gd name="connsiteY14" fmla="*/ 64055 h 85328"/>
                <a:gd name="connsiteX15" fmla="*/ 62323 w 68890"/>
                <a:gd name="connsiteY15" fmla="*/ 57405 h 85328"/>
                <a:gd name="connsiteX16" fmla="*/ 65443 w 68890"/>
                <a:gd name="connsiteY16" fmla="*/ 52562 h 85328"/>
                <a:gd name="connsiteX17" fmla="*/ 63226 w 68890"/>
                <a:gd name="connsiteY17" fmla="*/ 49607 h 85328"/>
                <a:gd name="connsiteX18" fmla="*/ 64376 w 68890"/>
                <a:gd name="connsiteY18" fmla="*/ 46077 h 85328"/>
                <a:gd name="connsiteX19" fmla="*/ 68316 w 68890"/>
                <a:gd name="connsiteY19" fmla="*/ 29330 h 85328"/>
                <a:gd name="connsiteX20" fmla="*/ 62570 w 68890"/>
                <a:gd name="connsiteY20" fmla="*/ 20054 h 85328"/>
                <a:gd name="connsiteX21" fmla="*/ 60353 w 68890"/>
                <a:gd name="connsiteY21" fmla="*/ 10778 h 85328"/>
                <a:gd name="connsiteX22" fmla="*/ 44756 w 68890"/>
                <a:gd name="connsiteY22" fmla="*/ 9300 h 85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890" h="85328">
                  <a:moveTo>
                    <a:pt x="45413" y="8807"/>
                  </a:moveTo>
                  <a:cubicBezTo>
                    <a:pt x="35890" y="10203"/>
                    <a:pt x="31047" y="-1208"/>
                    <a:pt x="21770" y="105"/>
                  </a:cubicBezTo>
                  <a:cubicBezTo>
                    <a:pt x="12576" y="1419"/>
                    <a:pt x="12248" y="11598"/>
                    <a:pt x="5762" y="17098"/>
                  </a:cubicBezTo>
                  <a:cubicBezTo>
                    <a:pt x="4121" y="18494"/>
                    <a:pt x="509" y="19069"/>
                    <a:pt x="16" y="21614"/>
                  </a:cubicBezTo>
                  <a:cubicBezTo>
                    <a:pt x="-395" y="24158"/>
                    <a:pt x="7076" y="26621"/>
                    <a:pt x="8389" y="28920"/>
                  </a:cubicBezTo>
                  <a:cubicBezTo>
                    <a:pt x="10442" y="32614"/>
                    <a:pt x="10934" y="37950"/>
                    <a:pt x="12494" y="41972"/>
                  </a:cubicBezTo>
                  <a:cubicBezTo>
                    <a:pt x="18733" y="57569"/>
                    <a:pt x="32853" y="31629"/>
                    <a:pt x="36629" y="40412"/>
                  </a:cubicBezTo>
                  <a:cubicBezTo>
                    <a:pt x="37368" y="42218"/>
                    <a:pt x="34823" y="50428"/>
                    <a:pt x="33591" y="52234"/>
                  </a:cubicBezTo>
                  <a:cubicBezTo>
                    <a:pt x="31457" y="55271"/>
                    <a:pt x="30390" y="54778"/>
                    <a:pt x="26450" y="54368"/>
                  </a:cubicBezTo>
                  <a:cubicBezTo>
                    <a:pt x="25300" y="58144"/>
                    <a:pt x="33017" y="64137"/>
                    <a:pt x="34494" y="68242"/>
                  </a:cubicBezTo>
                  <a:cubicBezTo>
                    <a:pt x="35398" y="70622"/>
                    <a:pt x="34330" y="74727"/>
                    <a:pt x="35726" y="76779"/>
                  </a:cubicBezTo>
                  <a:cubicBezTo>
                    <a:pt x="38106" y="80391"/>
                    <a:pt x="45249" y="80966"/>
                    <a:pt x="48942" y="82525"/>
                  </a:cubicBezTo>
                  <a:cubicBezTo>
                    <a:pt x="55017" y="85152"/>
                    <a:pt x="59533" y="88272"/>
                    <a:pt x="62488" y="79816"/>
                  </a:cubicBezTo>
                  <a:cubicBezTo>
                    <a:pt x="63473" y="77025"/>
                    <a:pt x="63391" y="74398"/>
                    <a:pt x="64376" y="71607"/>
                  </a:cubicBezTo>
                  <a:cubicBezTo>
                    <a:pt x="65525" y="68570"/>
                    <a:pt x="68070" y="66928"/>
                    <a:pt x="68891" y="64055"/>
                  </a:cubicBezTo>
                  <a:cubicBezTo>
                    <a:pt x="65772" y="63070"/>
                    <a:pt x="62241" y="60935"/>
                    <a:pt x="62323" y="57405"/>
                  </a:cubicBezTo>
                  <a:cubicBezTo>
                    <a:pt x="66838" y="57898"/>
                    <a:pt x="65935" y="55271"/>
                    <a:pt x="65443" y="52562"/>
                  </a:cubicBezTo>
                  <a:cubicBezTo>
                    <a:pt x="65279" y="51577"/>
                    <a:pt x="63391" y="50838"/>
                    <a:pt x="63226" y="49607"/>
                  </a:cubicBezTo>
                  <a:cubicBezTo>
                    <a:pt x="62898" y="47719"/>
                    <a:pt x="64212" y="47390"/>
                    <a:pt x="64376" y="46077"/>
                  </a:cubicBezTo>
                  <a:cubicBezTo>
                    <a:pt x="65279" y="40412"/>
                    <a:pt x="70204" y="34830"/>
                    <a:pt x="68316" y="29330"/>
                  </a:cubicBezTo>
                  <a:cubicBezTo>
                    <a:pt x="67167" y="25882"/>
                    <a:pt x="63883" y="23337"/>
                    <a:pt x="62570" y="20054"/>
                  </a:cubicBezTo>
                  <a:cubicBezTo>
                    <a:pt x="61421" y="17345"/>
                    <a:pt x="62160" y="13076"/>
                    <a:pt x="60353" y="10778"/>
                  </a:cubicBezTo>
                  <a:cubicBezTo>
                    <a:pt x="56495" y="5934"/>
                    <a:pt x="49271" y="9464"/>
                    <a:pt x="44756" y="930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EC10F2E8-74A9-03AD-34AD-BFB0E9482677}"/>
                </a:ext>
              </a:extLst>
            </p:cNvPr>
            <p:cNvSpPr/>
            <p:nvPr/>
          </p:nvSpPr>
          <p:spPr>
            <a:xfrm>
              <a:off x="9055708" y="3678610"/>
              <a:ext cx="57539" cy="47590"/>
            </a:xfrm>
            <a:custGeom>
              <a:avLst/>
              <a:gdLst>
                <a:gd name="connsiteX0" fmla="*/ 33459 w 57539"/>
                <a:gd name="connsiteY0" fmla="*/ 170 h 47590"/>
                <a:gd name="connsiteX1" fmla="*/ 19093 w 57539"/>
                <a:gd name="connsiteY1" fmla="*/ 5588 h 47590"/>
                <a:gd name="connsiteX2" fmla="*/ 5876 w 57539"/>
                <a:gd name="connsiteY2" fmla="*/ 9200 h 47590"/>
                <a:gd name="connsiteX3" fmla="*/ 5384 w 57539"/>
                <a:gd name="connsiteY3" fmla="*/ 14454 h 47590"/>
                <a:gd name="connsiteX4" fmla="*/ 3085 w 57539"/>
                <a:gd name="connsiteY4" fmla="*/ 19872 h 47590"/>
                <a:gd name="connsiteX5" fmla="*/ 3742 w 57539"/>
                <a:gd name="connsiteY5" fmla="*/ 27917 h 47590"/>
                <a:gd name="connsiteX6" fmla="*/ 12936 w 57539"/>
                <a:gd name="connsiteY6" fmla="*/ 36126 h 47590"/>
                <a:gd name="connsiteX7" fmla="*/ 18354 w 57539"/>
                <a:gd name="connsiteY7" fmla="*/ 46470 h 47590"/>
                <a:gd name="connsiteX8" fmla="*/ 25004 w 57539"/>
                <a:gd name="connsiteY8" fmla="*/ 30051 h 47590"/>
                <a:gd name="connsiteX9" fmla="*/ 35757 w 57539"/>
                <a:gd name="connsiteY9" fmla="*/ 28984 h 47590"/>
                <a:gd name="connsiteX10" fmla="*/ 45034 w 57539"/>
                <a:gd name="connsiteY10" fmla="*/ 27014 h 47590"/>
                <a:gd name="connsiteX11" fmla="*/ 52668 w 57539"/>
                <a:gd name="connsiteY11" fmla="*/ 27589 h 47590"/>
                <a:gd name="connsiteX12" fmla="*/ 54310 w 57539"/>
                <a:gd name="connsiteY12" fmla="*/ 17081 h 47590"/>
                <a:gd name="connsiteX13" fmla="*/ 50780 w 57539"/>
                <a:gd name="connsiteY13" fmla="*/ 1566 h 47590"/>
                <a:gd name="connsiteX14" fmla="*/ 32228 w 57539"/>
                <a:gd name="connsiteY14" fmla="*/ 1566 h 47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7539" h="47590">
                  <a:moveTo>
                    <a:pt x="33459" y="170"/>
                  </a:moveTo>
                  <a:cubicBezTo>
                    <a:pt x="28944" y="170"/>
                    <a:pt x="23362" y="4110"/>
                    <a:pt x="19093" y="5588"/>
                  </a:cubicBezTo>
                  <a:cubicBezTo>
                    <a:pt x="15892" y="6737"/>
                    <a:pt x="8257" y="7230"/>
                    <a:pt x="5876" y="9200"/>
                  </a:cubicBezTo>
                  <a:cubicBezTo>
                    <a:pt x="2757" y="11745"/>
                    <a:pt x="5712" y="11991"/>
                    <a:pt x="5384" y="14454"/>
                  </a:cubicBezTo>
                  <a:cubicBezTo>
                    <a:pt x="5055" y="17081"/>
                    <a:pt x="4809" y="17491"/>
                    <a:pt x="3085" y="19872"/>
                  </a:cubicBezTo>
                  <a:cubicBezTo>
                    <a:pt x="48" y="24059"/>
                    <a:pt x="-2251" y="25044"/>
                    <a:pt x="3742" y="27917"/>
                  </a:cubicBezTo>
                  <a:cubicBezTo>
                    <a:pt x="8339" y="30133"/>
                    <a:pt x="11212" y="30462"/>
                    <a:pt x="12936" y="36126"/>
                  </a:cubicBezTo>
                  <a:cubicBezTo>
                    <a:pt x="14660" y="41791"/>
                    <a:pt x="11787" y="44171"/>
                    <a:pt x="18354" y="46470"/>
                  </a:cubicBezTo>
                  <a:cubicBezTo>
                    <a:pt x="33048" y="51724"/>
                    <a:pt x="22705" y="37193"/>
                    <a:pt x="25004" y="30051"/>
                  </a:cubicBezTo>
                  <a:cubicBezTo>
                    <a:pt x="30586" y="30626"/>
                    <a:pt x="31160" y="32022"/>
                    <a:pt x="35757" y="28984"/>
                  </a:cubicBezTo>
                  <a:cubicBezTo>
                    <a:pt x="39041" y="26768"/>
                    <a:pt x="40683" y="24715"/>
                    <a:pt x="45034" y="27014"/>
                  </a:cubicBezTo>
                  <a:cubicBezTo>
                    <a:pt x="47989" y="28656"/>
                    <a:pt x="49303" y="33335"/>
                    <a:pt x="52668" y="27589"/>
                  </a:cubicBezTo>
                  <a:cubicBezTo>
                    <a:pt x="54310" y="24715"/>
                    <a:pt x="53079" y="20282"/>
                    <a:pt x="54310" y="17081"/>
                  </a:cubicBezTo>
                  <a:cubicBezTo>
                    <a:pt x="56937" y="10021"/>
                    <a:pt x="61452" y="3782"/>
                    <a:pt x="50780" y="1566"/>
                  </a:cubicBezTo>
                  <a:cubicBezTo>
                    <a:pt x="47414" y="827"/>
                    <a:pt x="32392" y="-1554"/>
                    <a:pt x="32228" y="156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13E563D5-8C44-039A-59EC-F5B431C5BFA5}"/>
                </a:ext>
              </a:extLst>
            </p:cNvPr>
            <p:cNvSpPr/>
            <p:nvPr/>
          </p:nvSpPr>
          <p:spPr>
            <a:xfrm>
              <a:off x="9055708" y="3678610"/>
              <a:ext cx="57539" cy="47590"/>
            </a:xfrm>
            <a:custGeom>
              <a:avLst/>
              <a:gdLst>
                <a:gd name="connsiteX0" fmla="*/ 33459 w 57539"/>
                <a:gd name="connsiteY0" fmla="*/ 170 h 47590"/>
                <a:gd name="connsiteX1" fmla="*/ 19093 w 57539"/>
                <a:gd name="connsiteY1" fmla="*/ 5588 h 47590"/>
                <a:gd name="connsiteX2" fmla="*/ 5876 w 57539"/>
                <a:gd name="connsiteY2" fmla="*/ 9200 h 47590"/>
                <a:gd name="connsiteX3" fmla="*/ 5384 w 57539"/>
                <a:gd name="connsiteY3" fmla="*/ 14454 h 47590"/>
                <a:gd name="connsiteX4" fmla="*/ 3085 w 57539"/>
                <a:gd name="connsiteY4" fmla="*/ 19872 h 47590"/>
                <a:gd name="connsiteX5" fmla="*/ 3742 w 57539"/>
                <a:gd name="connsiteY5" fmla="*/ 27917 h 47590"/>
                <a:gd name="connsiteX6" fmla="*/ 12936 w 57539"/>
                <a:gd name="connsiteY6" fmla="*/ 36126 h 47590"/>
                <a:gd name="connsiteX7" fmla="*/ 18354 w 57539"/>
                <a:gd name="connsiteY7" fmla="*/ 46470 h 47590"/>
                <a:gd name="connsiteX8" fmla="*/ 25004 w 57539"/>
                <a:gd name="connsiteY8" fmla="*/ 30051 h 47590"/>
                <a:gd name="connsiteX9" fmla="*/ 35757 w 57539"/>
                <a:gd name="connsiteY9" fmla="*/ 28984 h 47590"/>
                <a:gd name="connsiteX10" fmla="*/ 45034 w 57539"/>
                <a:gd name="connsiteY10" fmla="*/ 27014 h 47590"/>
                <a:gd name="connsiteX11" fmla="*/ 52668 w 57539"/>
                <a:gd name="connsiteY11" fmla="*/ 27589 h 47590"/>
                <a:gd name="connsiteX12" fmla="*/ 54310 w 57539"/>
                <a:gd name="connsiteY12" fmla="*/ 17081 h 47590"/>
                <a:gd name="connsiteX13" fmla="*/ 50780 w 57539"/>
                <a:gd name="connsiteY13" fmla="*/ 1566 h 47590"/>
                <a:gd name="connsiteX14" fmla="*/ 32228 w 57539"/>
                <a:gd name="connsiteY14" fmla="*/ 1566 h 47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7539" h="47590">
                  <a:moveTo>
                    <a:pt x="33459" y="170"/>
                  </a:moveTo>
                  <a:cubicBezTo>
                    <a:pt x="28944" y="170"/>
                    <a:pt x="23362" y="4110"/>
                    <a:pt x="19093" y="5588"/>
                  </a:cubicBezTo>
                  <a:cubicBezTo>
                    <a:pt x="15892" y="6737"/>
                    <a:pt x="8257" y="7230"/>
                    <a:pt x="5876" y="9200"/>
                  </a:cubicBezTo>
                  <a:cubicBezTo>
                    <a:pt x="2757" y="11745"/>
                    <a:pt x="5712" y="11991"/>
                    <a:pt x="5384" y="14454"/>
                  </a:cubicBezTo>
                  <a:cubicBezTo>
                    <a:pt x="5055" y="17081"/>
                    <a:pt x="4809" y="17491"/>
                    <a:pt x="3085" y="19872"/>
                  </a:cubicBezTo>
                  <a:cubicBezTo>
                    <a:pt x="48" y="24059"/>
                    <a:pt x="-2251" y="25044"/>
                    <a:pt x="3742" y="27917"/>
                  </a:cubicBezTo>
                  <a:cubicBezTo>
                    <a:pt x="8339" y="30133"/>
                    <a:pt x="11212" y="30462"/>
                    <a:pt x="12936" y="36126"/>
                  </a:cubicBezTo>
                  <a:cubicBezTo>
                    <a:pt x="14660" y="41791"/>
                    <a:pt x="11787" y="44171"/>
                    <a:pt x="18354" y="46470"/>
                  </a:cubicBezTo>
                  <a:cubicBezTo>
                    <a:pt x="33048" y="51724"/>
                    <a:pt x="22705" y="37193"/>
                    <a:pt x="25004" y="30051"/>
                  </a:cubicBezTo>
                  <a:cubicBezTo>
                    <a:pt x="30586" y="30626"/>
                    <a:pt x="31160" y="32022"/>
                    <a:pt x="35757" y="28984"/>
                  </a:cubicBezTo>
                  <a:cubicBezTo>
                    <a:pt x="39041" y="26768"/>
                    <a:pt x="40683" y="24715"/>
                    <a:pt x="45034" y="27014"/>
                  </a:cubicBezTo>
                  <a:cubicBezTo>
                    <a:pt x="47989" y="28656"/>
                    <a:pt x="49303" y="33335"/>
                    <a:pt x="52668" y="27589"/>
                  </a:cubicBezTo>
                  <a:cubicBezTo>
                    <a:pt x="54310" y="24715"/>
                    <a:pt x="53079" y="20282"/>
                    <a:pt x="54310" y="17081"/>
                  </a:cubicBezTo>
                  <a:cubicBezTo>
                    <a:pt x="56937" y="10021"/>
                    <a:pt x="61452" y="3782"/>
                    <a:pt x="50780" y="1566"/>
                  </a:cubicBezTo>
                  <a:cubicBezTo>
                    <a:pt x="47414" y="827"/>
                    <a:pt x="32392" y="-1554"/>
                    <a:pt x="32228" y="156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3FF8209D-BDBD-1CAA-F0ED-D22F5D13ABCC}"/>
                </a:ext>
              </a:extLst>
            </p:cNvPr>
            <p:cNvSpPr/>
            <p:nvPr/>
          </p:nvSpPr>
          <p:spPr>
            <a:xfrm>
              <a:off x="9149112" y="3320944"/>
              <a:ext cx="157625" cy="151073"/>
            </a:xfrm>
            <a:custGeom>
              <a:avLst/>
              <a:gdLst>
                <a:gd name="connsiteX0" fmla="*/ 44968 w 157625"/>
                <a:gd name="connsiteY0" fmla="*/ 0 h 151073"/>
                <a:gd name="connsiteX1" fmla="*/ 39386 w 157625"/>
                <a:gd name="connsiteY1" fmla="*/ 5582 h 151073"/>
                <a:gd name="connsiteX2" fmla="*/ 35282 w 157625"/>
                <a:gd name="connsiteY2" fmla="*/ 9276 h 151073"/>
                <a:gd name="connsiteX3" fmla="*/ 40453 w 157625"/>
                <a:gd name="connsiteY3" fmla="*/ 14941 h 151073"/>
                <a:gd name="connsiteX4" fmla="*/ 44640 w 157625"/>
                <a:gd name="connsiteY4" fmla="*/ 22821 h 151073"/>
                <a:gd name="connsiteX5" fmla="*/ 50633 w 157625"/>
                <a:gd name="connsiteY5" fmla="*/ 35628 h 151073"/>
                <a:gd name="connsiteX6" fmla="*/ 51125 w 157625"/>
                <a:gd name="connsiteY6" fmla="*/ 40635 h 151073"/>
                <a:gd name="connsiteX7" fmla="*/ 46446 w 157625"/>
                <a:gd name="connsiteY7" fmla="*/ 44822 h 151073"/>
                <a:gd name="connsiteX8" fmla="*/ 41849 w 157625"/>
                <a:gd name="connsiteY8" fmla="*/ 52539 h 151073"/>
                <a:gd name="connsiteX9" fmla="*/ 43983 w 157625"/>
                <a:gd name="connsiteY9" fmla="*/ 70188 h 151073"/>
                <a:gd name="connsiteX10" fmla="*/ 32162 w 157625"/>
                <a:gd name="connsiteY10" fmla="*/ 76920 h 151073"/>
                <a:gd name="connsiteX11" fmla="*/ 21983 w 157625"/>
                <a:gd name="connsiteY11" fmla="*/ 78069 h 151073"/>
                <a:gd name="connsiteX12" fmla="*/ 22557 w 157625"/>
                <a:gd name="connsiteY12" fmla="*/ 85703 h 151073"/>
                <a:gd name="connsiteX13" fmla="*/ 18453 w 157625"/>
                <a:gd name="connsiteY13" fmla="*/ 91943 h 151073"/>
                <a:gd name="connsiteX14" fmla="*/ 7042 w 157625"/>
                <a:gd name="connsiteY14" fmla="*/ 95144 h 151073"/>
                <a:gd name="connsiteX15" fmla="*/ 1050 w 157625"/>
                <a:gd name="connsiteY15" fmla="*/ 94569 h 151073"/>
                <a:gd name="connsiteX16" fmla="*/ 4087 w 157625"/>
                <a:gd name="connsiteY16" fmla="*/ 102779 h 151073"/>
                <a:gd name="connsiteX17" fmla="*/ 16318 w 157625"/>
                <a:gd name="connsiteY17" fmla="*/ 110003 h 151073"/>
                <a:gd name="connsiteX18" fmla="*/ 23543 w 157625"/>
                <a:gd name="connsiteY18" fmla="*/ 119197 h 151073"/>
                <a:gd name="connsiteX19" fmla="*/ 35774 w 157625"/>
                <a:gd name="connsiteY19" fmla="*/ 131675 h 151073"/>
                <a:gd name="connsiteX20" fmla="*/ 39879 w 157625"/>
                <a:gd name="connsiteY20" fmla="*/ 144645 h 151073"/>
                <a:gd name="connsiteX21" fmla="*/ 51782 w 157625"/>
                <a:gd name="connsiteY21" fmla="*/ 149242 h 151073"/>
                <a:gd name="connsiteX22" fmla="*/ 59662 w 157625"/>
                <a:gd name="connsiteY22" fmla="*/ 143414 h 151073"/>
                <a:gd name="connsiteX23" fmla="*/ 64670 w 157625"/>
                <a:gd name="connsiteY23" fmla="*/ 147026 h 151073"/>
                <a:gd name="connsiteX24" fmla="*/ 67708 w 157625"/>
                <a:gd name="connsiteY24" fmla="*/ 141772 h 151073"/>
                <a:gd name="connsiteX25" fmla="*/ 61469 w 157625"/>
                <a:gd name="connsiteY25" fmla="*/ 128884 h 151073"/>
                <a:gd name="connsiteX26" fmla="*/ 32901 w 157625"/>
                <a:gd name="connsiteY26" fmla="*/ 110331 h 151073"/>
                <a:gd name="connsiteX27" fmla="*/ 44804 w 157625"/>
                <a:gd name="connsiteY27" fmla="*/ 108689 h 151073"/>
                <a:gd name="connsiteX28" fmla="*/ 53424 w 157625"/>
                <a:gd name="connsiteY28" fmla="*/ 99002 h 151073"/>
                <a:gd name="connsiteX29" fmla="*/ 79611 w 157625"/>
                <a:gd name="connsiteY29" fmla="*/ 100562 h 151073"/>
                <a:gd name="connsiteX30" fmla="*/ 100626 w 157625"/>
                <a:gd name="connsiteY30" fmla="*/ 125189 h 151073"/>
                <a:gd name="connsiteX31" fmla="*/ 110231 w 157625"/>
                <a:gd name="connsiteY31" fmla="*/ 122809 h 151073"/>
                <a:gd name="connsiteX32" fmla="*/ 100872 w 157625"/>
                <a:gd name="connsiteY32" fmla="*/ 107540 h 151073"/>
                <a:gd name="connsiteX33" fmla="*/ 100544 w 157625"/>
                <a:gd name="connsiteY33" fmla="*/ 96211 h 151073"/>
                <a:gd name="connsiteX34" fmla="*/ 118851 w 157625"/>
                <a:gd name="connsiteY34" fmla="*/ 87756 h 151073"/>
                <a:gd name="connsiteX35" fmla="*/ 131492 w 157625"/>
                <a:gd name="connsiteY35" fmla="*/ 88495 h 151073"/>
                <a:gd name="connsiteX36" fmla="*/ 141261 w 157625"/>
                <a:gd name="connsiteY36" fmla="*/ 82009 h 151073"/>
                <a:gd name="connsiteX37" fmla="*/ 157105 w 157625"/>
                <a:gd name="connsiteY37" fmla="*/ 78397 h 151073"/>
                <a:gd name="connsiteX38" fmla="*/ 153986 w 157625"/>
                <a:gd name="connsiteY38" fmla="*/ 67233 h 151073"/>
                <a:gd name="connsiteX39" fmla="*/ 145858 w 157625"/>
                <a:gd name="connsiteY39" fmla="*/ 57792 h 151073"/>
                <a:gd name="connsiteX40" fmla="*/ 149799 w 157625"/>
                <a:gd name="connsiteY40" fmla="*/ 44986 h 151073"/>
                <a:gd name="connsiteX41" fmla="*/ 112776 w 157625"/>
                <a:gd name="connsiteY41" fmla="*/ 49009 h 151073"/>
                <a:gd name="connsiteX42" fmla="*/ 99477 w 157625"/>
                <a:gd name="connsiteY42" fmla="*/ 39158 h 151073"/>
                <a:gd name="connsiteX43" fmla="*/ 86753 w 157625"/>
                <a:gd name="connsiteY43" fmla="*/ 40882 h 151073"/>
                <a:gd name="connsiteX44" fmla="*/ 66969 w 157625"/>
                <a:gd name="connsiteY44" fmla="*/ 23724 h 151073"/>
                <a:gd name="connsiteX45" fmla="*/ 62864 w 157625"/>
                <a:gd name="connsiteY45" fmla="*/ 14530 h 151073"/>
                <a:gd name="connsiteX46" fmla="*/ 54655 w 157625"/>
                <a:gd name="connsiteY46" fmla="*/ 5747 h 151073"/>
                <a:gd name="connsiteX47" fmla="*/ 43080 w 157625"/>
                <a:gd name="connsiteY47" fmla="*/ 985 h 151073"/>
                <a:gd name="connsiteX48" fmla="*/ 44476 w 157625"/>
                <a:gd name="connsiteY48" fmla="*/ 1560 h 151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57625" h="151073">
                  <a:moveTo>
                    <a:pt x="44968" y="0"/>
                  </a:moveTo>
                  <a:cubicBezTo>
                    <a:pt x="42588" y="1478"/>
                    <a:pt x="41438" y="3858"/>
                    <a:pt x="39386" y="5582"/>
                  </a:cubicBezTo>
                  <a:cubicBezTo>
                    <a:pt x="37334" y="7224"/>
                    <a:pt x="35282" y="5582"/>
                    <a:pt x="35282" y="9276"/>
                  </a:cubicBezTo>
                  <a:cubicBezTo>
                    <a:pt x="35282" y="11739"/>
                    <a:pt x="38894" y="13135"/>
                    <a:pt x="40453" y="14941"/>
                  </a:cubicBezTo>
                  <a:cubicBezTo>
                    <a:pt x="42588" y="17321"/>
                    <a:pt x="43326" y="20030"/>
                    <a:pt x="44640" y="22821"/>
                  </a:cubicBezTo>
                  <a:cubicBezTo>
                    <a:pt x="46938" y="27583"/>
                    <a:pt x="49565" y="30292"/>
                    <a:pt x="50633" y="35628"/>
                  </a:cubicBezTo>
                  <a:cubicBezTo>
                    <a:pt x="51207" y="38419"/>
                    <a:pt x="52767" y="37926"/>
                    <a:pt x="51125" y="40635"/>
                  </a:cubicBezTo>
                  <a:cubicBezTo>
                    <a:pt x="49812" y="42770"/>
                    <a:pt x="46938" y="41867"/>
                    <a:pt x="46446" y="44822"/>
                  </a:cubicBezTo>
                  <a:cubicBezTo>
                    <a:pt x="37662" y="45315"/>
                    <a:pt x="38976" y="45068"/>
                    <a:pt x="41849" y="52539"/>
                  </a:cubicBezTo>
                  <a:cubicBezTo>
                    <a:pt x="43655" y="57136"/>
                    <a:pt x="44394" y="65181"/>
                    <a:pt x="43983" y="70188"/>
                  </a:cubicBezTo>
                  <a:cubicBezTo>
                    <a:pt x="43491" y="76345"/>
                    <a:pt x="38401" y="79136"/>
                    <a:pt x="32162" y="76920"/>
                  </a:cubicBezTo>
                  <a:cubicBezTo>
                    <a:pt x="28222" y="75524"/>
                    <a:pt x="23871" y="69860"/>
                    <a:pt x="21983" y="78069"/>
                  </a:cubicBezTo>
                  <a:cubicBezTo>
                    <a:pt x="21408" y="80532"/>
                    <a:pt x="23214" y="83241"/>
                    <a:pt x="22557" y="85703"/>
                  </a:cubicBezTo>
                  <a:cubicBezTo>
                    <a:pt x="22065" y="87427"/>
                    <a:pt x="19602" y="90465"/>
                    <a:pt x="18453" y="91943"/>
                  </a:cubicBezTo>
                  <a:cubicBezTo>
                    <a:pt x="15169" y="95883"/>
                    <a:pt x="12789" y="96211"/>
                    <a:pt x="7042" y="95144"/>
                  </a:cubicBezTo>
                  <a:cubicBezTo>
                    <a:pt x="5072" y="94734"/>
                    <a:pt x="2855" y="92846"/>
                    <a:pt x="1050" y="94569"/>
                  </a:cubicBezTo>
                  <a:cubicBezTo>
                    <a:pt x="-1906" y="97360"/>
                    <a:pt x="2117" y="101301"/>
                    <a:pt x="4087" y="102779"/>
                  </a:cubicBezTo>
                  <a:cubicBezTo>
                    <a:pt x="8109" y="105652"/>
                    <a:pt x="12542" y="106309"/>
                    <a:pt x="16318" y="110003"/>
                  </a:cubicBezTo>
                  <a:cubicBezTo>
                    <a:pt x="19110" y="112712"/>
                    <a:pt x="20916" y="116324"/>
                    <a:pt x="23543" y="119197"/>
                  </a:cubicBezTo>
                  <a:cubicBezTo>
                    <a:pt x="27401" y="123301"/>
                    <a:pt x="32490" y="126995"/>
                    <a:pt x="35774" y="131675"/>
                  </a:cubicBezTo>
                  <a:cubicBezTo>
                    <a:pt x="38401" y="135451"/>
                    <a:pt x="37909" y="140048"/>
                    <a:pt x="39879" y="144645"/>
                  </a:cubicBezTo>
                  <a:cubicBezTo>
                    <a:pt x="42013" y="149817"/>
                    <a:pt x="45789" y="153429"/>
                    <a:pt x="51782" y="149242"/>
                  </a:cubicBezTo>
                  <a:cubicBezTo>
                    <a:pt x="56051" y="146287"/>
                    <a:pt x="54409" y="141197"/>
                    <a:pt x="59662" y="143414"/>
                  </a:cubicBezTo>
                  <a:cubicBezTo>
                    <a:pt x="61551" y="144235"/>
                    <a:pt x="61469" y="147600"/>
                    <a:pt x="64670" y="147026"/>
                  </a:cubicBezTo>
                  <a:cubicBezTo>
                    <a:pt x="68200" y="146451"/>
                    <a:pt x="66887" y="144070"/>
                    <a:pt x="67708" y="141772"/>
                  </a:cubicBezTo>
                  <a:cubicBezTo>
                    <a:pt x="70253" y="134876"/>
                    <a:pt x="67872" y="132824"/>
                    <a:pt x="61469" y="128884"/>
                  </a:cubicBezTo>
                  <a:cubicBezTo>
                    <a:pt x="57118" y="126257"/>
                    <a:pt x="31095" y="116816"/>
                    <a:pt x="32901" y="110331"/>
                  </a:cubicBezTo>
                  <a:cubicBezTo>
                    <a:pt x="34461" y="104667"/>
                    <a:pt x="41931" y="109017"/>
                    <a:pt x="44804" y="108689"/>
                  </a:cubicBezTo>
                  <a:cubicBezTo>
                    <a:pt x="50058" y="108114"/>
                    <a:pt x="48991" y="101793"/>
                    <a:pt x="53424" y="99002"/>
                  </a:cubicBezTo>
                  <a:cubicBezTo>
                    <a:pt x="60648" y="94569"/>
                    <a:pt x="74111" y="93420"/>
                    <a:pt x="79611" y="100562"/>
                  </a:cubicBezTo>
                  <a:cubicBezTo>
                    <a:pt x="85686" y="108443"/>
                    <a:pt x="91432" y="119689"/>
                    <a:pt x="100626" y="125189"/>
                  </a:cubicBezTo>
                  <a:cubicBezTo>
                    <a:pt x="103992" y="127242"/>
                    <a:pt x="109656" y="127652"/>
                    <a:pt x="110231" y="122809"/>
                  </a:cubicBezTo>
                  <a:cubicBezTo>
                    <a:pt x="110724" y="118540"/>
                    <a:pt x="102432" y="111644"/>
                    <a:pt x="100872" y="107540"/>
                  </a:cubicBezTo>
                  <a:cubicBezTo>
                    <a:pt x="99395" y="103599"/>
                    <a:pt x="99067" y="100069"/>
                    <a:pt x="100544" y="96211"/>
                  </a:cubicBezTo>
                  <a:cubicBezTo>
                    <a:pt x="103582" y="88413"/>
                    <a:pt x="111380" y="86935"/>
                    <a:pt x="118851" y="87756"/>
                  </a:cubicBezTo>
                  <a:cubicBezTo>
                    <a:pt x="123037" y="88166"/>
                    <a:pt x="127224" y="90465"/>
                    <a:pt x="131492" y="88495"/>
                  </a:cubicBezTo>
                  <a:cubicBezTo>
                    <a:pt x="135926" y="86442"/>
                    <a:pt x="135926" y="83323"/>
                    <a:pt x="141261" y="82009"/>
                  </a:cubicBezTo>
                  <a:cubicBezTo>
                    <a:pt x="146351" y="80696"/>
                    <a:pt x="154807" y="83897"/>
                    <a:pt x="157105" y="78397"/>
                  </a:cubicBezTo>
                  <a:cubicBezTo>
                    <a:pt x="158665" y="74703"/>
                    <a:pt x="156449" y="69449"/>
                    <a:pt x="153986" y="67233"/>
                  </a:cubicBezTo>
                  <a:cubicBezTo>
                    <a:pt x="150784" y="64196"/>
                    <a:pt x="144956" y="63867"/>
                    <a:pt x="145858" y="57792"/>
                  </a:cubicBezTo>
                  <a:cubicBezTo>
                    <a:pt x="146597" y="53031"/>
                    <a:pt x="150292" y="50815"/>
                    <a:pt x="149799" y="44986"/>
                  </a:cubicBezTo>
                  <a:cubicBezTo>
                    <a:pt x="138717" y="43426"/>
                    <a:pt x="121888" y="59106"/>
                    <a:pt x="112776" y="49009"/>
                  </a:cubicBezTo>
                  <a:cubicBezTo>
                    <a:pt x="109082" y="44904"/>
                    <a:pt x="106291" y="39322"/>
                    <a:pt x="99477" y="39158"/>
                  </a:cubicBezTo>
                  <a:cubicBezTo>
                    <a:pt x="94470" y="39076"/>
                    <a:pt x="92253" y="42441"/>
                    <a:pt x="86753" y="40882"/>
                  </a:cubicBezTo>
                  <a:cubicBezTo>
                    <a:pt x="78215" y="38419"/>
                    <a:pt x="70745" y="31852"/>
                    <a:pt x="66969" y="23724"/>
                  </a:cubicBezTo>
                  <a:cubicBezTo>
                    <a:pt x="65327" y="20195"/>
                    <a:pt x="65081" y="17403"/>
                    <a:pt x="62864" y="14530"/>
                  </a:cubicBezTo>
                  <a:cubicBezTo>
                    <a:pt x="60648" y="11739"/>
                    <a:pt x="57282" y="7963"/>
                    <a:pt x="54655" y="5747"/>
                  </a:cubicBezTo>
                  <a:cubicBezTo>
                    <a:pt x="51535" y="3120"/>
                    <a:pt x="46364" y="1970"/>
                    <a:pt x="43080" y="985"/>
                  </a:cubicBezTo>
                  <a:cubicBezTo>
                    <a:pt x="43491" y="1231"/>
                    <a:pt x="44065" y="1313"/>
                    <a:pt x="44476" y="156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453779F-C165-D84D-9F55-D98C10350FDC}"/>
                </a:ext>
              </a:extLst>
            </p:cNvPr>
            <p:cNvSpPr/>
            <p:nvPr/>
          </p:nvSpPr>
          <p:spPr>
            <a:xfrm>
              <a:off x="9149112" y="3320944"/>
              <a:ext cx="157625" cy="151073"/>
            </a:xfrm>
            <a:custGeom>
              <a:avLst/>
              <a:gdLst>
                <a:gd name="connsiteX0" fmla="*/ 44968 w 157625"/>
                <a:gd name="connsiteY0" fmla="*/ 0 h 151073"/>
                <a:gd name="connsiteX1" fmla="*/ 39386 w 157625"/>
                <a:gd name="connsiteY1" fmla="*/ 5582 h 151073"/>
                <a:gd name="connsiteX2" fmla="*/ 35282 w 157625"/>
                <a:gd name="connsiteY2" fmla="*/ 9276 h 151073"/>
                <a:gd name="connsiteX3" fmla="*/ 40453 w 157625"/>
                <a:gd name="connsiteY3" fmla="*/ 14941 h 151073"/>
                <a:gd name="connsiteX4" fmla="*/ 44640 w 157625"/>
                <a:gd name="connsiteY4" fmla="*/ 22821 h 151073"/>
                <a:gd name="connsiteX5" fmla="*/ 50633 w 157625"/>
                <a:gd name="connsiteY5" fmla="*/ 35628 h 151073"/>
                <a:gd name="connsiteX6" fmla="*/ 51125 w 157625"/>
                <a:gd name="connsiteY6" fmla="*/ 40635 h 151073"/>
                <a:gd name="connsiteX7" fmla="*/ 46446 w 157625"/>
                <a:gd name="connsiteY7" fmla="*/ 44822 h 151073"/>
                <a:gd name="connsiteX8" fmla="*/ 41849 w 157625"/>
                <a:gd name="connsiteY8" fmla="*/ 52539 h 151073"/>
                <a:gd name="connsiteX9" fmla="*/ 43983 w 157625"/>
                <a:gd name="connsiteY9" fmla="*/ 70188 h 151073"/>
                <a:gd name="connsiteX10" fmla="*/ 32162 w 157625"/>
                <a:gd name="connsiteY10" fmla="*/ 76920 h 151073"/>
                <a:gd name="connsiteX11" fmla="*/ 21983 w 157625"/>
                <a:gd name="connsiteY11" fmla="*/ 78069 h 151073"/>
                <a:gd name="connsiteX12" fmla="*/ 22557 w 157625"/>
                <a:gd name="connsiteY12" fmla="*/ 85703 h 151073"/>
                <a:gd name="connsiteX13" fmla="*/ 18453 w 157625"/>
                <a:gd name="connsiteY13" fmla="*/ 91943 h 151073"/>
                <a:gd name="connsiteX14" fmla="*/ 7042 w 157625"/>
                <a:gd name="connsiteY14" fmla="*/ 95144 h 151073"/>
                <a:gd name="connsiteX15" fmla="*/ 1050 w 157625"/>
                <a:gd name="connsiteY15" fmla="*/ 94569 h 151073"/>
                <a:gd name="connsiteX16" fmla="*/ 4087 w 157625"/>
                <a:gd name="connsiteY16" fmla="*/ 102779 h 151073"/>
                <a:gd name="connsiteX17" fmla="*/ 16318 w 157625"/>
                <a:gd name="connsiteY17" fmla="*/ 110003 h 151073"/>
                <a:gd name="connsiteX18" fmla="*/ 23543 w 157625"/>
                <a:gd name="connsiteY18" fmla="*/ 119197 h 151073"/>
                <a:gd name="connsiteX19" fmla="*/ 35774 w 157625"/>
                <a:gd name="connsiteY19" fmla="*/ 131675 h 151073"/>
                <a:gd name="connsiteX20" fmla="*/ 39879 w 157625"/>
                <a:gd name="connsiteY20" fmla="*/ 144645 h 151073"/>
                <a:gd name="connsiteX21" fmla="*/ 51782 w 157625"/>
                <a:gd name="connsiteY21" fmla="*/ 149242 h 151073"/>
                <a:gd name="connsiteX22" fmla="*/ 59662 w 157625"/>
                <a:gd name="connsiteY22" fmla="*/ 143414 h 151073"/>
                <a:gd name="connsiteX23" fmla="*/ 64670 w 157625"/>
                <a:gd name="connsiteY23" fmla="*/ 147026 h 151073"/>
                <a:gd name="connsiteX24" fmla="*/ 67708 w 157625"/>
                <a:gd name="connsiteY24" fmla="*/ 141772 h 151073"/>
                <a:gd name="connsiteX25" fmla="*/ 61469 w 157625"/>
                <a:gd name="connsiteY25" fmla="*/ 128884 h 151073"/>
                <a:gd name="connsiteX26" fmla="*/ 32901 w 157625"/>
                <a:gd name="connsiteY26" fmla="*/ 110331 h 151073"/>
                <a:gd name="connsiteX27" fmla="*/ 44804 w 157625"/>
                <a:gd name="connsiteY27" fmla="*/ 108689 h 151073"/>
                <a:gd name="connsiteX28" fmla="*/ 53424 w 157625"/>
                <a:gd name="connsiteY28" fmla="*/ 99002 h 151073"/>
                <a:gd name="connsiteX29" fmla="*/ 79611 w 157625"/>
                <a:gd name="connsiteY29" fmla="*/ 100562 h 151073"/>
                <a:gd name="connsiteX30" fmla="*/ 100626 w 157625"/>
                <a:gd name="connsiteY30" fmla="*/ 125189 h 151073"/>
                <a:gd name="connsiteX31" fmla="*/ 110231 w 157625"/>
                <a:gd name="connsiteY31" fmla="*/ 122809 h 151073"/>
                <a:gd name="connsiteX32" fmla="*/ 100872 w 157625"/>
                <a:gd name="connsiteY32" fmla="*/ 107540 h 151073"/>
                <a:gd name="connsiteX33" fmla="*/ 100544 w 157625"/>
                <a:gd name="connsiteY33" fmla="*/ 96211 h 151073"/>
                <a:gd name="connsiteX34" fmla="*/ 118851 w 157625"/>
                <a:gd name="connsiteY34" fmla="*/ 87756 h 151073"/>
                <a:gd name="connsiteX35" fmla="*/ 131492 w 157625"/>
                <a:gd name="connsiteY35" fmla="*/ 88495 h 151073"/>
                <a:gd name="connsiteX36" fmla="*/ 141261 w 157625"/>
                <a:gd name="connsiteY36" fmla="*/ 82009 h 151073"/>
                <a:gd name="connsiteX37" fmla="*/ 157105 w 157625"/>
                <a:gd name="connsiteY37" fmla="*/ 78397 h 151073"/>
                <a:gd name="connsiteX38" fmla="*/ 153986 w 157625"/>
                <a:gd name="connsiteY38" fmla="*/ 67233 h 151073"/>
                <a:gd name="connsiteX39" fmla="*/ 145858 w 157625"/>
                <a:gd name="connsiteY39" fmla="*/ 57792 h 151073"/>
                <a:gd name="connsiteX40" fmla="*/ 149799 w 157625"/>
                <a:gd name="connsiteY40" fmla="*/ 44986 h 151073"/>
                <a:gd name="connsiteX41" fmla="*/ 112776 w 157625"/>
                <a:gd name="connsiteY41" fmla="*/ 49009 h 151073"/>
                <a:gd name="connsiteX42" fmla="*/ 99477 w 157625"/>
                <a:gd name="connsiteY42" fmla="*/ 39158 h 151073"/>
                <a:gd name="connsiteX43" fmla="*/ 86753 w 157625"/>
                <a:gd name="connsiteY43" fmla="*/ 40882 h 151073"/>
                <a:gd name="connsiteX44" fmla="*/ 66969 w 157625"/>
                <a:gd name="connsiteY44" fmla="*/ 23724 h 151073"/>
                <a:gd name="connsiteX45" fmla="*/ 62864 w 157625"/>
                <a:gd name="connsiteY45" fmla="*/ 14530 h 151073"/>
                <a:gd name="connsiteX46" fmla="*/ 54655 w 157625"/>
                <a:gd name="connsiteY46" fmla="*/ 5747 h 151073"/>
                <a:gd name="connsiteX47" fmla="*/ 43080 w 157625"/>
                <a:gd name="connsiteY47" fmla="*/ 985 h 151073"/>
                <a:gd name="connsiteX48" fmla="*/ 44476 w 157625"/>
                <a:gd name="connsiteY48" fmla="*/ 1560 h 151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57625" h="151073">
                  <a:moveTo>
                    <a:pt x="44968" y="0"/>
                  </a:moveTo>
                  <a:cubicBezTo>
                    <a:pt x="42588" y="1478"/>
                    <a:pt x="41438" y="3858"/>
                    <a:pt x="39386" y="5582"/>
                  </a:cubicBezTo>
                  <a:cubicBezTo>
                    <a:pt x="37334" y="7224"/>
                    <a:pt x="35282" y="5582"/>
                    <a:pt x="35282" y="9276"/>
                  </a:cubicBezTo>
                  <a:cubicBezTo>
                    <a:pt x="35282" y="11739"/>
                    <a:pt x="38894" y="13135"/>
                    <a:pt x="40453" y="14941"/>
                  </a:cubicBezTo>
                  <a:cubicBezTo>
                    <a:pt x="42588" y="17321"/>
                    <a:pt x="43326" y="20030"/>
                    <a:pt x="44640" y="22821"/>
                  </a:cubicBezTo>
                  <a:cubicBezTo>
                    <a:pt x="46938" y="27583"/>
                    <a:pt x="49565" y="30292"/>
                    <a:pt x="50633" y="35628"/>
                  </a:cubicBezTo>
                  <a:cubicBezTo>
                    <a:pt x="51207" y="38419"/>
                    <a:pt x="52767" y="37926"/>
                    <a:pt x="51125" y="40635"/>
                  </a:cubicBezTo>
                  <a:cubicBezTo>
                    <a:pt x="49812" y="42770"/>
                    <a:pt x="46938" y="41867"/>
                    <a:pt x="46446" y="44822"/>
                  </a:cubicBezTo>
                  <a:cubicBezTo>
                    <a:pt x="37662" y="45315"/>
                    <a:pt x="38976" y="45068"/>
                    <a:pt x="41849" y="52539"/>
                  </a:cubicBezTo>
                  <a:cubicBezTo>
                    <a:pt x="43655" y="57136"/>
                    <a:pt x="44394" y="65181"/>
                    <a:pt x="43983" y="70188"/>
                  </a:cubicBezTo>
                  <a:cubicBezTo>
                    <a:pt x="43491" y="76345"/>
                    <a:pt x="38401" y="79136"/>
                    <a:pt x="32162" y="76920"/>
                  </a:cubicBezTo>
                  <a:cubicBezTo>
                    <a:pt x="28222" y="75524"/>
                    <a:pt x="23871" y="69860"/>
                    <a:pt x="21983" y="78069"/>
                  </a:cubicBezTo>
                  <a:cubicBezTo>
                    <a:pt x="21408" y="80532"/>
                    <a:pt x="23214" y="83241"/>
                    <a:pt x="22557" y="85703"/>
                  </a:cubicBezTo>
                  <a:cubicBezTo>
                    <a:pt x="22065" y="87427"/>
                    <a:pt x="19602" y="90465"/>
                    <a:pt x="18453" y="91943"/>
                  </a:cubicBezTo>
                  <a:cubicBezTo>
                    <a:pt x="15169" y="95883"/>
                    <a:pt x="12789" y="96211"/>
                    <a:pt x="7042" y="95144"/>
                  </a:cubicBezTo>
                  <a:cubicBezTo>
                    <a:pt x="5072" y="94734"/>
                    <a:pt x="2855" y="92846"/>
                    <a:pt x="1050" y="94569"/>
                  </a:cubicBezTo>
                  <a:cubicBezTo>
                    <a:pt x="-1906" y="97360"/>
                    <a:pt x="2117" y="101301"/>
                    <a:pt x="4087" y="102779"/>
                  </a:cubicBezTo>
                  <a:cubicBezTo>
                    <a:pt x="8109" y="105652"/>
                    <a:pt x="12542" y="106309"/>
                    <a:pt x="16318" y="110003"/>
                  </a:cubicBezTo>
                  <a:cubicBezTo>
                    <a:pt x="19110" y="112712"/>
                    <a:pt x="20916" y="116324"/>
                    <a:pt x="23543" y="119197"/>
                  </a:cubicBezTo>
                  <a:cubicBezTo>
                    <a:pt x="27401" y="123301"/>
                    <a:pt x="32490" y="126995"/>
                    <a:pt x="35774" y="131675"/>
                  </a:cubicBezTo>
                  <a:cubicBezTo>
                    <a:pt x="38401" y="135451"/>
                    <a:pt x="37909" y="140048"/>
                    <a:pt x="39879" y="144645"/>
                  </a:cubicBezTo>
                  <a:cubicBezTo>
                    <a:pt x="42013" y="149817"/>
                    <a:pt x="45789" y="153429"/>
                    <a:pt x="51782" y="149242"/>
                  </a:cubicBezTo>
                  <a:cubicBezTo>
                    <a:pt x="56051" y="146287"/>
                    <a:pt x="54409" y="141197"/>
                    <a:pt x="59662" y="143414"/>
                  </a:cubicBezTo>
                  <a:cubicBezTo>
                    <a:pt x="61551" y="144235"/>
                    <a:pt x="61469" y="147600"/>
                    <a:pt x="64670" y="147026"/>
                  </a:cubicBezTo>
                  <a:cubicBezTo>
                    <a:pt x="68200" y="146451"/>
                    <a:pt x="66887" y="144070"/>
                    <a:pt x="67708" y="141772"/>
                  </a:cubicBezTo>
                  <a:cubicBezTo>
                    <a:pt x="70253" y="134876"/>
                    <a:pt x="67872" y="132824"/>
                    <a:pt x="61469" y="128884"/>
                  </a:cubicBezTo>
                  <a:cubicBezTo>
                    <a:pt x="57118" y="126257"/>
                    <a:pt x="31095" y="116816"/>
                    <a:pt x="32901" y="110331"/>
                  </a:cubicBezTo>
                  <a:cubicBezTo>
                    <a:pt x="34461" y="104667"/>
                    <a:pt x="41931" y="109017"/>
                    <a:pt x="44804" y="108689"/>
                  </a:cubicBezTo>
                  <a:cubicBezTo>
                    <a:pt x="50058" y="108114"/>
                    <a:pt x="48991" y="101793"/>
                    <a:pt x="53424" y="99002"/>
                  </a:cubicBezTo>
                  <a:cubicBezTo>
                    <a:pt x="60648" y="94569"/>
                    <a:pt x="74111" y="93420"/>
                    <a:pt x="79611" y="100562"/>
                  </a:cubicBezTo>
                  <a:cubicBezTo>
                    <a:pt x="85686" y="108443"/>
                    <a:pt x="91432" y="119689"/>
                    <a:pt x="100626" y="125189"/>
                  </a:cubicBezTo>
                  <a:cubicBezTo>
                    <a:pt x="103992" y="127242"/>
                    <a:pt x="109656" y="127652"/>
                    <a:pt x="110231" y="122809"/>
                  </a:cubicBezTo>
                  <a:cubicBezTo>
                    <a:pt x="110724" y="118540"/>
                    <a:pt x="102432" y="111644"/>
                    <a:pt x="100872" y="107540"/>
                  </a:cubicBezTo>
                  <a:cubicBezTo>
                    <a:pt x="99395" y="103599"/>
                    <a:pt x="99067" y="100069"/>
                    <a:pt x="100544" y="96211"/>
                  </a:cubicBezTo>
                  <a:cubicBezTo>
                    <a:pt x="103582" y="88413"/>
                    <a:pt x="111380" y="86935"/>
                    <a:pt x="118851" y="87756"/>
                  </a:cubicBezTo>
                  <a:cubicBezTo>
                    <a:pt x="123037" y="88166"/>
                    <a:pt x="127224" y="90465"/>
                    <a:pt x="131492" y="88495"/>
                  </a:cubicBezTo>
                  <a:cubicBezTo>
                    <a:pt x="135926" y="86442"/>
                    <a:pt x="135926" y="83323"/>
                    <a:pt x="141261" y="82009"/>
                  </a:cubicBezTo>
                  <a:cubicBezTo>
                    <a:pt x="146351" y="80696"/>
                    <a:pt x="154807" y="83897"/>
                    <a:pt x="157105" y="78397"/>
                  </a:cubicBezTo>
                  <a:cubicBezTo>
                    <a:pt x="158665" y="74703"/>
                    <a:pt x="156449" y="69449"/>
                    <a:pt x="153986" y="67233"/>
                  </a:cubicBezTo>
                  <a:cubicBezTo>
                    <a:pt x="150784" y="64196"/>
                    <a:pt x="144956" y="63867"/>
                    <a:pt x="145858" y="57792"/>
                  </a:cubicBezTo>
                  <a:cubicBezTo>
                    <a:pt x="146597" y="53031"/>
                    <a:pt x="150292" y="50815"/>
                    <a:pt x="149799" y="44986"/>
                  </a:cubicBezTo>
                  <a:cubicBezTo>
                    <a:pt x="138717" y="43426"/>
                    <a:pt x="121888" y="59106"/>
                    <a:pt x="112776" y="49009"/>
                  </a:cubicBezTo>
                  <a:cubicBezTo>
                    <a:pt x="109082" y="44904"/>
                    <a:pt x="106291" y="39322"/>
                    <a:pt x="99477" y="39158"/>
                  </a:cubicBezTo>
                  <a:cubicBezTo>
                    <a:pt x="94470" y="39076"/>
                    <a:pt x="92253" y="42441"/>
                    <a:pt x="86753" y="40882"/>
                  </a:cubicBezTo>
                  <a:cubicBezTo>
                    <a:pt x="78215" y="38419"/>
                    <a:pt x="70745" y="31852"/>
                    <a:pt x="66969" y="23724"/>
                  </a:cubicBezTo>
                  <a:cubicBezTo>
                    <a:pt x="65327" y="20195"/>
                    <a:pt x="65081" y="17403"/>
                    <a:pt x="62864" y="14530"/>
                  </a:cubicBezTo>
                  <a:cubicBezTo>
                    <a:pt x="60648" y="11739"/>
                    <a:pt x="57282" y="7963"/>
                    <a:pt x="54655" y="5747"/>
                  </a:cubicBezTo>
                  <a:cubicBezTo>
                    <a:pt x="51535" y="3120"/>
                    <a:pt x="46364" y="1970"/>
                    <a:pt x="43080" y="985"/>
                  </a:cubicBezTo>
                  <a:cubicBezTo>
                    <a:pt x="43491" y="1231"/>
                    <a:pt x="44065" y="1313"/>
                    <a:pt x="44476" y="156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1F82C658-7587-8CB0-B547-2A27C2A4FFFA}"/>
                </a:ext>
              </a:extLst>
            </p:cNvPr>
            <p:cNvSpPr/>
            <p:nvPr/>
          </p:nvSpPr>
          <p:spPr>
            <a:xfrm>
              <a:off x="9324710" y="3330776"/>
              <a:ext cx="34429" cy="24575"/>
            </a:xfrm>
            <a:custGeom>
              <a:avLst/>
              <a:gdLst>
                <a:gd name="connsiteX0" fmla="*/ 8679 w 34429"/>
                <a:gd name="connsiteY0" fmla="*/ 13154 h 24575"/>
                <a:gd name="connsiteX1" fmla="*/ 3836 w 34429"/>
                <a:gd name="connsiteY1" fmla="*/ 24400 h 24575"/>
                <a:gd name="connsiteX2" fmla="*/ 13358 w 34429"/>
                <a:gd name="connsiteY2" fmla="*/ 20460 h 24575"/>
                <a:gd name="connsiteX3" fmla="*/ 19926 w 34429"/>
                <a:gd name="connsiteY3" fmla="*/ 15617 h 24575"/>
                <a:gd name="connsiteX4" fmla="*/ 30680 w 34429"/>
                <a:gd name="connsiteY4" fmla="*/ 7572 h 24575"/>
                <a:gd name="connsiteX5" fmla="*/ 28627 w 34429"/>
                <a:gd name="connsiteY5" fmla="*/ 512 h 24575"/>
                <a:gd name="connsiteX6" fmla="*/ 14097 w 34429"/>
                <a:gd name="connsiteY6" fmla="*/ 9624 h 24575"/>
                <a:gd name="connsiteX7" fmla="*/ 6709 w 34429"/>
                <a:gd name="connsiteY7" fmla="*/ 12661 h 24575"/>
                <a:gd name="connsiteX8" fmla="*/ 6627 w 34429"/>
                <a:gd name="connsiteY8" fmla="*/ 14549 h 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429" h="24575">
                  <a:moveTo>
                    <a:pt x="8679" y="13154"/>
                  </a:moveTo>
                  <a:cubicBezTo>
                    <a:pt x="2686" y="9952"/>
                    <a:pt x="-4619" y="22348"/>
                    <a:pt x="3836" y="24400"/>
                  </a:cubicBezTo>
                  <a:cubicBezTo>
                    <a:pt x="7366" y="25303"/>
                    <a:pt x="11224" y="22512"/>
                    <a:pt x="13358" y="20460"/>
                  </a:cubicBezTo>
                  <a:cubicBezTo>
                    <a:pt x="16149" y="17833"/>
                    <a:pt x="16067" y="17505"/>
                    <a:pt x="19926" y="15617"/>
                  </a:cubicBezTo>
                  <a:cubicBezTo>
                    <a:pt x="23784" y="13564"/>
                    <a:pt x="27314" y="10527"/>
                    <a:pt x="30680" y="7572"/>
                  </a:cubicBezTo>
                  <a:cubicBezTo>
                    <a:pt x="34620" y="4206"/>
                    <a:pt x="37411" y="-1787"/>
                    <a:pt x="28627" y="512"/>
                  </a:cubicBezTo>
                  <a:cubicBezTo>
                    <a:pt x="22799" y="1989"/>
                    <a:pt x="19269" y="7736"/>
                    <a:pt x="14097" y="9624"/>
                  </a:cubicBezTo>
                  <a:cubicBezTo>
                    <a:pt x="11224" y="10609"/>
                    <a:pt x="9253" y="11020"/>
                    <a:pt x="6709" y="12661"/>
                  </a:cubicBezTo>
                  <a:cubicBezTo>
                    <a:pt x="6627" y="13318"/>
                    <a:pt x="6709" y="13811"/>
                    <a:pt x="6627" y="1454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B5F5A03-E730-337B-25A8-D2CE68FA1AA5}"/>
                </a:ext>
              </a:extLst>
            </p:cNvPr>
            <p:cNvSpPr/>
            <p:nvPr/>
          </p:nvSpPr>
          <p:spPr>
            <a:xfrm>
              <a:off x="9324710" y="3330776"/>
              <a:ext cx="34429" cy="24575"/>
            </a:xfrm>
            <a:custGeom>
              <a:avLst/>
              <a:gdLst>
                <a:gd name="connsiteX0" fmla="*/ 8679 w 34429"/>
                <a:gd name="connsiteY0" fmla="*/ 13154 h 24575"/>
                <a:gd name="connsiteX1" fmla="*/ 3836 w 34429"/>
                <a:gd name="connsiteY1" fmla="*/ 24400 h 24575"/>
                <a:gd name="connsiteX2" fmla="*/ 13358 w 34429"/>
                <a:gd name="connsiteY2" fmla="*/ 20460 h 24575"/>
                <a:gd name="connsiteX3" fmla="*/ 19926 w 34429"/>
                <a:gd name="connsiteY3" fmla="*/ 15617 h 24575"/>
                <a:gd name="connsiteX4" fmla="*/ 30680 w 34429"/>
                <a:gd name="connsiteY4" fmla="*/ 7572 h 24575"/>
                <a:gd name="connsiteX5" fmla="*/ 28627 w 34429"/>
                <a:gd name="connsiteY5" fmla="*/ 512 h 24575"/>
                <a:gd name="connsiteX6" fmla="*/ 14097 w 34429"/>
                <a:gd name="connsiteY6" fmla="*/ 9624 h 24575"/>
                <a:gd name="connsiteX7" fmla="*/ 6709 w 34429"/>
                <a:gd name="connsiteY7" fmla="*/ 12661 h 24575"/>
                <a:gd name="connsiteX8" fmla="*/ 6627 w 34429"/>
                <a:gd name="connsiteY8" fmla="*/ 14549 h 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429" h="24575">
                  <a:moveTo>
                    <a:pt x="8679" y="13154"/>
                  </a:moveTo>
                  <a:cubicBezTo>
                    <a:pt x="2686" y="9952"/>
                    <a:pt x="-4619" y="22348"/>
                    <a:pt x="3836" y="24400"/>
                  </a:cubicBezTo>
                  <a:cubicBezTo>
                    <a:pt x="7366" y="25303"/>
                    <a:pt x="11224" y="22512"/>
                    <a:pt x="13358" y="20460"/>
                  </a:cubicBezTo>
                  <a:cubicBezTo>
                    <a:pt x="16149" y="17833"/>
                    <a:pt x="16067" y="17505"/>
                    <a:pt x="19926" y="15617"/>
                  </a:cubicBezTo>
                  <a:cubicBezTo>
                    <a:pt x="23784" y="13564"/>
                    <a:pt x="27314" y="10527"/>
                    <a:pt x="30680" y="7572"/>
                  </a:cubicBezTo>
                  <a:cubicBezTo>
                    <a:pt x="34620" y="4206"/>
                    <a:pt x="37411" y="-1787"/>
                    <a:pt x="28627" y="512"/>
                  </a:cubicBezTo>
                  <a:cubicBezTo>
                    <a:pt x="22799" y="1989"/>
                    <a:pt x="19269" y="7736"/>
                    <a:pt x="14097" y="9624"/>
                  </a:cubicBezTo>
                  <a:cubicBezTo>
                    <a:pt x="11224" y="10609"/>
                    <a:pt x="9253" y="11020"/>
                    <a:pt x="6709" y="12661"/>
                  </a:cubicBezTo>
                  <a:cubicBezTo>
                    <a:pt x="6627" y="13318"/>
                    <a:pt x="6709" y="13811"/>
                    <a:pt x="6627" y="1454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0E86AF44-8710-94C2-C9F9-047749A75B1A}"/>
                </a:ext>
              </a:extLst>
            </p:cNvPr>
            <p:cNvSpPr/>
            <p:nvPr/>
          </p:nvSpPr>
          <p:spPr>
            <a:xfrm>
              <a:off x="9101481" y="2972926"/>
              <a:ext cx="131558" cy="333324"/>
            </a:xfrm>
            <a:custGeom>
              <a:avLst/>
              <a:gdLst>
                <a:gd name="connsiteX0" fmla="*/ 31113 w 131558"/>
                <a:gd name="connsiteY0" fmla="*/ 6025 h 333324"/>
                <a:gd name="connsiteX1" fmla="*/ 11247 w 131558"/>
                <a:gd name="connsiteY1" fmla="*/ 5369 h 333324"/>
                <a:gd name="connsiteX2" fmla="*/ 5500 w 131558"/>
                <a:gd name="connsiteY2" fmla="*/ 15794 h 333324"/>
                <a:gd name="connsiteX3" fmla="*/ 19866 w 131558"/>
                <a:gd name="connsiteY3" fmla="*/ 39437 h 333324"/>
                <a:gd name="connsiteX4" fmla="*/ 0 w 131558"/>
                <a:gd name="connsiteY4" fmla="*/ 49288 h 333324"/>
                <a:gd name="connsiteX5" fmla="*/ 12724 w 131558"/>
                <a:gd name="connsiteY5" fmla="*/ 60041 h 333324"/>
                <a:gd name="connsiteX6" fmla="*/ 16008 w 131558"/>
                <a:gd name="connsiteY6" fmla="*/ 72684 h 333324"/>
                <a:gd name="connsiteX7" fmla="*/ 19620 w 131558"/>
                <a:gd name="connsiteY7" fmla="*/ 89266 h 333324"/>
                <a:gd name="connsiteX8" fmla="*/ 18799 w 131558"/>
                <a:gd name="connsiteY8" fmla="*/ 95423 h 333324"/>
                <a:gd name="connsiteX9" fmla="*/ 22329 w 131558"/>
                <a:gd name="connsiteY9" fmla="*/ 102154 h 333324"/>
                <a:gd name="connsiteX10" fmla="*/ 25613 w 131558"/>
                <a:gd name="connsiteY10" fmla="*/ 113976 h 333324"/>
                <a:gd name="connsiteX11" fmla="*/ 35874 w 131558"/>
                <a:gd name="connsiteY11" fmla="*/ 123662 h 333324"/>
                <a:gd name="connsiteX12" fmla="*/ 44083 w 131558"/>
                <a:gd name="connsiteY12" fmla="*/ 135648 h 333324"/>
                <a:gd name="connsiteX13" fmla="*/ 43426 w 131558"/>
                <a:gd name="connsiteY13" fmla="*/ 154118 h 333324"/>
                <a:gd name="connsiteX14" fmla="*/ 46136 w 131558"/>
                <a:gd name="connsiteY14" fmla="*/ 167499 h 333324"/>
                <a:gd name="connsiteX15" fmla="*/ 39814 w 131558"/>
                <a:gd name="connsiteY15" fmla="*/ 179813 h 333324"/>
                <a:gd name="connsiteX16" fmla="*/ 49748 w 131558"/>
                <a:gd name="connsiteY16" fmla="*/ 194261 h 333324"/>
                <a:gd name="connsiteX17" fmla="*/ 59845 w 131558"/>
                <a:gd name="connsiteY17" fmla="*/ 228165 h 333324"/>
                <a:gd name="connsiteX18" fmla="*/ 65427 w 131558"/>
                <a:gd name="connsiteY18" fmla="*/ 243105 h 333324"/>
                <a:gd name="connsiteX19" fmla="*/ 74293 w 131558"/>
                <a:gd name="connsiteY19" fmla="*/ 254927 h 333324"/>
                <a:gd name="connsiteX20" fmla="*/ 74785 w 131558"/>
                <a:gd name="connsiteY20" fmla="*/ 267815 h 333324"/>
                <a:gd name="connsiteX21" fmla="*/ 72323 w 131558"/>
                <a:gd name="connsiteY21" fmla="*/ 280703 h 333324"/>
                <a:gd name="connsiteX22" fmla="*/ 83159 w 131558"/>
                <a:gd name="connsiteY22" fmla="*/ 287845 h 333324"/>
                <a:gd name="connsiteX23" fmla="*/ 81107 w 131558"/>
                <a:gd name="connsiteY23" fmla="*/ 301226 h 333324"/>
                <a:gd name="connsiteX24" fmla="*/ 89972 w 131558"/>
                <a:gd name="connsiteY24" fmla="*/ 317152 h 333324"/>
                <a:gd name="connsiteX25" fmla="*/ 94241 w 131558"/>
                <a:gd name="connsiteY25" fmla="*/ 332995 h 333324"/>
                <a:gd name="connsiteX26" fmla="*/ 105980 w 131558"/>
                <a:gd name="connsiteY26" fmla="*/ 317152 h 333324"/>
                <a:gd name="connsiteX27" fmla="*/ 131428 w 131558"/>
                <a:gd name="connsiteY27" fmla="*/ 331436 h 333324"/>
                <a:gd name="connsiteX28" fmla="*/ 126831 w 131558"/>
                <a:gd name="connsiteY28" fmla="*/ 318629 h 333324"/>
                <a:gd name="connsiteX29" fmla="*/ 119115 w 131558"/>
                <a:gd name="connsiteY29" fmla="*/ 307383 h 333324"/>
                <a:gd name="connsiteX30" fmla="*/ 105570 w 131558"/>
                <a:gd name="connsiteY30" fmla="*/ 296054 h 333324"/>
                <a:gd name="connsiteX31" fmla="*/ 97771 w 131558"/>
                <a:gd name="connsiteY31" fmla="*/ 278897 h 333324"/>
                <a:gd name="connsiteX32" fmla="*/ 84062 w 131558"/>
                <a:gd name="connsiteY32" fmla="*/ 253942 h 333324"/>
                <a:gd name="connsiteX33" fmla="*/ 78233 w 131558"/>
                <a:gd name="connsiteY33" fmla="*/ 229478 h 333324"/>
                <a:gd name="connsiteX34" fmla="*/ 89644 w 131558"/>
                <a:gd name="connsiteY34" fmla="*/ 200828 h 333324"/>
                <a:gd name="connsiteX35" fmla="*/ 107130 w 131558"/>
                <a:gd name="connsiteY35" fmla="*/ 214702 h 333324"/>
                <a:gd name="connsiteX36" fmla="*/ 119689 w 131558"/>
                <a:gd name="connsiteY36" fmla="*/ 231038 h 333324"/>
                <a:gd name="connsiteX37" fmla="*/ 125928 w 131558"/>
                <a:gd name="connsiteY37" fmla="*/ 225702 h 333324"/>
                <a:gd name="connsiteX38" fmla="*/ 110331 w 131558"/>
                <a:gd name="connsiteY38" fmla="*/ 211582 h 333324"/>
                <a:gd name="connsiteX39" fmla="*/ 102696 w 131558"/>
                <a:gd name="connsiteY39" fmla="*/ 196806 h 333324"/>
                <a:gd name="connsiteX40" fmla="*/ 95308 w 131558"/>
                <a:gd name="connsiteY40" fmla="*/ 182440 h 333324"/>
                <a:gd name="connsiteX41" fmla="*/ 85785 w 131558"/>
                <a:gd name="connsiteY41" fmla="*/ 157566 h 333324"/>
                <a:gd name="connsiteX42" fmla="*/ 75524 w 131558"/>
                <a:gd name="connsiteY42" fmla="*/ 135648 h 333324"/>
                <a:gd name="connsiteX43" fmla="*/ 70845 w 131558"/>
                <a:gd name="connsiteY43" fmla="*/ 115617 h 333324"/>
                <a:gd name="connsiteX44" fmla="*/ 60830 w 131558"/>
                <a:gd name="connsiteY44" fmla="*/ 107983 h 333324"/>
                <a:gd name="connsiteX45" fmla="*/ 55822 w 131558"/>
                <a:gd name="connsiteY45" fmla="*/ 97722 h 333324"/>
                <a:gd name="connsiteX46" fmla="*/ 49091 w 131558"/>
                <a:gd name="connsiteY46" fmla="*/ 83848 h 333324"/>
                <a:gd name="connsiteX47" fmla="*/ 55330 w 131558"/>
                <a:gd name="connsiteY47" fmla="*/ 73505 h 333324"/>
                <a:gd name="connsiteX48" fmla="*/ 49501 w 131558"/>
                <a:gd name="connsiteY48" fmla="*/ 55444 h 333324"/>
                <a:gd name="connsiteX49" fmla="*/ 56397 w 131558"/>
                <a:gd name="connsiteY49" fmla="*/ 55116 h 333324"/>
                <a:gd name="connsiteX50" fmla="*/ 36941 w 131558"/>
                <a:gd name="connsiteY50" fmla="*/ 35332 h 333324"/>
                <a:gd name="connsiteX51" fmla="*/ 30374 w 131558"/>
                <a:gd name="connsiteY51" fmla="*/ 21623 h 333324"/>
                <a:gd name="connsiteX52" fmla="*/ 33575 w 131558"/>
                <a:gd name="connsiteY52" fmla="*/ 14973 h 333324"/>
                <a:gd name="connsiteX53" fmla="*/ 31523 w 131558"/>
                <a:gd name="connsiteY53" fmla="*/ 7749 h 333324"/>
                <a:gd name="connsiteX54" fmla="*/ 31031 w 131558"/>
                <a:gd name="connsiteY54" fmla="*/ 8324 h 33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1558" h="333324">
                  <a:moveTo>
                    <a:pt x="31113" y="6025"/>
                  </a:moveTo>
                  <a:cubicBezTo>
                    <a:pt x="32426" y="-4975"/>
                    <a:pt x="14777" y="1757"/>
                    <a:pt x="11247" y="5369"/>
                  </a:cubicBezTo>
                  <a:cubicBezTo>
                    <a:pt x="9195" y="7503"/>
                    <a:pt x="6321" y="12675"/>
                    <a:pt x="5500" y="15794"/>
                  </a:cubicBezTo>
                  <a:cubicBezTo>
                    <a:pt x="2873" y="25892"/>
                    <a:pt x="15023" y="32130"/>
                    <a:pt x="19866" y="39437"/>
                  </a:cubicBezTo>
                  <a:cubicBezTo>
                    <a:pt x="16665" y="42146"/>
                    <a:pt x="-82" y="44034"/>
                    <a:pt x="0" y="49288"/>
                  </a:cubicBezTo>
                  <a:cubicBezTo>
                    <a:pt x="0" y="51258"/>
                    <a:pt x="10918" y="56922"/>
                    <a:pt x="12724" y="60041"/>
                  </a:cubicBezTo>
                  <a:cubicBezTo>
                    <a:pt x="15351" y="64474"/>
                    <a:pt x="15105" y="68004"/>
                    <a:pt x="16008" y="72684"/>
                  </a:cubicBezTo>
                  <a:cubicBezTo>
                    <a:pt x="17075" y="78594"/>
                    <a:pt x="19866" y="83273"/>
                    <a:pt x="19620" y="89266"/>
                  </a:cubicBezTo>
                  <a:cubicBezTo>
                    <a:pt x="19538" y="91236"/>
                    <a:pt x="18224" y="93042"/>
                    <a:pt x="18799" y="95423"/>
                  </a:cubicBezTo>
                  <a:cubicBezTo>
                    <a:pt x="19374" y="97722"/>
                    <a:pt x="21508" y="99856"/>
                    <a:pt x="22329" y="102154"/>
                  </a:cubicBezTo>
                  <a:cubicBezTo>
                    <a:pt x="23561" y="106095"/>
                    <a:pt x="24135" y="110035"/>
                    <a:pt x="25613" y="113976"/>
                  </a:cubicBezTo>
                  <a:cubicBezTo>
                    <a:pt x="27829" y="120050"/>
                    <a:pt x="31605" y="119394"/>
                    <a:pt x="35874" y="123662"/>
                  </a:cubicBezTo>
                  <a:cubicBezTo>
                    <a:pt x="38747" y="126371"/>
                    <a:pt x="42195" y="132118"/>
                    <a:pt x="44083" y="135648"/>
                  </a:cubicBezTo>
                  <a:cubicBezTo>
                    <a:pt x="47613" y="141805"/>
                    <a:pt x="44658" y="147879"/>
                    <a:pt x="43426" y="154118"/>
                  </a:cubicBezTo>
                  <a:cubicBezTo>
                    <a:pt x="42359" y="159618"/>
                    <a:pt x="46546" y="162245"/>
                    <a:pt x="46136" y="167499"/>
                  </a:cubicBezTo>
                  <a:cubicBezTo>
                    <a:pt x="45889" y="171686"/>
                    <a:pt x="41456" y="176037"/>
                    <a:pt x="39814" y="179813"/>
                  </a:cubicBezTo>
                  <a:cubicBezTo>
                    <a:pt x="35874" y="188761"/>
                    <a:pt x="44247" y="188761"/>
                    <a:pt x="49748" y="194261"/>
                  </a:cubicBezTo>
                  <a:cubicBezTo>
                    <a:pt x="57875" y="202634"/>
                    <a:pt x="57792" y="217739"/>
                    <a:pt x="59845" y="228165"/>
                  </a:cubicBezTo>
                  <a:cubicBezTo>
                    <a:pt x="61076" y="234404"/>
                    <a:pt x="60748" y="238180"/>
                    <a:pt x="65427" y="243105"/>
                  </a:cubicBezTo>
                  <a:cubicBezTo>
                    <a:pt x="68957" y="246799"/>
                    <a:pt x="72898" y="249919"/>
                    <a:pt x="74293" y="254927"/>
                  </a:cubicBezTo>
                  <a:cubicBezTo>
                    <a:pt x="75278" y="258703"/>
                    <a:pt x="75196" y="263792"/>
                    <a:pt x="74785" y="267815"/>
                  </a:cubicBezTo>
                  <a:cubicBezTo>
                    <a:pt x="74539" y="271017"/>
                    <a:pt x="70927" y="277830"/>
                    <a:pt x="72323" y="280703"/>
                  </a:cubicBezTo>
                  <a:cubicBezTo>
                    <a:pt x="74703" y="285875"/>
                    <a:pt x="81599" y="281771"/>
                    <a:pt x="83159" y="287845"/>
                  </a:cubicBezTo>
                  <a:cubicBezTo>
                    <a:pt x="84308" y="292524"/>
                    <a:pt x="80368" y="296465"/>
                    <a:pt x="81107" y="301226"/>
                  </a:cubicBezTo>
                  <a:cubicBezTo>
                    <a:pt x="81845" y="306398"/>
                    <a:pt x="87264" y="312226"/>
                    <a:pt x="89972" y="317152"/>
                  </a:cubicBezTo>
                  <a:cubicBezTo>
                    <a:pt x="93174" y="322898"/>
                    <a:pt x="93913" y="326592"/>
                    <a:pt x="94241" y="332995"/>
                  </a:cubicBezTo>
                  <a:cubicBezTo>
                    <a:pt x="104913" y="335951"/>
                    <a:pt x="97689" y="318055"/>
                    <a:pt x="105980" y="317152"/>
                  </a:cubicBezTo>
                  <a:cubicBezTo>
                    <a:pt x="116981" y="315921"/>
                    <a:pt x="120839" y="333406"/>
                    <a:pt x="131428" y="331436"/>
                  </a:cubicBezTo>
                  <a:cubicBezTo>
                    <a:pt x="132332" y="326839"/>
                    <a:pt x="128309" y="322570"/>
                    <a:pt x="126831" y="318629"/>
                  </a:cubicBezTo>
                  <a:cubicBezTo>
                    <a:pt x="125025" y="313786"/>
                    <a:pt x="123137" y="311241"/>
                    <a:pt x="119115" y="307383"/>
                  </a:cubicBezTo>
                  <a:cubicBezTo>
                    <a:pt x="114682" y="303361"/>
                    <a:pt x="109017" y="300652"/>
                    <a:pt x="105570" y="296054"/>
                  </a:cubicBezTo>
                  <a:cubicBezTo>
                    <a:pt x="100890" y="290062"/>
                    <a:pt x="99659" y="285957"/>
                    <a:pt x="97771" y="278897"/>
                  </a:cubicBezTo>
                  <a:cubicBezTo>
                    <a:pt x="95391" y="269703"/>
                    <a:pt x="86771" y="263300"/>
                    <a:pt x="84062" y="253942"/>
                  </a:cubicBezTo>
                  <a:cubicBezTo>
                    <a:pt x="81845" y="246389"/>
                    <a:pt x="78644" y="237441"/>
                    <a:pt x="78233" y="229478"/>
                  </a:cubicBezTo>
                  <a:cubicBezTo>
                    <a:pt x="77905" y="223568"/>
                    <a:pt x="80368" y="199925"/>
                    <a:pt x="89644" y="200828"/>
                  </a:cubicBezTo>
                  <a:cubicBezTo>
                    <a:pt x="95308" y="201403"/>
                    <a:pt x="104092" y="210597"/>
                    <a:pt x="107130" y="214702"/>
                  </a:cubicBezTo>
                  <a:cubicBezTo>
                    <a:pt x="110988" y="219874"/>
                    <a:pt x="113615" y="227919"/>
                    <a:pt x="119689" y="231038"/>
                  </a:cubicBezTo>
                  <a:cubicBezTo>
                    <a:pt x="125518" y="233993"/>
                    <a:pt x="129130" y="231859"/>
                    <a:pt x="125928" y="225702"/>
                  </a:cubicBezTo>
                  <a:cubicBezTo>
                    <a:pt x="122398" y="218888"/>
                    <a:pt x="114354" y="217821"/>
                    <a:pt x="110331" y="211582"/>
                  </a:cubicBezTo>
                  <a:cubicBezTo>
                    <a:pt x="107376" y="206985"/>
                    <a:pt x="105323" y="201649"/>
                    <a:pt x="102696" y="196806"/>
                  </a:cubicBezTo>
                  <a:cubicBezTo>
                    <a:pt x="99495" y="191142"/>
                    <a:pt x="96047" y="189253"/>
                    <a:pt x="95308" y="182440"/>
                  </a:cubicBezTo>
                  <a:cubicBezTo>
                    <a:pt x="94159" y="172671"/>
                    <a:pt x="88823" y="166678"/>
                    <a:pt x="85785" y="157566"/>
                  </a:cubicBezTo>
                  <a:cubicBezTo>
                    <a:pt x="83241" y="149767"/>
                    <a:pt x="76920" y="143611"/>
                    <a:pt x="75524" y="135648"/>
                  </a:cubicBezTo>
                  <a:cubicBezTo>
                    <a:pt x="74457" y="129245"/>
                    <a:pt x="75688" y="120132"/>
                    <a:pt x="70845" y="115617"/>
                  </a:cubicBezTo>
                  <a:cubicBezTo>
                    <a:pt x="67807" y="112826"/>
                    <a:pt x="63867" y="111020"/>
                    <a:pt x="60830" y="107983"/>
                  </a:cubicBezTo>
                  <a:cubicBezTo>
                    <a:pt x="57546" y="104617"/>
                    <a:pt x="57628" y="101580"/>
                    <a:pt x="55822" y="97722"/>
                  </a:cubicBezTo>
                  <a:cubicBezTo>
                    <a:pt x="52949" y="91811"/>
                    <a:pt x="46136" y="91154"/>
                    <a:pt x="49091" y="83848"/>
                  </a:cubicBezTo>
                  <a:cubicBezTo>
                    <a:pt x="50568" y="80318"/>
                    <a:pt x="53524" y="77034"/>
                    <a:pt x="55330" y="73505"/>
                  </a:cubicBezTo>
                  <a:cubicBezTo>
                    <a:pt x="59927" y="64557"/>
                    <a:pt x="53441" y="63571"/>
                    <a:pt x="49501" y="55444"/>
                  </a:cubicBezTo>
                  <a:cubicBezTo>
                    <a:pt x="51389" y="54131"/>
                    <a:pt x="54180" y="54213"/>
                    <a:pt x="56397" y="55116"/>
                  </a:cubicBezTo>
                  <a:cubicBezTo>
                    <a:pt x="61815" y="45265"/>
                    <a:pt x="41539" y="40340"/>
                    <a:pt x="36941" y="35332"/>
                  </a:cubicBezTo>
                  <a:cubicBezTo>
                    <a:pt x="34232" y="32295"/>
                    <a:pt x="29881" y="25974"/>
                    <a:pt x="30374" y="21623"/>
                  </a:cubicBezTo>
                  <a:cubicBezTo>
                    <a:pt x="30620" y="19242"/>
                    <a:pt x="33247" y="17682"/>
                    <a:pt x="33575" y="14973"/>
                  </a:cubicBezTo>
                  <a:cubicBezTo>
                    <a:pt x="33904" y="12100"/>
                    <a:pt x="32837" y="10048"/>
                    <a:pt x="31523" y="7749"/>
                  </a:cubicBezTo>
                  <a:cubicBezTo>
                    <a:pt x="31031" y="7093"/>
                    <a:pt x="31277" y="8078"/>
                    <a:pt x="31031" y="832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FF53DA02-25B1-BDB3-0B19-11B1B7C80084}"/>
                </a:ext>
              </a:extLst>
            </p:cNvPr>
            <p:cNvSpPr/>
            <p:nvPr/>
          </p:nvSpPr>
          <p:spPr>
            <a:xfrm>
              <a:off x="9101481" y="2972926"/>
              <a:ext cx="131558" cy="333324"/>
            </a:xfrm>
            <a:custGeom>
              <a:avLst/>
              <a:gdLst>
                <a:gd name="connsiteX0" fmla="*/ 31113 w 131558"/>
                <a:gd name="connsiteY0" fmla="*/ 6025 h 333324"/>
                <a:gd name="connsiteX1" fmla="*/ 11247 w 131558"/>
                <a:gd name="connsiteY1" fmla="*/ 5369 h 333324"/>
                <a:gd name="connsiteX2" fmla="*/ 5500 w 131558"/>
                <a:gd name="connsiteY2" fmla="*/ 15794 h 333324"/>
                <a:gd name="connsiteX3" fmla="*/ 19866 w 131558"/>
                <a:gd name="connsiteY3" fmla="*/ 39437 h 333324"/>
                <a:gd name="connsiteX4" fmla="*/ 0 w 131558"/>
                <a:gd name="connsiteY4" fmla="*/ 49288 h 333324"/>
                <a:gd name="connsiteX5" fmla="*/ 12724 w 131558"/>
                <a:gd name="connsiteY5" fmla="*/ 60041 h 333324"/>
                <a:gd name="connsiteX6" fmla="*/ 16008 w 131558"/>
                <a:gd name="connsiteY6" fmla="*/ 72684 h 333324"/>
                <a:gd name="connsiteX7" fmla="*/ 19620 w 131558"/>
                <a:gd name="connsiteY7" fmla="*/ 89266 h 333324"/>
                <a:gd name="connsiteX8" fmla="*/ 18799 w 131558"/>
                <a:gd name="connsiteY8" fmla="*/ 95423 h 333324"/>
                <a:gd name="connsiteX9" fmla="*/ 22329 w 131558"/>
                <a:gd name="connsiteY9" fmla="*/ 102154 h 333324"/>
                <a:gd name="connsiteX10" fmla="*/ 25613 w 131558"/>
                <a:gd name="connsiteY10" fmla="*/ 113976 h 333324"/>
                <a:gd name="connsiteX11" fmla="*/ 35874 w 131558"/>
                <a:gd name="connsiteY11" fmla="*/ 123662 h 333324"/>
                <a:gd name="connsiteX12" fmla="*/ 44083 w 131558"/>
                <a:gd name="connsiteY12" fmla="*/ 135648 h 333324"/>
                <a:gd name="connsiteX13" fmla="*/ 43426 w 131558"/>
                <a:gd name="connsiteY13" fmla="*/ 154118 h 333324"/>
                <a:gd name="connsiteX14" fmla="*/ 46136 w 131558"/>
                <a:gd name="connsiteY14" fmla="*/ 167499 h 333324"/>
                <a:gd name="connsiteX15" fmla="*/ 39814 w 131558"/>
                <a:gd name="connsiteY15" fmla="*/ 179813 h 333324"/>
                <a:gd name="connsiteX16" fmla="*/ 49748 w 131558"/>
                <a:gd name="connsiteY16" fmla="*/ 194261 h 333324"/>
                <a:gd name="connsiteX17" fmla="*/ 59845 w 131558"/>
                <a:gd name="connsiteY17" fmla="*/ 228165 h 333324"/>
                <a:gd name="connsiteX18" fmla="*/ 65427 w 131558"/>
                <a:gd name="connsiteY18" fmla="*/ 243105 h 333324"/>
                <a:gd name="connsiteX19" fmla="*/ 74293 w 131558"/>
                <a:gd name="connsiteY19" fmla="*/ 254927 h 333324"/>
                <a:gd name="connsiteX20" fmla="*/ 74785 w 131558"/>
                <a:gd name="connsiteY20" fmla="*/ 267815 h 333324"/>
                <a:gd name="connsiteX21" fmla="*/ 72323 w 131558"/>
                <a:gd name="connsiteY21" fmla="*/ 280703 h 333324"/>
                <a:gd name="connsiteX22" fmla="*/ 83159 w 131558"/>
                <a:gd name="connsiteY22" fmla="*/ 287845 h 333324"/>
                <a:gd name="connsiteX23" fmla="*/ 81107 w 131558"/>
                <a:gd name="connsiteY23" fmla="*/ 301226 h 333324"/>
                <a:gd name="connsiteX24" fmla="*/ 89972 w 131558"/>
                <a:gd name="connsiteY24" fmla="*/ 317152 h 333324"/>
                <a:gd name="connsiteX25" fmla="*/ 94241 w 131558"/>
                <a:gd name="connsiteY25" fmla="*/ 332995 h 333324"/>
                <a:gd name="connsiteX26" fmla="*/ 105980 w 131558"/>
                <a:gd name="connsiteY26" fmla="*/ 317152 h 333324"/>
                <a:gd name="connsiteX27" fmla="*/ 131428 w 131558"/>
                <a:gd name="connsiteY27" fmla="*/ 331436 h 333324"/>
                <a:gd name="connsiteX28" fmla="*/ 126831 w 131558"/>
                <a:gd name="connsiteY28" fmla="*/ 318629 h 333324"/>
                <a:gd name="connsiteX29" fmla="*/ 119115 w 131558"/>
                <a:gd name="connsiteY29" fmla="*/ 307383 h 333324"/>
                <a:gd name="connsiteX30" fmla="*/ 105570 w 131558"/>
                <a:gd name="connsiteY30" fmla="*/ 296054 h 333324"/>
                <a:gd name="connsiteX31" fmla="*/ 97771 w 131558"/>
                <a:gd name="connsiteY31" fmla="*/ 278897 h 333324"/>
                <a:gd name="connsiteX32" fmla="*/ 84062 w 131558"/>
                <a:gd name="connsiteY32" fmla="*/ 253942 h 333324"/>
                <a:gd name="connsiteX33" fmla="*/ 78233 w 131558"/>
                <a:gd name="connsiteY33" fmla="*/ 229478 h 333324"/>
                <a:gd name="connsiteX34" fmla="*/ 89644 w 131558"/>
                <a:gd name="connsiteY34" fmla="*/ 200828 h 333324"/>
                <a:gd name="connsiteX35" fmla="*/ 107130 w 131558"/>
                <a:gd name="connsiteY35" fmla="*/ 214702 h 333324"/>
                <a:gd name="connsiteX36" fmla="*/ 119689 w 131558"/>
                <a:gd name="connsiteY36" fmla="*/ 231038 h 333324"/>
                <a:gd name="connsiteX37" fmla="*/ 125928 w 131558"/>
                <a:gd name="connsiteY37" fmla="*/ 225702 h 333324"/>
                <a:gd name="connsiteX38" fmla="*/ 110331 w 131558"/>
                <a:gd name="connsiteY38" fmla="*/ 211582 h 333324"/>
                <a:gd name="connsiteX39" fmla="*/ 102696 w 131558"/>
                <a:gd name="connsiteY39" fmla="*/ 196806 h 333324"/>
                <a:gd name="connsiteX40" fmla="*/ 95308 w 131558"/>
                <a:gd name="connsiteY40" fmla="*/ 182440 h 333324"/>
                <a:gd name="connsiteX41" fmla="*/ 85785 w 131558"/>
                <a:gd name="connsiteY41" fmla="*/ 157566 h 333324"/>
                <a:gd name="connsiteX42" fmla="*/ 75524 w 131558"/>
                <a:gd name="connsiteY42" fmla="*/ 135648 h 333324"/>
                <a:gd name="connsiteX43" fmla="*/ 70845 w 131558"/>
                <a:gd name="connsiteY43" fmla="*/ 115617 h 333324"/>
                <a:gd name="connsiteX44" fmla="*/ 60830 w 131558"/>
                <a:gd name="connsiteY44" fmla="*/ 107983 h 333324"/>
                <a:gd name="connsiteX45" fmla="*/ 55822 w 131558"/>
                <a:gd name="connsiteY45" fmla="*/ 97722 h 333324"/>
                <a:gd name="connsiteX46" fmla="*/ 49091 w 131558"/>
                <a:gd name="connsiteY46" fmla="*/ 83848 h 333324"/>
                <a:gd name="connsiteX47" fmla="*/ 55330 w 131558"/>
                <a:gd name="connsiteY47" fmla="*/ 73505 h 333324"/>
                <a:gd name="connsiteX48" fmla="*/ 49501 w 131558"/>
                <a:gd name="connsiteY48" fmla="*/ 55444 h 333324"/>
                <a:gd name="connsiteX49" fmla="*/ 56397 w 131558"/>
                <a:gd name="connsiteY49" fmla="*/ 55116 h 333324"/>
                <a:gd name="connsiteX50" fmla="*/ 36941 w 131558"/>
                <a:gd name="connsiteY50" fmla="*/ 35332 h 333324"/>
                <a:gd name="connsiteX51" fmla="*/ 30374 w 131558"/>
                <a:gd name="connsiteY51" fmla="*/ 21623 h 333324"/>
                <a:gd name="connsiteX52" fmla="*/ 33575 w 131558"/>
                <a:gd name="connsiteY52" fmla="*/ 14973 h 333324"/>
                <a:gd name="connsiteX53" fmla="*/ 31523 w 131558"/>
                <a:gd name="connsiteY53" fmla="*/ 7749 h 333324"/>
                <a:gd name="connsiteX54" fmla="*/ 31031 w 131558"/>
                <a:gd name="connsiteY54" fmla="*/ 8324 h 33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1558" h="333324">
                  <a:moveTo>
                    <a:pt x="31113" y="6025"/>
                  </a:moveTo>
                  <a:cubicBezTo>
                    <a:pt x="32426" y="-4975"/>
                    <a:pt x="14777" y="1757"/>
                    <a:pt x="11247" y="5369"/>
                  </a:cubicBezTo>
                  <a:cubicBezTo>
                    <a:pt x="9195" y="7503"/>
                    <a:pt x="6321" y="12675"/>
                    <a:pt x="5500" y="15794"/>
                  </a:cubicBezTo>
                  <a:cubicBezTo>
                    <a:pt x="2873" y="25892"/>
                    <a:pt x="15023" y="32130"/>
                    <a:pt x="19866" y="39437"/>
                  </a:cubicBezTo>
                  <a:cubicBezTo>
                    <a:pt x="16665" y="42146"/>
                    <a:pt x="-82" y="44034"/>
                    <a:pt x="0" y="49288"/>
                  </a:cubicBezTo>
                  <a:cubicBezTo>
                    <a:pt x="0" y="51258"/>
                    <a:pt x="10918" y="56922"/>
                    <a:pt x="12724" y="60041"/>
                  </a:cubicBezTo>
                  <a:cubicBezTo>
                    <a:pt x="15351" y="64474"/>
                    <a:pt x="15105" y="68004"/>
                    <a:pt x="16008" y="72684"/>
                  </a:cubicBezTo>
                  <a:cubicBezTo>
                    <a:pt x="17075" y="78594"/>
                    <a:pt x="19866" y="83273"/>
                    <a:pt x="19620" y="89266"/>
                  </a:cubicBezTo>
                  <a:cubicBezTo>
                    <a:pt x="19538" y="91236"/>
                    <a:pt x="18224" y="93042"/>
                    <a:pt x="18799" y="95423"/>
                  </a:cubicBezTo>
                  <a:cubicBezTo>
                    <a:pt x="19374" y="97722"/>
                    <a:pt x="21508" y="99856"/>
                    <a:pt x="22329" y="102154"/>
                  </a:cubicBezTo>
                  <a:cubicBezTo>
                    <a:pt x="23561" y="106095"/>
                    <a:pt x="24135" y="110035"/>
                    <a:pt x="25613" y="113976"/>
                  </a:cubicBezTo>
                  <a:cubicBezTo>
                    <a:pt x="27829" y="120050"/>
                    <a:pt x="31605" y="119394"/>
                    <a:pt x="35874" y="123662"/>
                  </a:cubicBezTo>
                  <a:cubicBezTo>
                    <a:pt x="38747" y="126371"/>
                    <a:pt x="42195" y="132118"/>
                    <a:pt x="44083" y="135648"/>
                  </a:cubicBezTo>
                  <a:cubicBezTo>
                    <a:pt x="47613" y="141805"/>
                    <a:pt x="44658" y="147879"/>
                    <a:pt x="43426" y="154118"/>
                  </a:cubicBezTo>
                  <a:cubicBezTo>
                    <a:pt x="42359" y="159618"/>
                    <a:pt x="46546" y="162245"/>
                    <a:pt x="46136" y="167499"/>
                  </a:cubicBezTo>
                  <a:cubicBezTo>
                    <a:pt x="45889" y="171686"/>
                    <a:pt x="41456" y="176037"/>
                    <a:pt x="39814" y="179813"/>
                  </a:cubicBezTo>
                  <a:cubicBezTo>
                    <a:pt x="35874" y="188761"/>
                    <a:pt x="44247" y="188761"/>
                    <a:pt x="49748" y="194261"/>
                  </a:cubicBezTo>
                  <a:cubicBezTo>
                    <a:pt x="57875" y="202634"/>
                    <a:pt x="57792" y="217739"/>
                    <a:pt x="59845" y="228165"/>
                  </a:cubicBezTo>
                  <a:cubicBezTo>
                    <a:pt x="61076" y="234404"/>
                    <a:pt x="60748" y="238180"/>
                    <a:pt x="65427" y="243105"/>
                  </a:cubicBezTo>
                  <a:cubicBezTo>
                    <a:pt x="68957" y="246799"/>
                    <a:pt x="72898" y="249919"/>
                    <a:pt x="74293" y="254927"/>
                  </a:cubicBezTo>
                  <a:cubicBezTo>
                    <a:pt x="75278" y="258703"/>
                    <a:pt x="75196" y="263792"/>
                    <a:pt x="74785" y="267815"/>
                  </a:cubicBezTo>
                  <a:cubicBezTo>
                    <a:pt x="74539" y="271017"/>
                    <a:pt x="70927" y="277830"/>
                    <a:pt x="72323" y="280703"/>
                  </a:cubicBezTo>
                  <a:cubicBezTo>
                    <a:pt x="74703" y="285875"/>
                    <a:pt x="81599" y="281771"/>
                    <a:pt x="83159" y="287845"/>
                  </a:cubicBezTo>
                  <a:cubicBezTo>
                    <a:pt x="84308" y="292524"/>
                    <a:pt x="80368" y="296465"/>
                    <a:pt x="81107" y="301226"/>
                  </a:cubicBezTo>
                  <a:cubicBezTo>
                    <a:pt x="81845" y="306398"/>
                    <a:pt x="87264" y="312226"/>
                    <a:pt x="89972" y="317152"/>
                  </a:cubicBezTo>
                  <a:cubicBezTo>
                    <a:pt x="93174" y="322898"/>
                    <a:pt x="93913" y="326592"/>
                    <a:pt x="94241" y="332995"/>
                  </a:cubicBezTo>
                  <a:cubicBezTo>
                    <a:pt x="104913" y="335951"/>
                    <a:pt x="97689" y="318055"/>
                    <a:pt x="105980" y="317152"/>
                  </a:cubicBezTo>
                  <a:cubicBezTo>
                    <a:pt x="116981" y="315921"/>
                    <a:pt x="120839" y="333406"/>
                    <a:pt x="131428" y="331436"/>
                  </a:cubicBezTo>
                  <a:cubicBezTo>
                    <a:pt x="132332" y="326839"/>
                    <a:pt x="128309" y="322570"/>
                    <a:pt x="126831" y="318629"/>
                  </a:cubicBezTo>
                  <a:cubicBezTo>
                    <a:pt x="125025" y="313786"/>
                    <a:pt x="123137" y="311241"/>
                    <a:pt x="119115" y="307383"/>
                  </a:cubicBezTo>
                  <a:cubicBezTo>
                    <a:pt x="114682" y="303361"/>
                    <a:pt x="109017" y="300652"/>
                    <a:pt x="105570" y="296054"/>
                  </a:cubicBezTo>
                  <a:cubicBezTo>
                    <a:pt x="100890" y="290062"/>
                    <a:pt x="99659" y="285957"/>
                    <a:pt x="97771" y="278897"/>
                  </a:cubicBezTo>
                  <a:cubicBezTo>
                    <a:pt x="95391" y="269703"/>
                    <a:pt x="86771" y="263300"/>
                    <a:pt x="84062" y="253942"/>
                  </a:cubicBezTo>
                  <a:cubicBezTo>
                    <a:pt x="81845" y="246389"/>
                    <a:pt x="78644" y="237441"/>
                    <a:pt x="78233" y="229478"/>
                  </a:cubicBezTo>
                  <a:cubicBezTo>
                    <a:pt x="77905" y="223568"/>
                    <a:pt x="80368" y="199925"/>
                    <a:pt x="89644" y="200828"/>
                  </a:cubicBezTo>
                  <a:cubicBezTo>
                    <a:pt x="95308" y="201403"/>
                    <a:pt x="104092" y="210597"/>
                    <a:pt x="107130" y="214702"/>
                  </a:cubicBezTo>
                  <a:cubicBezTo>
                    <a:pt x="110988" y="219874"/>
                    <a:pt x="113615" y="227919"/>
                    <a:pt x="119689" y="231038"/>
                  </a:cubicBezTo>
                  <a:cubicBezTo>
                    <a:pt x="125518" y="233993"/>
                    <a:pt x="129130" y="231859"/>
                    <a:pt x="125928" y="225702"/>
                  </a:cubicBezTo>
                  <a:cubicBezTo>
                    <a:pt x="122398" y="218888"/>
                    <a:pt x="114354" y="217821"/>
                    <a:pt x="110331" y="211582"/>
                  </a:cubicBezTo>
                  <a:cubicBezTo>
                    <a:pt x="107376" y="206985"/>
                    <a:pt x="105323" y="201649"/>
                    <a:pt x="102696" y="196806"/>
                  </a:cubicBezTo>
                  <a:cubicBezTo>
                    <a:pt x="99495" y="191142"/>
                    <a:pt x="96047" y="189253"/>
                    <a:pt x="95308" y="182440"/>
                  </a:cubicBezTo>
                  <a:cubicBezTo>
                    <a:pt x="94159" y="172671"/>
                    <a:pt x="88823" y="166678"/>
                    <a:pt x="85785" y="157566"/>
                  </a:cubicBezTo>
                  <a:cubicBezTo>
                    <a:pt x="83241" y="149767"/>
                    <a:pt x="76920" y="143611"/>
                    <a:pt x="75524" y="135648"/>
                  </a:cubicBezTo>
                  <a:cubicBezTo>
                    <a:pt x="74457" y="129245"/>
                    <a:pt x="75688" y="120132"/>
                    <a:pt x="70845" y="115617"/>
                  </a:cubicBezTo>
                  <a:cubicBezTo>
                    <a:pt x="67807" y="112826"/>
                    <a:pt x="63867" y="111020"/>
                    <a:pt x="60830" y="107983"/>
                  </a:cubicBezTo>
                  <a:cubicBezTo>
                    <a:pt x="57546" y="104617"/>
                    <a:pt x="57628" y="101580"/>
                    <a:pt x="55822" y="97722"/>
                  </a:cubicBezTo>
                  <a:cubicBezTo>
                    <a:pt x="52949" y="91811"/>
                    <a:pt x="46136" y="91154"/>
                    <a:pt x="49091" y="83848"/>
                  </a:cubicBezTo>
                  <a:cubicBezTo>
                    <a:pt x="50568" y="80318"/>
                    <a:pt x="53524" y="77034"/>
                    <a:pt x="55330" y="73505"/>
                  </a:cubicBezTo>
                  <a:cubicBezTo>
                    <a:pt x="59927" y="64557"/>
                    <a:pt x="53441" y="63571"/>
                    <a:pt x="49501" y="55444"/>
                  </a:cubicBezTo>
                  <a:cubicBezTo>
                    <a:pt x="51389" y="54131"/>
                    <a:pt x="54180" y="54213"/>
                    <a:pt x="56397" y="55116"/>
                  </a:cubicBezTo>
                  <a:cubicBezTo>
                    <a:pt x="61815" y="45265"/>
                    <a:pt x="41539" y="40340"/>
                    <a:pt x="36941" y="35332"/>
                  </a:cubicBezTo>
                  <a:cubicBezTo>
                    <a:pt x="34232" y="32295"/>
                    <a:pt x="29881" y="25974"/>
                    <a:pt x="30374" y="21623"/>
                  </a:cubicBezTo>
                  <a:cubicBezTo>
                    <a:pt x="30620" y="19242"/>
                    <a:pt x="33247" y="17682"/>
                    <a:pt x="33575" y="14973"/>
                  </a:cubicBezTo>
                  <a:cubicBezTo>
                    <a:pt x="33904" y="12100"/>
                    <a:pt x="32837" y="10048"/>
                    <a:pt x="31523" y="7749"/>
                  </a:cubicBezTo>
                  <a:cubicBezTo>
                    <a:pt x="31031" y="7093"/>
                    <a:pt x="31277" y="8078"/>
                    <a:pt x="31031" y="832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78BB9D74-BCD9-A8BD-C700-97D8A7DAAAD0}"/>
                </a:ext>
              </a:extLst>
            </p:cNvPr>
            <p:cNvSpPr/>
            <p:nvPr/>
          </p:nvSpPr>
          <p:spPr>
            <a:xfrm>
              <a:off x="9493850" y="3145268"/>
              <a:ext cx="26127" cy="19671"/>
            </a:xfrm>
            <a:custGeom>
              <a:avLst/>
              <a:gdLst>
                <a:gd name="connsiteX0" fmla="*/ 19976 w 26127"/>
                <a:gd name="connsiteY0" fmla="*/ 0 h 19671"/>
                <a:gd name="connsiteX1" fmla="*/ 2081 w 26127"/>
                <a:gd name="connsiteY1" fmla="*/ 14202 h 19671"/>
                <a:gd name="connsiteX2" fmla="*/ 10454 w 26127"/>
                <a:gd name="connsiteY2" fmla="*/ 17568 h 19671"/>
                <a:gd name="connsiteX3" fmla="*/ 18745 w 26127"/>
                <a:gd name="connsiteY3" fmla="*/ 14120 h 19671"/>
                <a:gd name="connsiteX4" fmla="*/ 22029 w 26127"/>
                <a:gd name="connsiteY4" fmla="*/ 10754 h 19671"/>
                <a:gd name="connsiteX5" fmla="*/ 25313 w 26127"/>
                <a:gd name="connsiteY5" fmla="*/ 9687 h 19671"/>
                <a:gd name="connsiteX6" fmla="*/ 16693 w 26127"/>
                <a:gd name="connsiteY6" fmla="*/ 657 h 1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7" h="19671">
                  <a:moveTo>
                    <a:pt x="19976" y="0"/>
                  </a:moveTo>
                  <a:cubicBezTo>
                    <a:pt x="14066" y="2381"/>
                    <a:pt x="5775" y="9194"/>
                    <a:pt x="2081" y="14202"/>
                  </a:cubicBezTo>
                  <a:cubicBezTo>
                    <a:pt x="-4158" y="22493"/>
                    <a:pt x="5118" y="19374"/>
                    <a:pt x="10454" y="17568"/>
                  </a:cubicBezTo>
                  <a:cubicBezTo>
                    <a:pt x="13820" y="16418"/>
                    <a:pt x="15954" y="16090"/>
                    <a:pt x="18745" y="14120"/>
                  </a:cubicBezTo>
                  <a:cubicBezTo>
                    <a:pt x="19812" y="13299"/>
                    <a:pt x="21044" y="11575"/>
                    <a:pt x="22029" y="10754"/>
                  </a:cubicBezTo>
                  <a:cubicBezTo>
                    <a:pt x="23014" y="9933"/>
                    <a:pt x="24409" y="11246"/>
                    <a:pt x="25313" y="9687"/>
                  </a:cubicBezTo>
                  <a:cubicBezTo>
                    <a:pt x="28760" y="4187"/>
                    <a:pt x="20387" y="1149"/>
                    <a:pt x="16693" y="65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1477F2B6-5A12-A287-0A2E-112D83EFBDC4}"/>
                </a:ext>
              </a:extLst>
            </p:cNvPr>
            <p:cNvSpPr/>
            <p:nvPr/>
          </p:nvSpPr>
          <p:spPr>
            <a:xfrm>
              <a:off x="9493850" y="3145268"/>
              <a:ext cx="26127" cy="19671"/>
            </a:xfrm>
            <a:custGeom>
              <a:avLst/>
              <a:gdLst>
                <a:gd name="connsiteX0" fmla="*/ 19976 w 26127"/>
                <a:gd name="connsiteY0" fmla="*/ 0 h 19671"/>
                <a:gd name="connsiteX1" fmla="*/ 2081 w 26127"/>
                <a:gd name="connsiteY1" fmla="*/ 14202 h 19671"/>
                <a:gd name="connsiteX2" fmla="*/ 10454 w 26127"/>
                <a:gd name="connsiteY2" fmla="*/ 17568 h 19671"/>
                <a:gd name="connsiteX3" fmla="*/ 18745 w 26127"/>
                <a:gd name="connsiteY3" fmla="*/ 14120 h 19671"/>
                <a:gd name="connsiteX4" fmla="*/ 22029 w 26127"/>
                <a:gd name="connsiteY4" fmla="*/ 10754 h 19671"/>
                <a:gd name="connsiteX5" fmla="*/ 25313 w 26127"/>
                <a:gd name="connsiteY5" fmla="*/ 9687 h 19671"/>
                <a:gd name="connsiteX6" fmla="*/ 16693 w 26127"/>
                <a:gd name="connsiteY6" fmla="*/ 657 h 1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7" h="19671">
                  <a:moveTo>
                    <a:pt x="19976" y="0"/>
                  </a:moveTo>
                  <a:cubicBezTo>
                    <a:pt x="14066" y="2381"/>
                    <a:pt x="5775" y="9194"/>
                    <a:pt x="2081" y="14202"/>
                  </a:cubicBezTo>
                  <a:cubicBezTo>
                    <a:pt x="-4158" y="22493"/>
                    <a:pt x="5118" y="19374"/>
                    <a:pt x="10454" y="17568"/>
                  </a:cubicBezTo>
                  <a:cubicBezTo>
                    <a:pt x="13820" y="16418"/>
                    <a:pt x="15954" y="16090"/>
                    <a:pt x="18745" y="14120"/>
                  </a:cubicBezTo>
                  <a:cubicBezTo>
                    <a:pt x="19812" y="13299"/>
                    <a:pt x="21044" y="11575"/>
                    <a:pt x="22029" y="10754"/>
                  </a:cubicBezTo>
                  <a:cubicBezTo>
                    <a:pt x="23014" y="9933"/>
                    <a:pt x="24409" y="11246"/>
                    <a:pt x="25313" y="9687"/>
                  </a:cubicBezTo>
                  <a:cubicBezTo>
                    <a:pt x="28760" y="4187"/>
                    <a:pt x="20387" y="1149"/>
                    <a:pt x="16693" y="65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A1821D6-5544-8DFB-13AF-8C9959EE6763}"/>
                </a:ext>
              </a:extLst>
            </p:cNvPr>
            <p:cNvSpPr/>
            <p:nvPr/>
          </p:nvSpPr>
          <p:spPr>
            <a:xfrm>
              <a:off x="9475718" y="3171538"/>
              <a:ext cx="13196" cy="22960"/>
            </a:xfrm>
            <a:custGeom>
              <a:avLst/>
              <a:gdLst>
                <a:gd name="connsiteX0" fmla="*/ 3876 w 13196"/>
                <a:gd name="connsiteY0" fmla="*/ 0 h 22960"/>
                <a:gd name="connsiteX1" fmla="*/ 6585 w 13196"/>
                <a:gd name="connsiteY1" fmla="*/ 22575 h 22960"/>
                <a:gd name="connsiteX2" fmla="*/ 10279 w 13196"/>
                <a:gd name="connsiteY2" fmla="*/ 16254 h 22960"/>
                <a:gd name="connsiteX3" fmla="*/ 13070 w 13196"/>
                <a:gd name="connsiteY3" fmla="*/ 7963 h 22960"/>
                <a:gd name="connsiteX4" fmla="*/ 1249 w 13196"/>
                <a:gd name="connsiteY4" fmla="*/ 493 h 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96" h="22960">
                  <a:moveTo>
                    <a:pt x="3876" y="0"/>
                  </a:moveTo>
                  <a:cubicBezTo>
                    <a:pt x="674" y="3284"/>
                    <a:pt x="-4087" y="26187"/>
                    <a:pt x="6585" y="22575"/>
                  </a:cubicBezTo>
                  <a:cubicBezTo>
                    <a:pt x="10033" y="21426"/>
                    <a:pt x="9376" y="18799"/>
                    <a:pt x="10279" y="16254"/>
                  </a:cubicBezTo>
                  <a:cubicBezTo>
                    <a:pt x="11100" y="14120"/>
                    <a:pt x="13809" y="10590"/>
                    <a:pt x="13070" y="7963"/>
                  </a:cubicBezTo>
                  <a:cubicBezTo>
                    <a:pt x="12331" y="5336"/>
                    <a:pt x="4040" y="-164"/>
                    <a:pt x="1249" y="49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16EC0A2A-F87E-4E47-5FA2-C1BAC1788A5D}"/>
                </a:ext>
              </a:extLst>
            </p:cNvPr>
            <p:cNvSpPr/>
            <p:nvPr/>
          </p:nvSpPr>
          <p:spPr>
            <a:xfrm>
              <a:off x="9475718" y="3171538"/>
              <a:ext cx="13196" cy="22960"/>
            </a:xfrm>
            <a:custGeom>
              <a:avLst/>
              <a:gdLst>
                <a:gd name="connsiteX0" fmla="*/ 3876 w 13196"/>
                <a:gd name="connsiteY0" fmla="*/ 0 h 22960"/>
                <a:gd name="connsiteX1" fmla="*/ 6585 w 13196"/>
                <a:gd name="connsiteY1" fmla="*/ 22575 h 22960"/>
                <a:gd name="connsiteX2" fmla="*/ 10279 w 13196"/>
                <a:gd name="connsiteY2" fmla="*/ 16254 h 22960"/>
                <a:gd name="connsiteX3" fmla="*/ 13070 w 13196"/>
                <a:gd name="connsiteY3" fmla="*/ 7963 h 22960"/>
                <a:gd name="connsiteX4" fmla="*/ 1249 w 13196"/>
                <a:gd name="connsiteY4" fmla="*/ 493 h 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96" h="22960">
                  <a:moveTo>
                    <a:pt x="3876" y="0"/>
                  </a:moveTo>
                  <a:cubicBezTo>
                    <a:pt x="674" y="3284"/>
                    <a:pt x="-4087" y="26187"/>
                    <a:pt x="6585" y="22575"/>
                  </a:cubicBezTo>
                  <a:cubicBezTo>
                    <a:pt x="10033" y="21426"/>
                    <a:pt x="9376" y="18799"/>
                    <a:pt x="10279" y="16254"/>
                  </a:cubicBezTo>
                  <a:cubicBezTo>
                    <a:pt x="11100" y="14120"/>
                    <a:pt x="13809" y="10590"/>
                    <a:pt x="13070" y="7963"/>
                  </a:cubicBezTo>
                  <a:cubicBezTo>
                    <a:pt x="12331" y="5336"/>
                    <a:pt x="4040" y="-164"/>
                    <a:pt x="1249" y="493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2A92A05-8656-74D2-8E3E-45B32DA1226A}"/>
                </a:ext>
              </a:extLst>
            </p:cNvPr>
            <p:cNvSpPr/>
            <p:nvPr/>
          </p:nvSpPr>
          <p:spPr>
            <a:xfrm>
              <a:off x="6881093" y="1965300"/>
              <a:ext cx="285498" cy="205132"/>
            </a:xfrm>
            <a:custGeom>
              <a:avLst/>
              <a:gdLst>
                <a:gd name="connsiteX0" fmla="*/ 278761 w 285498"/>
                <a:gd name="connsiteY0" fmla="*/ 42428 h 205132"/>
                <a:gd name="connsiteX1" fmla="*/ 274082 w 285498"/>
                <a:gd name="connsiteY1" fmla="*/ 2121 h 205132"/>
                <a:gd name="connsiteX2" fmla="*/ 236648 w 285498"/>
                <a:gd name="connsiteY2" fmla="*/ 21905 h 205132"/>
                <a:gd name="connsiteX3" fmla="*/ 148647 w 285498"/>
                <a:gd name="connsiteY3" fmla="*/ 51704 h 205132"/>
                <a:gd name="connsiteX4" fmla="*/ 110310 w 285498"/>
                <a:gd name="connsiteY4" fmla="*/ 61062 h 205132"/>
                <a:gd name="connsiteX5" fmla="*/ 97668 w 285498"/>
                <a:gd name="connsiteY5" fmla="*/ 75018 h 205132"/>
                <a:gd name="connsiteX6" fmla="*/ 70167 w 285498"/>
                <a:gd name="connsiteY6" fmla="*/ 87824 h 205132"/>
                <a:gd name="connsiteX7" fmla="*/ 29942 w 285498"/>
                <a:gd name="connsiteY7" fmla="*/ 114175 h 205132"/>
                <a:gd name="connsiteX8" fmla="*/ 18449 w 285498"/>
                <a:gd name="connsiteY8" fmla="*/ 147833 h 205132"/>
                <a:gd name="connsiteX9" fmla="*/ 9502 w 285498"/>
                <a:gd name="connsiteY9" fmla="*/ 171065 h 205132"/>
                <a:gd name="connsiteX10" fmla="*/ 471 w 285498"/>
                <a:gd name="connsiteY10" fmla="*/ 195610 h 205132"/>
                <a:gd name="connsiteX11" fmla="*/ 31420 w 285498"/>
                <a:gd name="connsiteY11" fmla="*/ 205133 h 205132"/>
                <a:gd name="connsiteX12" fmla="*/ 66391 w 285498"/>
                <a:gd name="connsiteY12" fmla="*/ 190931 h 205132"/>
                <a:gd name="connsiteX13" fmla="*/ 72794 w 285498"/>
                <a:gd name="connsiteY13" fmla="*/ 161789 h 205132"/>
                <a:gd name="connsiteX14" fmla="*/ 105302 w 285498"/>
                <a:gd name="connsiteY14" fmla="*/ 140445 h 205132"/>
                <a:gd name="connsiteX15" fmla="*/ 136579 w 285498"/>
                <a:gd name="connsiteY15" fmla="*/ 119758 h 205132"/>
                <a:gd name="connsiteX16" fmla="*/ 151766 w 285498"/>
                <a:gd name="connsiteY16" fmla="*/ 92257 h 205132"/>
                <a:gd name="connsiteX17" fmla="*/ 193550 w 285498"/>
                <a:gd name="connsiteY17" fmla="*/ 79122 h 205132"/>
                <a:gd name="connsiteX18" fmla="*/ 222939 w 285498"/>
                <a:gd name="connsiteY18" fmla="*/ 65495 h 205132"/>
                <a:gd name="connsiteX19" fmla="*/ 274000 w 285498"/>
                <a:gd name="connsiteY19" fmla="*/ 37584 h 20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498" h="205132">
                  <a:moveTo>
                    <a:pt x="278761" y="42428"/>
                  </a:moveTo>
                  <a:cubicBezTo>
                    <a:pt x="268828" y="25599"/>
                    <a:pt x="301911" y="11233"/>
                    <a:pt x="274082" y="2121"/>
                  </a:cubicBezTo>
                  <a:cubicBezTo>
                    <a:pt x="250029" y="-5760"/>
                    <a:pt x="250604" y="10001"/>
                    <a:pt x="236648" y="21905"/>
                  </a:cubicBezTo>
                  <a:cubicBezTo>
                    <a:pt x="213745" y="41114"/>
                    <a:pt x="176722" y="46368"/>
                    <a:pt x="148647" y="51704"/>
                  </a:cubicBezTo>
                  <a:cubicBezTo>
                    <a:pt x="136086" y="54085"/>
                    <a:pt x="120079" y="52771"/>
                    <a:pt x="110310" y="61062"/>
                  </a:cubicBezTo>
                  <a:cubicBezTo>
                    <a:pt x="104892" y="65659"/>
                    <a:pt x="105384" y="70010"/>
                    <a:pt x="97668" y="75018"/>
                  </a:cubicBezTo>
                  <a:cubicBezTo>
                    <a:pt x="89130" y="80436"/>
                    <a:pt x="78869" y="82817"/>
                    <a:pt x="70167" y="87824"/>
                  </a:cubicBezTo>
                  <a:cubicBezTo>
                    <a:pt x="59085" y="94145"/>
                    <a:pt x="38644" y="104407"/>
                    <a:pt x="29942" y="114175"/>
                  </a:cubicBezTo>
                  <a:cubicBezTo>
                    <a:pt x="22144" y="122959"/>
                    <a:pt x="19434" y="136094"/>
                    <a:pt x="18449" y="147833"/>
                  </a:cubicBezTo>
                  <a:cubicBezTo>
                    <a:pt x="17382" y="160721"/>
                    <a:pt x="18285" y="160065"/>
                    <a:pt x="9502" y="171065"/>
                  </a:cubicBezTo>
                  <a:cubicBezTo>
                    <a:pt x="2524" y="179684"/>
                    <a:pt x="-1417" y="183789"/>
                    <a:pt x="471" y="195610"/>
                  </a:cubicBezTo>
                  <a:cubicBezTo>
                    <a:pt x="7695" y="199140"/>
                    <a:pt x="23621" y="205133"/>
                    <a:pt x="31420" y="205133"/>
                  </a:cubicBezTo>
                  <a:cubicBezTo>
                    <a:pt x="44801" y="205133"/>
                    <a:pt x="52928" y="191424"/>
                    <a:pt x="66391" y="190931"/>
                  </a:cubicBezTo>
                  <a:cubicBezTo>
                    <a:pt x="70496" y="180423"/>
                    <a:pt x="66062" y="170819"/>
                    <a:pt x="72794" y="161789"/>
                  </a:cubicBezTo>
                  <a:cubicBezTo>
                    <a:pt x="81249" y="150542"/>
                    <a:pt x="91921" y="144139"/>
                    <a:pt x="105302" y="140445"/>
                  </a:cubicBezTo>
                  <a:cubicBezTo>
                    <a:pt x="119833" y="136504"/>
                    <a:pt x="129683" y="133631"/>
                    <a:pt x="136579" y="119758"/>
                  </a:cubicBezTo>
                  <a:cubicBezTo>
                    <a:pt x="142161" y="108757"/>
                    <a:pt x="138796" y="98496"/>
                    <a:pt x="151766" y="92257"/>
                  </a:cubicBezTo>
                  <a:cubicBezTo>
                    <a:pt x="164572" y="86100"/>
                    <a:pt x="179841" y="86347"/>
                    <a:pt x="193550" y="79122"/>
                  </a:cubicBezTo>
                  <a:cubicBezTo>
                    <a:pt x="202991" y="74115"/>
                    <a:pt x="213170" y="69271"/>
                    <a:pt x="222939" y="65495"/>
                  </a:cubicBezTo>
                  <a:cubicBezTo>
                    <a:pt x="231969" y="62047"/>
                    <a:pt x="293702" y="52032"/>
                    <a:pt x="274000" y="3758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C2D90C18-C919-AD2C-EF22-79574BA32829}"/>
                </a:ext>
              </a:extLst>
            </p:cNvPr>
            <p:cNvSpPr/>
            <p:nvPr/>
          </p:nvSpPr>
          <p:spPr>
            <a:xfrm>
              <a:off x="6881093" y="1965300"/>
              <a:ext cx="285498" cy="205132"/>
            </a:xfrm>
            <a:custGeom>
              <a:avLst/>
              <a:gdLst>
                <a:gd name="connsiteX0" fmla="*/ 278761 w 285498"/>
                <a:gd name="connsiteY0" fmla="*/ 42428 h 205132"/>
                <a:gd name="connsiteX1" fmla="*/ 274082 w 285498"/>
                <a:gd name="connsiteY1" fmla="*/ 2121 h 205132"/>
                <a:gd name="connsiteX2" fmla="*/ 236648 w 285498"/>
                <a:gd name="connsiteY2" fmla="*/ 21905 h 205132"/>
                <a:gd name="connsiteX3" fmla="*/ 148647 w 285498"/>
                <a:gd name="connsiteY3" fmla="*/ 51704 h 205132"/>
                <a:gd name="connsiteX4" fmla="*/ 110310 w 285498"/>
                <a:gd name="connsiteY4" fmla="*/ 61062 h 205132"/>
                <a:gd name="connsiteX5" fmla="*/ 97668 w 285498"/>
                <a:gd name="connsiteY5" fmla="*/ 75018 h 205132"/>
                <a:gd name="connsiteX6" fmla="*/ 70167 w 285498"/>
                <a:gd name="connsiteY6" fmla="*/ 87824 h 205132"/>
                <a:gd name="connsiteX7" fmla="*/ 29942 w 285498"/>
                <a:gd name="connsiteY7" fmla="*/ 114175 h 205132"/>
                <a:gd name="connsiteX8" fmla="*/ 18449 w 285498"/>
                <a:gd name="connsiteY8" fmla="*/ 147833 h 205132"/>
                <a:gd name="connsiteX9" fmla="*/ 9502 w 285498"/>
                <a:gd name="connsiteY9" fmla="*/ 171065 h 205132"/>
                <a:gd name="connsiteX10" fmla="*/ 471 w 285498"/>
                <a:gd name="connsiteY10" fmla="*/ 195610 h 205132"/>
                <a:gd name="connsiteX11" fmla="*/ 31420 w 285498"/>
                <a:gd name="connsiteY11" fmla="*/ 205133 h 205132"/>
                <a:gd name="connsiteX12" fmla="*/ 66391 w 285498"/>
                <a:gd name="connsiteY12" fmla="*/ 190931 h 205132"/>
                <a:gd name="connsiteX13" fmla="*/ 72794 w 285498"/>
                <a:gd name="connsiteY13" fmla="*/ 161789 h 205132"/>
                <a:gd name="connsiteX14" fmla="*/ 105302 w 285498"/>
                <a:gd name="connsiteY14" fmla="*/ 140445 h 205132"/>
                <a:gd name="connsiteX15" fmla="*/ 136579 w 285498"/>
                <a:gd name="connsiteY15" fmla="*/ 119758 h 205132"/>
                <a:gd name="connsiteX16" fmla="*/ 151766 w 285498"/>
                <a:gd name="connsiteY16" fmla="*/ 92257 h 205132"/>
                <a:gd name="connsiteX17" fmla="*/ 193550 w 285498"/>
                <a:gd name="connsiteY17" fmla="*/ 79122 h 205132"/>
                <a:gd name="connsiteX18" fmla="*/ 222939 w 285498"/>
                <a:gd name="connsiteY18" fmla="*/ 65495 h 205132"/>
                <a:gd name="connsiteX19" fmla="*/ 274000 w 285498"/>
                <a:gd name="connsiteY19" fmla="*/ 37584 h 20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498" h="205132">
                  <a:moveTo>
                    <a:pt x="278761" y="42428"/>
                  </a:moveTo>
                  <a:cubicBezTo>
                    <a:pt x="268828" y="25599"/>
                    <a:pt x="301911" y="11233"/>
                    <a:pt x="274082" y="2121"/>
                  </a:cubicBezTo>
                  <a:cubicBezTo>
                    <a:pt x="250029" y="-5760"/>
                    <a:pt x="250604" y="10001"/>
                    <a:pt x="236648" y="21905"/>
                  </a:cubicBezTo>
                  <a:cubicBezTo>
                    <a:pt x="213745" y="41114"/>
                    <a:pt x="176722" y="46368"/>
                    <a:pt x="148647" y="51704"/>
                  </a:cubicBezTo>
                  <a:cubicBezTo>
                    <a:pt x="136086" y="54085"/>
                    <a:pt x="120079" y="52771"/>
                    <a:pt x="110310" y="61062"/>
                  </a:cubicBezTo>
                  <a:cubicBezTo>
                    <a:pt x="104892" y="65659"/>
                    <a:pt x="105384" y="70010"/>
                    <a:pt x="97668" y="75018"/>
                  </a:cubicBezTo>
                  <a:cubicBezTo>
                    <a:pt x="89130" y="80436"/>
                    <a:pt x="78869" y="82817"/>
                    <a:pt x="70167" y="87824"/>
                  </a:cubicBezTo>
                  <a:cubicBezTo>
                    <a:pt x="59085" y="94145"/>
                    <a:pt x="38644" y="104407"/>
                    <a:pt x="29942" y="114175"/>
                  </a:cubicBezTo>
                  <a:cubicBezTo>
                    <a:pt x="22144" y="122959"/>
                    <a:pt x="19434" y="136094"/>
                    <a:pt x="18449" y="147833"/>
                  </a:cubicBezTo>
                  <a:cubicBezTo>
                    <a:pt x="17382" y="160721"/>
                    <a:pt x="18285" y="160065"/>
                    <a:pt x="9502" y="171065"/>
                  </a:cubicBezTo>
                  <a:cubicBezTo>
                    <a:pt x="2524" y="179684"/>
                    <a:pt x="-1417" y="183789"/>
                    <a:pt x="471" y="195610"/>
                  </a:cubicBezTo>
                  <a:cubicBezTo>
                    <a:pt x="7695" y="199140"/>
                    <a:pt x="23621" y="205133"/>
                    <a:pt x="31420" y="205133"/>
                  </a:cubicBezTo>
                  <a:cubicBezTo>
                    <a:pt x="44801" y="205133"/>
                    <a:pt x="52928" y="191424"/>
                    <a:pt x="66391" y="190931"/>
                  </a:cubicBezTo>
                  <a:cubicBezTo>
                    <a:pt x="70496" y="180423"/>
                    <a:pt x="66062" y="170819"/>
                    <a:pt x="72794" y="161789"/>
                  </a:cubicBezTo>
                  <a:cubicBezTo>
                    <a:pt x="81249" y="150542"/>
                    <a:pt x="91921" y="144139"/>
                    <a:pt x="105302" y="140445"/>
                  </a:cubicBezTo>
                  <a:cubicBezTo>
                    <a:pt x="119833" y="136504"/>
                    <a:pt x="129683" y="133631"/>
                    <a:pt x="136579" y="119758"/>
                  </a:cubicBezTo>
                  <a:cubicBezTo>
                    <a:pt x="142161" y="108757"/>
                    <a:pt x="138796" y="98496"/>
                    <a:pt x="151766" y="92257"/>
                  </a:cubicBezTo>
                  <a:cubicBezTo>
                    <a:pt x="164572" y="86100"/>
                    <a:pt x="179841" y="86347"/>
                    <a:pt x="193550" y="79122"/>
                  </a:cubicBezTo>
                  <a:cubicBezTo>
                    <a:pt x="202991" y="74115"/>
                    <a:pt x="213170" y="69271"/>
                    <a:pt x="222939" y="65495"/>
                  </a:cubicBezTo>
                  <a:cubicBezTo>
                    <a:pt x="231969" y="62047"/>
                    <a:pt x="293702" y="52032"/>
                    <a:pt x="274000" y="3758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106D1198-B01F-D350-1B61-33AF01D27589}"/>
                </a:ext>
              </a:extLst>
            </p:cNvPr>
            <p:cNvSpPr/>
            <p:nvPr/>
          </p:nvSpPr>
          <p:spPr>
            <a:xfrm>
              <a:off x="6826892" y="2183549"/>
              <a:ext cx="109971" cy="119786"/>
            </a:xfrm>
            <a:custGeom>
              <a:avLst/>
              <a:gdLst>
                <a:gd name="connsiteX0" fmla="*/ 83733 w 109971"/>
                <a:gd name="connsiteY0" fmla="*/ 3384 h 119786"/>
                <a:gd name="connsiteX1" fmla="*/ 34561 w 109971"/>
                <a:gd name="connsiteY1" fmla="*/ 3795 h 119786"/>
                <a:gd name="connsiteX2" fmla="*/ 31195 w 109971"/>
                <a:gd name="connsiteY2" fmla="*/ 41967 h 119786"/>
                <a:gd name="connsiteX3" fmla="*/ 246 w 109971"/>
                <a:gd name="connsiteY3" fmla="*/ 64953 h 119786"/>
                <a:gd name="connsiteX4" fmla="*/ 12806 w 109971"/>
                <a:gd name="connsiteY4" fmla="*/ 94013 h 119786"/>
                <a:gd name="connsiteX5" fmla="*/ 51307 w 109971"/>
                <a:gd name="connsiteY5" fmla="*/ 92782 h 119786"/>
                <a:gd name="connsiteX6" fmla="*/ 69778 w 109971"/>
                <a:gd name="connsiteY6" fmla="*/ 112402 h 119786"/>
                <a:gd name="connsiteX7" fmla="*/ 107376 w 109971"/>
                <a:gd name="connsiteY7" fmla="*/ 103208 h 119786"/>
                <a:gd name="connsiteX8" fmla="*/ 88413 w 109971"/>
                <a:gd name="connsiteY8" fmla="*/ 81946 h 119786"/>
                <a:gd name="connsiteX9" fmla="*/ 85293 w 109971"/>
                <a:gd name="connsiteY9" fmla="*/ 54199 h 119786"/>
                <a:gd name="connsiteX10" fmla="*/ 83816 w 109971"/>
                <a:gd name="connsiteY10" fmla="*/ 29572 h 119786"/>
                <a:gd name="connsiteX11" fmla="*/ 85293 w 109971"/>
                <a:gd name="connsiteY11" fmla="*/ 4944 h 119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971" h="119786">
                  <a:moveTo>
                    <a:pt x="83733" y="3384"/>
                  </a:moveTo>
                  <a:cubicBezTo>
                    <a:pt x="70516" y="4534"/>
                    <a:pt x="45479" y="-5071"/>
                    <a:pt x="34561" y="3795"/>
                  </a:cubicBezTo>
                  <a:cubicBezTo>
                    <a:pt x="21672" y="14138"/>
                    <a:pt x="37023" y="30721"/>
                    <a:pt x="31195" y="41967"/>
                  </a:cubicBezTo>
                  <a:cubicBezTo>
                    <a:pt x="25038" y="53871"/>
                    <a:pt x="2709" y="50587"/>
                    <a:pt x="246" y="64953"/>
                  </a:cubicBezTo>
                  <a:cubicBezTo>
                    <a:pt x="-2627" y="81535"/>
                    <a:pt x="20769" y="75953"/>
                    <a:pt x="12806" y="94013"/>
                  </a:cubicBezTo>
                  <a:cubicBezTo>
                    <a:pt x="26844" y="95081"/>
                    <a:pt x="41292" y="86133"/>
                    <a:pt x="51307" y="92782"/>
                  </a:cubicBezTo>
                  <a:cubicBezTo>
                    <a:pt x="59270" y="97954"/>
                    <a:pt x="60830" y="107148"/>
                    <a:pt x="69778" y="112402"/>
                  </a:cubicBezTo>
                  <a:cubicBezTo>
                    <a:pt x="82584" y="119954"/>
                    <a:pt x="120100" y="127589"/>
                    <a:pt x="107376" y="103208"/>
                  </a:cubicBezTo>
                  <a:cubicBezTo>
                    <a:pt x="102450" y="93767"/>
                    <a:pt x="91860" y="91551"/>
                    <a:pt x="88413" y="81946"/>
                  </a:cubicBezTo>
                  <a:cubicBezTo>
                    <a:pt x="85786" y="74722"/>
                    <a:pt x="86853" y="61916"/>
                    <a:pt x="85293" y="54199"/>
                  </a:cubicBezTo>
                  <a:cubicBezTo>
                    <a:pt x="83487" y="45251"/>
                    <a:pt x="83077" y="38109"/>
                    <a:pt x="83816" y="29572"/>
                  </a:cubicBezTo>
                  <a:cubicBezTo>
                    <a:pt x="84554" y="21116"/>
                    <a:pt x="89233" y="12907"/>
                    <a:pt x="85293" y="494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93267B00-E7B7-BD64-4CB1-97CCE87C3C24}"/>
                </a:ext>
              </a:extLst>
            </p:cNvPr>
            <p:cNvSpPr/>
            <p:nvPr/>
          </p:nvSpPr>
          <p:spPr>
            <a:xfrm>
              <a:off x="6826892" y="2183549"/>
              <a:ext cx="109971" cy="119786"/>
            </a:xfrm>
            <a:custGeom>
              <a:avLst/>
              <a:gdLst>
                <a:gd name="connsiteX0" fmla="*/ 83733 w 109971"/>
                <a:gd name="connsiteY0" fmla="*/ 3384 h 119786"/>
                <a:gd name="connsiteX1" fmla="*/ 34561 w 109971"/>
                <a:gd name="connsiteY1" fmla="*/ 3795 h 119786"/>
                <a:gd name="connsiteX2" fmla="*/ 31195 w 109971"/>
                <a:gd name="connsiteY2" fmla="*/ 41967 h 119786"/>
                <a:gd name="connsiteX3" fmla="*/ 246 w 109971"/>
                <a:gd name="connsiteY3" fmla="*/ 64953 h 119786"/>
                <a:gd name="connsiteX4" fmla="*/ 12806 w 109971"/>
                <a:gd name="connsiteY4" fmla="*/ 94013 h 119786"/>
                <a:gd name="connsiteX5" fmla="*/ 51307 w 109971"/>
                <a:gd name="connsiteY5" fmla="*/ 92782 h 119786"/>
                <a:gd name="connsiteX6" fmla="*/ 69778 w 109971"/>
                <a:gd name="connsiteY6" fmla="*/ 112402 h 119786"/>
                <a:gd name="connsiteX7" fmla="*/ 107376 w 109971"/>
                <a:gd name="connsiteY7" fmla="*/ 103208 h 119786"/>
                <a:gd name="connsiteX8" fmla="*/ 88413 w 109971"/>
                <a:gd name="connsiteY8" fmla="*/ 81946 h 119786"/>
                <a:gd name="connsiteX9" fmla="*/ 85293 w 109971"/>
                <a:gd name="connsiteY9" fmla="*/ 54199 h 119786"/>
                <a:gd name="connsiteX10" fmla="*/ 83816 w 109971"/>
                <a:gd name="connsiteY10" fmla="*/ 29572 h 119786"/>
                <a:gd name="connsiteX11" fmla="*/ 85293 w 109971"/>
                <a:gd name="connsiteY11" fmla="*/ 4944 h 119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971" h="119786">
                  <a:moveTo>
                    <a:pt x="83733" y="3384"/>
                  </a:moveTo>
                  <a:cubicBezTo>
                    <a:pt x="70516" y="4534"/>
                    <a:pt x="45479" y="-5071"/>
                    <a:pt x="34561" y="3795"/>
                  </a:cubicBezTo>
                  <a:cubicBezTo>
                    <a:pt x="21672" y="14138"/>
                    <a:pt x="37023" y="30721"/>
                    <a:pt x="31195" y="41967"/>
                  </a:cubicBezTo>
                  <a:cubicBezTo>
                    <a:pt x="25038" y="53871"/>
                    <a:pt x="2709" y="50587"/>
                    <a:pt x="246" y="64953"/>
                  </a:cubicBezTo>
                  <a:cubicBezTo>
                    <a:pt x="-2627" y="81535"/>
                    <a:pt x="20769" y="75953"/>
                    <a:pt x="12806" y="94013"/>
                  </a:cubicBezTo>
                  <a:cubicBezTo>
                    <a:pt x="26844" y="95081"/>
                    <a:pt x="41292" y="86133"/>
                    <a:pt x="51307" y="92782"/>
                  </a:cubicBezTo>
                  <a:cubicBezTo>
                    <a:pt x="59270" y="97954"/>
                    <a:pt x="60830" y="107148"/>
                    <a:pt x="69778" y="112402"/>
                  </a:cubicBezTo>
                  <a:cubicBezTo>
                    <a:pt x="82584" y="119954"/>
                    <a:pt x="120100" y="127589"/>
                    <a:pt x="107376" y="103208"/>
                  </a:cubicBezTo>
                  <a:cubicBezTo>
                    <a:pt x="102450" y="93767"/>
                    <a:pt x="91860" y="91551"/>
                    <a:pt x="88413" y="81946"/>
                  </a:cubicBezTo>
                  <a:cubicBezTo>
                    <a:pt x="85786" y="74722"/>
                    <a:pt x="86853" y="61916"/>
                    <a:pt x="85293" y="54199"/>
                  </a:cubicBezTo>
                  <a:cubicBezTo>
                    <a:pt x="83487" y="45251"/>
                    <a:pt x="83077" y="38109"/>
                    <a:pt x="83816" y="29572"/>
                  </a:cubicBezTo>
                  <a:cubicBezTo>
                    <a:pt x="84554" y="21116"/>
                    <a:pt x="89233" y="12907"/>
                    <a:pt x="85293" y="494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A6E705CD-4F7F-FBB6-6AE9-560742AA588A}"/>
                </a:ext>
              </a:extLst>
            </p:cNvPr>
            <p:cNvSpPr/>
            <p:nvPr/>
          </p:nvSpPr>
          <p:spPr>
            <a:xfrm>
              <a:off x="7708052" y="1728925"/>
              <a:ext cx="139604" cy="70551"/>
            </a:xfrm>
            <a:custGeom>
              <a:avLst/>
              <a:gdLst>
                <a:gd name="connsiteX0" fmla="*/ 105579 w 139604"/>
                <a:gd name="connsiteY0" fmla="*/ 20 h 70551"/>
                <a:gd name="connsiteX1" fmla="*/ 84317 w 139604"/>
                <a:gd name="connsiteY1" fmla="*/ 14057 h 70551"/>
                <a:gd name="connsiteX2" fmla="*/ 96385 w 139604"/>
                <a:gd name="connsiteY2" fmla="*/ 34334 h 70551"/>
                <a:gd name="connsiteX3" fmla="*/ 55913 w 139604"/>
                <a:gd name="connsiteY3" fmla="*/ 31214 h 70551"/>
                <a:gd name="connsiteX4" fmla="*/ 39741 w 139604"/>
                <a:gd name="connsiteY4" fmla="*/ 42050 h 70551"/>
                <a:gd name="connsiteX5" fmla="*/ 15032 w 139604"/>
                <a:gd name="connsiteY5" fmla="*/ 48289 h 70551"/>
                <a:gd name="connsiteX6" fmla="*/ 29808 w 139604"/>
                <a:gd name="connsiteY6" fmla="*/ 67088 h 70551"/>
                <a:gd name="connsiteX7" fmla="*/ 119370 w 139604"/>
                <a:gd name="connsiteY7" fmla="*/ 68566 h 70551"/>
                <a:gd name="connsiteX8" fmla="*/ 133654 w 139604"/>
                <a:gd name="connsiteY8" fmla="*/ 64297 h 70551"/>
                <a:gd name="connsiteX9" fmla="*/ 125527 w 139604"/>
                <a:gd name="connsiteY9" fmla="*/ 51491 h 70551"/>
                <a:gd name="connsiteX10" fmla="*/ 136445 w 139604"/>
                <a:gd name="connsiteY10" fmla="*/ 18326 h 70551"/>
                <a:gd name="connsiteX11" fmla="*/ 97862 w 139604"/>
                <a:gd name="connsiteY11" fmla="*/ 3139 h 70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604" h="70551">
                  <a:moveTo>
                    <a:pt x="105579" y="20"/>
                  </a:moveTo>
                  <a:cubicBezTo>
                    <a:pt x="99011" y="-391"/>
                    <a:pt x="85056" y="5684"/>
                    <a:pt x="84317" y="14057"/>
                  </a:cubicBezTo>
                  <a:cubicBezTo>
                    <a:pt x="83578" y="22841"/>
                    <a:pt x="99175" y="26453"/>
                    <a:pt x="96385" y="34334"/>
                  </a:cubicBezTo>
                  <a:cubicBezTo>
                    <a:pt x="92526" y="45498"/>
                    <a:pt x="63794" y="30886"/>
                    <a:pt x="55913" y="31214"/>
                  </a:cubicBezTo>
                  <a:cubicBezTo>
                    <a:pt x="42451" y="31707"/>
                    <a:pt x="46965" y="36386"/>
                    <a:pt x="39741" y="42050"/>
                  </a:cubicBezTo>
                  <a:cubicBezTo>
                    <a:pt x="30219" y="49521"/>
                    <a:pt x="28167" y="45827"/>
                    <a:pt x="15032" y="48289"/>
                  </a:cubicBezTo>
                  <a:cubicBezTo>
                    <a:pt x="-17476" y="54446"/>
                    <a:pt x="9942" y="68238"/>
                    <a:pt x="29808" y="67088"/>
                  </a:cubicBezTo>
                  <a:cubicBezTo>
                    <a:pt x="62152" y="65364"/>
                    <a:pt x="87108" y="74394"/>
                    <a:pt x="119370" y="68566"/>
                  </a:cubicBezTo>
                  <a:cubicBezTo>
                    <a:pt x="124378" y="67663"/>
                    <a:pt x="130863" y="70454"/>
                    <a:pt x="133654" y="64297"/>
                  </a:cubicBezTo>
                  <a:cubicBezTo>
                    <a:pt x="137841" y="54939"/>
                    <a:pt x="125609" y="58305"/>
                    <a:pt x="125527" y="51491"/>
                  </a:cubicBezTo>
                  <a:cubicBezTo>
                    <a:pt x="125280" y="38438"/>
                    <a:pt x="147692" y="35565"/>
                    <a:pt x="136445" y="18326"/>
                  </a:cubicBezTo>
                  <a:cubicBezTo>
                    <a:pt x="130124" y="8557"/>
                    <a:pt x="108534" y="-2033"/>
                    <a:pt x="97862" y="313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465602C0-6895-E735-3EE1-185138FD9014}"/>
                </a:ext>
              </a:extLst>
            </p:cNvPr>
            <p:cNvSpPr/>
            <p:nvPr/>
          </p:nvSpPr>
          <p:spPr>
            <a:xfrm>
              <a:off x="7708052" y="1728925"/>
              <a:ext cx="139604" cy="70551"/>
            </a:xfrm>
            <a:custGeom>
              <a:avLst/>
              <a:gdLst>
                <a:gd name="connsiteX0" fmla="*/ 105579 w 139604"/>
                <a:gd name="connsiteY0" fmla="*/ 20 h 70551"/>
                <a:gd name="connsiteX1" fmla="*/ 84317 w 139604"/>
                <a:gd name="connsiteY1" fmla="*/ 14057 h 70551"/>
                <a:gd name="connsiteX2" fmla="*/ 96385 w 139604"/>
                <a:gd name="connsiteY2" fmla="*/ 34334 h 70551"/>
                <a:gd name="connsiteX3" fmla="*/ 55913 w 139604"/>
                <a:gd name="connsiteY3" fmla="*/ 31214 h 70551"/>
                <a:gd name="connsiteX4" fmla="*/ 39741 w 139604"/>
                <a:gd name="connsiteY4" fmla="*/ 42050 h 70551"/>
                <a:gd name="connsiteX5" fmla="*/ 15032 w 139604"/>
                <a:gd name="connsiteY5" fmla="*/ 48289 h 70551"/>
                <a:gd name="connsiteX6" fmla="*/ 29808 w 139604"/>
                <a:gd name="connsiteY6" fmla="*/ 67088 h 70551"/>
                <a:gd name="connsiteX7" fmla="*/ 119370 w 139604"/>
                <a:gd name="connsiteY7" fmla="*/ 68566 h 70551"/>
                <a:gd name="connsiteX8" fmla="*/ 133654 w 139604"/>
                <a:gd name="connsiteY8" fmla="*/ 64297 h 70551"/>
                <a:gd name="connsiteX9" fmla="*/ 125527 w 139604"/>
                <a:gd name="connsiteY9" fmla="*/ 51491 h 70551"/>
                <a:gd name="connsiteX10" fmla="*/ 136445 w 139604"/>
                <a:gd name="connsiteY10" fmla="*/ 18326 h 70551"/>
                <a:gd name="connsiteX11" fmla="*/ 97862 w 139604"/>
                <a:gd name="connsiteY11" fmla="*/ 3139 h 70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604" h="70551">
                  <a:moveTo>
                    <a:pt x="105579" y="20"/>
                  </a:moveTo>
                  <a:cubicBezTo>
                    <a:pt x="99011" y="-391"/>
                    <a:pt x="85056" y="5684"/>
                    <a:pt x="84317" y="14057"/>
                  </a:cubicBezTo>
                  <a:cubicBezTo>
                    <a:pt x="83578" y="22841"/>
                    <a:pt x="99175" y="26453"/>
                    <a:pt x="96385" y="34334"/>
                  </a:cubicBezTo>
                  <a:cubicBezTo>
                    <a:pt x="92526" y="45498"/>
                    <a:pt x="63794" y="30886"/>
                    <a:pt x="55913" y="31214"/>
                  </a:cubicBezTo>
                  <a:cubicBezTo>
                    <a:pt x="42451" y="31707"/>
                    <a:pt x="46965" y="36386"/>
                    <a:pt x="39741" y="42050"/>
                  </a:cubicBezTo>
                  <a:cubicBezTo>
                    <a:pt x="30219" y="49521"/>
                    <a:pt x="28167" y="45827"/>
                    <a:pt x="15032" y="48289"/>
                  </a:cubicBezTo>
                  <a:cubicBezTo>
                    <a:pt x="-17476" y="54446"/>
                    <a:pt x="9942" y="68238"/>
                    <a:pt x="29808" y="67088"/>
                  </a:cubicBezTo>
                  <a:cubicBezTo>
                    <a:pt x="62152" y="65364"/>
                    <a:pt x="87108" y="74394"/>
                    <a:pt x="119370" y="68566"/>
                  </a:cubicBezTo>
                  <a:cubicBezTo>
                    <a:pt x="124378" y="67663"/>
                    <a:pt x="130863" y="70454"/>
                    <a:pt x="133654" y="64297"/>
                  </a:cubicBezTo>
                  <a:cubicBezTo>
                    <a:pt x="137841" y="54939"/>
                    <a:pt x="125609" y="58305"/>
                    <a:pt x="125527" y="51491"/>
                  </a:cubicBezTo>
                  <a:cubicBezTo>
                    <a:pt x="125280" y="38438"/>
                    <a:pt x="147692" y="35565"/>
                    <a:pt x="136445" y="18326"/>
                  </a:cubicBezTo>
                  <a:cubicBezTo>
                    <a:pt x="130124" y="8557"/>
                    <a:pt x="108534" y="-2033"/>
                    <a:pt x="97862" y="3139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C2B49F20-6BEE-2295-57E9-9BB9801449D5}"/>
                </a:ext>
              </a:extLst>
            </p:cNvPr>
            <p:cNvSpPr/>
            <p:nvPr/>
          </p:nvSpPr>
          <p:spPr>
            <a:xfrm>
              <a:off x="7867330" y="1761715"/>
              <a:ext cx="96834" cy="80397"/>
            </a:xfrm>
            <a:custGeom>
              <a:avLst/>
              <a:gdLst>
                <a:gd name="connsiteX0" fmla="*/ 16079 w 96834"/>
                <a:gd name="connsiteY0" fmla="*/ 1873 h 80397"/>
                <a:gd name="connsiteX1" fmla="*/ 1713 w 96834"/>
                <a:gd name="connsiteY1" fmla="*/ 13940 h 80397"/>
                <a:gd name="connsiteX2" fmla="*/ 11563 w 96834"/>
                <a:gd name="connsiteY2" fmla="*/ 33232 h 80397"/>
                <a:gd name="connsiteX3" fmla="*/ 3601 w 96834"/>
                <a:gd name="connsiteY3" fmla="*/ 43658 h 80397"/>
                <a:gd name="connsiteX4" fmla="*/ 8690 w 96834"/>
                <a:gd name="connsiteY4" fmla="*/ 52934 h 80397"/>
                <a:gd name="connsiteX5" fmla="*/ 5407 w 96834"/>
                <a:gd name="connsiteY5" fmla="*/ 77479 h 80397"/>
                <a:gd name="connsiteX6" fmla="*/ 24863 w 96834"/>
                <a:gd name="connsiteY6" fmla="*/ 61882 h 80397"/>
                <a:gd name="connsiteX7" fmla="*/ 46863 w 96834"/>
                <a:gd name="connsiteY7" fmla="*/ 56053 h 80397"/>
                <a:gd name="connsiteX8" fmla="*/ 71573 w 96834"/>
                <a:gd name="connsiteY8" fmla="*/ 56546 h 80397"/>
                <a:gd name="connsiteX9" fmla="*/ 94476 w 96834"/>
                <a:gd name="connsiteY9" fmla="*/ 48090 h 80397"/>
                <a:gd name="connsiteX10" fmla="*/ 80520 w 96834"/>
                <a:gd name="connsiteY10" fmla="*/ 31262 h 80397"/>
                <a:gd name="connsiteX11" fmla="*/ 54908 w 96834"/>
                <a:gd name="connsiteY11" fmla="*/ 20344 h 80397"/>
                <a:gd name="connsiteX12" fmla="*/ 46863 w 96834"/>
                <a:gd name="connsiteY12" fmla="*/ 12545 h 80397"/>
                <a:gd name="connsiteX13" fmla="*/ 34467 w 96834"/>
                <a:gd name="connsiteY13" fmla="*/ 14105 h 80397"/>
                <a:gd name="connsiteX14" fmla="*/ 12795 w 96834"/>
                <a:gd name="connsiteY14" fmla="*/ 3186 h 80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834" h="80397">
                  <a:moveTo>
                    <a:pt x="16079" y="1873"/>
                  </a:moveTo>
                  <a:cubicBezTo>
                    <a:pt x="4750" y="-4038"/>
                    <a:pt x="-3788" y="5157"/>
                    <a:pt x="1713" y="13940"/>
                  </a:cubicBezTo>
                  <a:cubicBezTo>
                    <a:pt x="9265" y="25926"/>
                    <a:pt x="16654" y="16075"/>
                    <a:pt x="11563" y="33232"/>
                  </a:cubicBezTo>
                  <a:cubicBezTo>
                    <a:pt x="10578" y="36351"/>
                    <a:pt x="4175" y="39635"/>
                    <a:pt x="3601" y="43658"/>
                  </a:cubicBezTo>
                  <a:cubicBezTo>
                    <a:pt x="3108" y="47598"/>
                    <a:pt x="8526" y="49732"/>
                    <a:pt x="8690" y="52934"/>
                  </a:cubicBezTo>
                  <a:cubicBezTo>
                    <a:pt x="8855" y="56382"/>
                    <a:pt x="4340" y="76166"/>
                    <a:pt x="5407" y="77479"/>
                  </a:cubicBezTo>
                  <a:cubicBezTo>
                    <a:pt x="14273" y="88644"/>
                    <a:pt x="21989" y="64345"/>
                    <a:pt x="24863" y="61882"/>
                  </a:cubicBezTo>
                  <a:cubicBezTo>
                    <a:pt x="31758" y="55971"/>
                    <a:pt x="36520" y="55643"/>
                    <a:pt x="46863" y="56053"/>
                  </a:cubicBezTo>
                  <a:cubicBezTo>
                    <a:pt x="55318" y="56382"/>
                    <a:pt x="63364" y="58598"/>
                    <a:pt x="71573" y="56546"/>
                  </a:cubicBezTo>
                  <a:cubicBezTo>
                    <a:pt x="80767" y="54165"/>
                    <a:pt x="83722" y="46695"/>
                    <a:pt x="94476" y="48090"/>
                  </a:cubicBezTo>
                  <a:cubicBezTo>
                    <a:pt x="101946" y="35120"/>
                    <a:pt x="90125" y="33478"/>
                    <a:pt x="80520" y="31262"/>
                  </a:cubicBezTo>
                  <a:cubicBezTo>
                    <a:pt x="68125" y="28389"/>
                    <a:pt x="65826" y="27650"/>
                    <a:pt x="54908" y="20344"/>
                  </a:cubicBezTo>
                  <a:cubicBezTo>
                    <a:pt x="51296" y="17963"/>
                    <a:pt x="50968" y="14187"/>
                    <a:pt x="46863" y="12545"/>
                  </a:cubicBezTo>
                  <a:cubicBezTo>
                    <a:pt x="42922" y="10903"/>
                    <a:pt x="39475" y="16075"/>
                    <a:pt x="34467" y="14105"/>
                  </a:cubicBezTo>
                  <a:cubicBezTo>
                    <a:pt x="24944" y="10575"/>
                    <a:pt x="26012" y="-179"/>
                    <a:pt x="12795" y="318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0F81BBE-C2CB-7400-5989-D4406A069B88}"/>
                </a:ext>
              </a:extLst>
            </p:cNvPr>
            <p:cNvSpPr/>
            <p:nvPr/>
          </p:nvSpPr>
          <p:spPr>
            <a:xfrm>
              <a:off x="7867330" y="1761715"/>
              <a:ext cx="96834" cy="80397"/>
            </a:xfrm>
            <a:custGeom>
              <a:avLst/>
              <a:gdLst>
                <a:gd name="connsiteX0" fmla="*/ 16079 w 96834"/>
                <a:gd name="connsiteY0" fmla="*/ 1873 h 80397"/>
                <a:gd name="connsiteX1" fmla="*/ 1713 w 96834"/>
                <a:gd name="connsiteY1" fmla="*/ 13940 h 80397"/>
                <a:gd name="connsiteX2" fmla="*/ 11563 w 96834"/>
                <a:gd name="connsiteY2" fmla="*/ 33232 h 80397"/>
                <a:gd name="connsiteX3" fmla="*/ 3601 w 96834"/>
                <a:gd name="connsiteY3" fmla="*/ 43658 h 80397"/>
                <a:gd name="connsiteX4" fmla="*/ 8690 w 96834"/>
                <a:gd name="connsiteY4" fmla="*/ 52934 h 80397"/>
                <a:gd name="connsiteX5" fmla="*/ 5407 w 96834"/>
                <a:gd name="connsiteY5" fmla="*/ 77479 h 80397"/>
                <a:gd name="connsiteX6" fmla="*/ 24863 w 96834"/>
                <a:gd name="connsiteY6" fmla="*/ 61882 h 80397"/>
                <a:gd name="connsiteX7" fmla="*/ 46863 w 96834"/>
                <a:gd name="connsiteY7" fmla="*/ 56053 h 80397"/>
                <a:gd name="connsiteX8" fmla="*/ 71573 w 96834"/>
                <a:gd name="connsiteY8" fmla="*/ 56546 h 80397"/>
                <a:gd name="connsiteX9" fmla="*/ 94476 w 96834"/>
                <a:gd name="connsiteY9" fmla="*/ 48090 h 80397"/>
                <a:gd name="connsiteX10" fmla="*/ 80520 w 96834"/>
                <a:gd name="connsiteY10" fmla="*/ 31262 h 80397"/>
                <a:gd name="connsiteX11" fmla="*/ 54908 w 96834"/>
                <a:gd name="connsiteY11" fmla="*/ 20344 h 80397"/>
                <a:gd name="connsiteX12" fmla="*/ 46863 w 96834"/>
                <a:gd name="connsiteY12" fmla="*/ 12545 h 80397"/>
                <a:gd name="connsiteX13" fmla="*/ 34467 w 96834"/>
                <a:gd name="connsiteY13" fmla="*/ 14105 h 80397"/>
                <a:gd name="connsiteX14" fmla="*/ 12795 w 96834"/>
                <a:gd name="connsiteY14" fmla="*/ 3186 h 80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834" h="80397">
                  <a:moveTo>
                    <a:pt x="16079" y="1873"/>
                  </a:moveTo>
                  <a:cubicBezTo>
                    <a:pt x="4750" y="-4038"/>
                    <a:pt x="-3788" y="5157"/>
                    <a:pt x="1713" y="13940"/>
                  </a:cubicBezTo>
                  <a:cubicBezTo>
                    <a:pt x="9265" y="25926"/>
                    <a:pt x="16654" y="16075"/>
                    <a:pt x="11563" y="33232"/>
                  </a:cubicBezTo>
                  <a:cubicBezTo>
                    <a:pt x="10578" y="36351"/>
                    <a:pt x="4175" y="39635"/>
                    <a:pt x="3601" y="43658"/>
                  </a:cubicBezTo>
                  <a:cubicBezTo>
                    <a:pt x="3108" y="47598"/>
                    <a:pt x="8526" y="49732"/>
                    <a:pt x="8690" y="52934"/>
                  </a:cubicBezTo>
                  <a:cubicBezTo>
                    <a:pt x="8855" y="56382"/>
                    <a:pt x="4340" y="76166"/>
                    <a:pt x="5407" y="77479"/>
                  </a:cubicBezTo>
                  <a:cubicBezTo>
                    <a:pt x="14273" y="88644"/>
                    <a:pt x="21989" y="64345"/>
                    <a:pt x="24863" y="61882"/>
                  </a:cubicBezTo>
                  <a:cubicBezTo>
                    <a:pt x="31758" y="55971"/>
                    <a:pt x="36520" y="55643"/>
                    <a:pt x="46863" y="56053"/>
                  </a:cubicBezTo>
                  <a:cubicBezTo>
                    <a:pt x="55318" y="56382"/>
                    <a:pt x="63364" y="58598"/>
                    <a:pt x="71573" y="56546"/>
                  </a:cubicBezTo>
                  <a:cubicBezTo>
                    <a:pt x="80767" y="54165"/>
                    <a:pt x="83722" y="46695"/>
                    <a:pt x="94476" y="48090"/>
                  </a:cubicBezTo>
                  <a:cubicBezTo>
                    <a:pt x="101946" y="35120"/>
                    <a:pt x="90125" y="33478"/>
                    <a:pt x="80520" y="31262"/>
                  </a:cubicBezTo>
                  <a:cubicBezTo>
                    <a:pt x="68125" y="28389"/>
                    <a:pt x="65826" y="27650"/>
                    <a:pt x="54908" y="20344"/>
                  </a:cubicBezTo>
                  <a:cubicBezTo>
                    <a:pt x="51296" y="17963"/>
                    <a:pt x="50968" y="14187"/>
                    <a:pt x="46863" y="12545"/>
                  </a:cubicBezTo>
                  <a:cubicBezTo>
                    <a:pt x="42922" y="10903"/>
                    <a:pt x="39475" y="16075"/>
                    <a:pt x="34467" y="14105"/>
                  </a:cubicBezTo>
                  <a:cubicBezTo>
                    <a:pt x="24944" y="10575"/>
                    <a:pt x="26012" y="-179"/>
                    <a:pt x="12795" y="318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475C390-EBA6-2934-DC2E-F869B98F5549}"/>
                </a:ext>
              </a:extLst>
            </p:cNvPr>
            <p:cNvSpPr/>
            <p:nvPr/>
          </p:nvSpPr>
          <p:spPr>
            <a:xfrm>
              <a:off x="8753616" y="1883203"/>
              <a:ext cx="226556" cy="96900"/>
            </a:xfrm>
            <a:custGeom>
              <a:avLst/>
              <a:gdLst>
                <a:gd name="connsiteX0" fmla="*/ 105367 w 226556"/>
                <a:gd name="connsiteY0" fmla="*/ 10253 h 96900"/>
                <a:gd name="connsiteX1" fmla="*/ 86158 w 226556"/>
                <a:gd name="connsiteY1" fmla="*/ 38164 h 96900"/>
                <a:gd name="connsiteX2" fmla="*/ 37477 w 226556"/>
                <a:gd name="connsiteY2" fmla="*/ 7051 h 96900"/>
                <a:gd name="connsiteX3" fmla="*/ 5708 w 226556"/>
                <a:gd name="connsiteY3" fmla="*/ 54172 h 96900"/>
                <a:gd name="connsiteX4" fmla="*/ 53403 w 226556"/>
                <a:gd name="connsiteY4" fmla="*/ 93001 h 96900"/>
                <a:gd name="connsiteX5" fmla="*/ 89770 w 226556"/>
                <a:gd name="connsiteY5" fmla="*/ 81098 h 96900"/>
                <a:gd name="connsiteX6" fmla="*/ 183436 w 226556"/>
                <a:gd name="connsiteY6" fmla="*/ 78389 h 96900"/>
                <a:gd name="connsiteX7" fmla="*/ 161271 w 226556"/>
                <a:gd name="connsiteY7" fmla="*/ 47686 h 96900"/>
                <a:gd name="connsiteX8" fmla="*/ 225302 w 226556"/>
                <a:gd name="connsiteY8" fmla="*/ 23059 h 96900"/>
                <a:gd name="connsiteX9" fmla="*/ 153965 w 226556"/>
                <a:gd name="connsiteY9" fmla="*/ 14111 h 96900"/>
                <a:gd name="connsiteX10" fmla="*/ 99292 w 226556"/>
                <a:gd name="connsiteY10" fmla="*/ 13290 h 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556" h="96900">
                  <a:moveTo>
                    <a:pt x="105367" y="10253"/>
                  </a:moveTo>
                  <a:cubicBezTo>
                    <a:pt x="99456" y="12880"/>
                    <a:pt x="126054" y="61314"/>
                    <a:pt x="86158" y="38164"/>
                  </a:cubicBezTo>
                  <a:cubicBezTo>
                    <a:pt x="65717" y="26343"/>
                    <a:pt x="71627" y="3193"/>
                    <a:pt x="37477" y="7051"/>
                  </a:cubicBezTo>
                  <a:cubicBezTo>
                    <a:pt x="14656" y="9678"/>
                    <a:pt x="-11860" y="30365"/>
                    <a:pt x="5708" y="54172"/>
                  </a:cubicBezTo>
                  <a:cubicBezTo>
                    <a:pt x="20074" y="73709"/>
                    <a:pt x="56686" y="56388"/>
                    <a:pt x="53403" y="93001"/>
                  </a:cubicBezTo>
                  <a:cubicBezTo>
                    <a:pt x="76635" y="105479"/>
                    <a:pt x="75485" y="84299"/>
                    <a:pt x="89770" y="81098"/>
                  </a:cubicBezTo>
                  <a:cubicBezTo>
                    <a:pt x="123509" y="73299"/>
                    <a:pt x="147890" y="93576"/>
                    <a:pt x="183436" y="78389"/>
                  </a:cubicBezTo>
                  <a:cubicBezTo>
                    <a:pt x="173995" y="69769"/>
                    <a:pt x="160122" y="61724"/>
                    <a:pt x="161271" y="47686"/>
                  </a:cubicBezTo>
                  <a:cubicBezTo>
                    <a:pt x="190332" y="43992"/>
                    <a:pt x="234578" y="80113"/>
                    <a:pt x="225302" y="23059"/>
                  </a:cubicBezTo>
                  <a:cubicBezTo>
                    <a:pt x="202727" y="19037"/>
                    <a:pt x="175227" y="20760"/>
                    <a:pt x="153965" y="14111"/>
                  </a:cubicBezTo>
                  <a:cubicBezTo>
                    <a:pt x="129830" y="6641"/>
                    <a:pt x="124904" y="-13061"/>
                    <a:pt x="99292" y="1329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2E8D4A9D-7526-FDDE-85DF-66EA6127CC41}"/>
                </a:ext>
              </a:extLst>
            </p:cNvPr>
            <p:cNvSpPr/>
            <p:nvPr/>
          </p:nvSpPr>
          <p:spPr>
            <a:xfrm>
              <a:off x="8753616" y="1883203"/>
              <a:ext cx="226556" cy="96900"/>
            </a:xfrm>
            <a:custGeom>
              <a:avLst/>
              <a:gdLst>
                <a:gd name="connsiteX0" fmla="*/ 105367 w 226556"/>
                <a:gd name="connsiteY0" fmla="*/ 10253 h 96900"/>
                <a:gd name="connsiteX1" fmla="*/ 86158 w 226556"/>
                <a:gd name="connsiteY1" fmla="*/ 38164 h 96900"/>
                <a:gd name="connsiteX2" fmla="*/ 37477 w 226556"/>
                <a:gd name="connsiteY2" fmla="*/ 7051 h 96900"/>
                <a:gd name="connsiteX3" fmla="*/ 5708 w 226556"/>
                <a:gd name="connsiteY3" fmla="*/ 54172 h 96900"/>
                <a:gd name="connsiteX4" fmla="*/ 53403 w 226556"/>
                <a:gd name="connsiteY4" fmla="*/ 93001 h 96900"/>
                <a:gd name="connsiteX5" fmla="*/ 89770 w 226556"/>
                <a:gd name="connsiteY5" fmla="*/ 81098 h 96900"/>
                <a:gd name="connsiteX6" fmla="*/ 183436 w 226556"/>
                <a:gd name="connsiteY6" fmla="*/ 78389 h 96900"/>
                <a:gd name="connsiteX7" fmla="*/ 161271 w 226556"/>
                <a:gd name="connsiteY7" fmla="*/ 47686 h 96900"/>
                <a:gd name="connsiteX8" fmla="*/ 225302 w 226556"/>
                <a:gd name="connsiteY8" fmla="*/ 23059 h 96900"/>
                <a:gd name="connsiteX9" fmla="*/ 153965 w 226556"/>
                <a:gd name="connsiteY9" fmla="*/ 14111 h 96900"/>
                <a:gd name="connsiteX10" fmla="*/ 99292 w 226556"/>
                <a:gd name="connsiteY10" fmla="*/ 13290 h 9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556" h="96900">
                  <a:moveTo>
                    <a:pt x="105367" y="10253"/>
                  </a:moveTo>
                  <a:cubicBezTo>
                    <a:pt x="99456" y="12880"/>
                    <a:pt x="126054" y="61314"/>
                    <a:pt x="86158" y="38164"/>
                  </a:cubicBezTo>
                  <a:cubicBezTo>
                    <a:pt x="65717" y="26343"/>
                    <a:pt x="71627" y="3193"/>
                    <a:pt x="37477" y="7051"/>
                  </a:cubicBezTo>
                  <a:cubicBezTo>
                    <a:pt x="14656" y="9678"/>
                    <a:pt x="-11860" y="30365"/>
                    <a:pt x="5708" y="54172"/>
                  </a:cubicBezTo>
                  <a:cubicBezTo>
                    <a:pt x="20074" y="73709"/>
                    <a:pt x="56686" y="56388"/>
                    <a:pt x="53403" y="93001"/>
                  </a:cubicBezTo>
                  <a:cubicBezTo>
                    <a:pt x="76635" y="105479"/>
                    <a:pt x="75485" y="84299"/>
                    <a:pt x="89770" y="81098"/>
                  </a:cubicBezTo>
                  <a:cubicBezTo>
                    <a:pt x="123509" y="73299"/>
                    <a:pt x="147890" y="93576"/>
                    <a:pt x="183436" y="78389"/>
                  </a:cubicBezTo>
                  <a:cubicBezTo>
                    <a:pt x="173995" y="69769"/>
                    <a:pt x="160122" y="61724"/>
                    <a:pt x="161271" y="47686"/>
                  </a:cubicBezTo>
                  <a:cubicBezTo>
                    <a:pt x="190332" y="43992"/>
                    <a:pt x="234578" y="80113"/>
                    <a:pt x="225302" y="23059"/>
                  </a:cubicBezTo>
                  <a:cubicBezTo>
                    <a:pt x="202727" y="19037"/>
                    <a:pt x="175227" y="20760"/>
                    <a:pt x="153965" y="14111"/>
                  </a:cubicBezTo>
                  <a:cubicBezTo>
                    <a:pt x="129830" y="6641"/>
                    <a:pt x="124904" y="-13061"/>
                    <a:pt x="99292" y="13290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0A2B1EA-8464-9A5C-9A0A-AA4F71DFA355}"/>
                </a:ext>
              </a:extLst>
            </p:cNvPr>
            <p:cNvSpPr/>
            <p:nvPr/>
          </p:nvSpPr>
          <p:spPr>
            <a:xfrm>
              <a:off x="9022837" y="1924203"/>
              <a:ext cx="129676" cy="44340"/>
            </a:xfrm>
            <a:custGeom>
              <a:avLst/>
              <a:gdLst>
                <a:gd name="connsiteX0" fmla="*/ 49255 w 129676"/>
                <a:gd name="connsiteY0" fmla="*/ 3649 h 44340"/>
                <a:gd name="connsiteX1" fmla="*/ 25121 w 129676"/>
                <a:gd name="connsiteY1" fmla="*/ 940 h 44340"/>
                <a:gd name="connsiteX2" fmla="*/ 24218 w 129676"/>
                <a:gd name="connsiteY2" fmla="*/ 12515 h 44340"/>
                <a:gd name="connsiteX3" fmla="*/ 493 w 129676"/>
                <a:gd name="connsiteY3" fmla="*/ 4060 h 44340"/>
                <a:gd name="connsiteX4" fmla="*/ 110988 w 129676"/>
                <a:gd name="connsiteY4" fmla="*/ 41165 h 44340"/>
                <a:gd name="connsiteX5" fmla="*/ 101548 w 129676"/>
                <a:gd name="connsiteY5" fmla="*/ 16948 h 44340"/>
                <a:gd name="connsiteX6" fmla="*/ 43099 w 129676"/>
                <a:gd name="connsiteY6" fmla="*/ 3567 h 44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676" h="44340">
                  <a:moveTo>
                    <a:pt x="49255" y="3649"/>
                  </a:moveTo>
                  <a:cubicBezTo>
                    <a:pt x="42277" y="-127"/>
                    <a:pt x="33248" y="-866"/>
                    <a:pt x="25121" y="940"/>
                  </a:cubicBezTo>
                  <a:cubicBezTo>
                    <a:pt x="24874" y="4634"/>
                    <a:pt x="24218" y="8821"/>
                    <a:pt x="24218" y="12515"/>
                  </a:cubicBezTo>
                  <a:cubicBezTo>
                    <a:pt x="19046" y="9232"/>
                    <a:pt x="5665" y="7343"/>
                    <a:pt x="493" y="4060"/>
                  </a:cubicBezTo>
                  <a:cubicBezTo>
                    <a:pt x="-7552" y="44941"/>
                    <a:pt x="85129" y="48800"/>
                    <a:pt x="110988" y="41165"/>
                  </a:cubicBezTo>
                  <a:cubicBezTo>
                    <a:pt x="144153" y="31396"/>
                    <a:pt x="128227" y="24090"/>
                    <a:pt x="101548" y="16948"/>
                  </a:cubicBezTo>
                  <a:cubicBezTo>
                    <a:pt x="84473" y="12433"/>
                    <a:pt x="59353" y="2090"/>
                    <a:pt x="43099" y="356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3E3AD9A-051E-77A7-8391-E990216F9468}"/>
                </a:ext>
              </a:extLst>
            </p:cNvPr>
            <p:cNvSpPr/>
            <p:nvPr/>
          </p:nvSpPr>
          <p:spPr>
            <a:xfrm>
              <a:off x="9022837" y="1924203"/>
              <a:ext cx="129676" cy="44340"/>
            </a:xfrm>
            <a:custGeom>
              <a:avLst/>
              <a:gdLst>
                <a:gd name="connsiteX0" fmla="*/ 49255 w 129676"/>
                <a:gd name="connsiteY0" fmla="*/ 3649 h 44340"/>
                <a:gd name="connsiteX1" fmla="*/ 25121 w 129676"/>
                <a:gd name="connsiteY1" fmla="*/ 940 h 44340"/>
                <a:gd name="connsiteX2" fmla="*/ 24218 w 129676"/>
                <a:gd name="connsiteY2" fmla="*/ 12515 h 44340"/>
                <a:gd name="connsiteX3" fmla="*/ 493 w 129676"/>
                <a:gd name="connsiteY3" fmla="*/ 4060 h 44340"/>
                <a:gd name="connsiteX4" fmla="*/ 110988 w 129676"/>
                <a:gd name="connsiteY4" fmla="*/ 41165 h 44340"/>
                <a:gd name="connsiteX5" fmla="*/ 101548 w 129676"/>
                <a:gd name="connsiteY5" fmla="*/ 16948 h 44340"/>
                <a:gd name="connsiteX6" fmla="*/ 43099 w 129676"/>
                <a:gd name="connsiteY6" fmla="*/ 3567 h 44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676" h="44340">
                  <a:moveTo>
                    <a:pt x="49255" y="3649"/>
                  </a:moveTo>
                  <a:cubicBezTo>
                    <a:pt x="42277" y="-127"/>
                    <a:pt x="33248" y="-866"/>
                    <a:pt x="25121" y="940"/>
                  </a:cubicBezTo>
                  <a:cubicBezTo>
                    <a:pt x="24874" y="4634"/>
                    <a:pt x="24218" y="8821"/>
                    <a:pt x="24218" y="12515"/>
                  </a:cubicBezTo>
                  <a:cubicBezTo>
                    <a:pt x="19046" y="9232"/>
                    <a:pt x="5665" y="7343"/>
                    <a:pt x="493" y="4060"/>
                  </a:cubicBezTo>
                  <a:cubicBezTo>
                    <a:pt x="-7552" y="44941"/>
                    <a:pt x="85129" y="48800"/>
                    <a:pt x="110988" y="41165"/>
                  </a:cubicBezTo>
                  <a:cubicBezTo>
                    <a:pt x="144153" y="31396"/>
                    <a:pt x="128227" y="24090"/>
                    <a:pt x="101548" y="16948"/>
                  </a:cubicBezTo>
                  <a:cubicBezTo>
                    <a:pt x="84473" y="12433"/>
                    <a:pt x="59353" y="2090"/>
                    <a:pt x="43099" y="356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99BBC7C5-6723-1775-879F-C5C5828D185D}"/>
                </a:ext>
              </a:extLst>
            </p:cNvPr>
            <p:cNvSpPr/>
            <p:nvPr/>
          </p:nvSpPr>
          <p:spPr>
            <a:xfrm>
              <a:off x="5999705" y="1893068"/>
              <a:ext cx="177350" cy="164128"/>
            </a:xfrm>
            <a:custGeom>
              <a:avLst/>
              <a:gdLst>
                <a:gd name="connsiteX0" fmla="*/ 124812 w 177350"/>
                <a:gd name="connsiteY0" fmla="*/ 6052 h 164128"/>
                <a:gd name="connsiteX1" fmla="*/ 81796 w 177350"/>
                <a:gd name="connsiteY1" fmla="*/ 9090 h 164128"/>
                <a:gd name="connsiteX2" fmla="*/ 35415 w 177350"/>
                <a:gd name="connsiteY2" fmla="*/ 224 h 164128"/>
                <a:gd name="connsiteX3" fmla="*/ 1100 w 177350"/>
                <a:gd name="connsiteY3" fmla="*/ 30598 h 164128"/>
                <a:gd name="connsiteX4" fmla="*/ 19571 w 177350"/>
                <a:gd name="connsiteY4" fmla="*/ 47837 h 164128"/>
                <a:gd name="connsiteX5" fmla="*/ 13004 w 177350"/>
                <a:gd name="connsiteY5" fmla="*/ 69345 h 164128"/>
                <a:gd name="connsiteX6" fmla="*/ 71617 w 177350"/>
                <a:gd name="connsiteY6" fmla="*/ 55061 h 164128"/>
                <a:gd name="connsiteX7" fmla="*/ 85901 w 177350"/>
                <a:gd name="connsiteY7" fmla="*/ 73942 h 164128"/>
                <a:gd name="connsiteX8" fmla="*/ 65788 w 177350"/>
                <a:gd name="connsiteY8" fmla="*/ 108913 h 164128"/>
                <a:gd name="connsiteX9" fmla="*/ 78759 w 177350"/>
                <a:gd name="connsiteY9" fmla="*/ 126891 h 164128"/>
                <a:gd name="connsiteX10" fmla="*/ 77199 w 177350"/>
                <a:gd name="connsiteY10" fmla="*/ 147250 h 164128"/>
                <a:gd name="connsiteX11" fmla="*/ 84505 w 177350"/>
                <a:gd name="connsiteY11" fmla="*/ 164078 h 164128"/>
                <a:gd name="connsiteX12" fmla="*/ 99610 w 177350"/>
                <a:gd name="connsiteY12" fmla="*/ 142981 h 164128"/>
                <a:gd name="connsiteX13" fmla="*/ 138768 w 177350"/>
                <a:gd name="connsiteY13" fmla="*/ 103905 h 164128"/>
                <a:gd name="connsiteX14" fmla="*/ 146074 w 177350"/>
                <a:gd name="connsiteY14" fmla="*/ 84368 h 164128"/>
                <a:gd name="connsiteX15" fmla="*/ 149850 w 177350"/>
                <a:gd name="connsiteY15" fmla="*/ 64666 h 164128"/>
                <a:gd name="connsiteX16" fmla="*/ 172507 w 177350"/>
                <a:gd name="connsiteY16" fmla="*/ 64009 h 164128"/>
                <a:gd name="connsiteX17" fmla="*/ 177350 w 177350"/>
                <a:gd name="connsiteY17" fmla="*/ 41680 h 164128"/>
                <a:gd name="connsiteX18" fmla="*/ 155843 w 177350"/>
                <a:gd name="connsiteY18" fmla="*/ 33717 h 164128"/>
                <a:gd name="connsiteX19" fmla="*/ 145089 w 177350"/>
                <a:gd name="connsiteY19" fmla="*/ 21486 h 164128"/>
                <a:gd name="connsiteX20" fmla="*/ 118655 w 177350"/>
                <a:gd name="connsiteY20" fmla="*/ 10732 h 16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7350" h="164128">
                  <a:moveTo>
                    <a:pt x="124812" y="6052"/>
                  </a:moveTo>
                  <a:cubicBezTo>
                    <a:pt x="110200" y="5724"/>
                    <a:pt x="95998" y="9993"/>
                    <a:pt x="81796" y="9090"/>
                  </a:cubicBezTo>
                  <a:cubicBezTo>
                    <a:pt x="65788" y="8105"/>
                    <a:pt x="51833" y="-1582"/>
                    <a:pt x="35415" y="224"/>
                  </a:cubicBezTo>
                  <a:cubicBezTo>
                    <a:pt x="22773" y="1619"/>
                    <a:pt x="-5959" y="12620"/>
                    <a:pt x="1100" y="30598"/>
                  </a:cubicBezTo>
                  <a:cubicBezTo>
                    <a:pt x="4056" y="38314"/>
                    <a:pt x="18668" y="36672"/>
                    <a:pt x="19571" y="47837"/>
                  </a:cubicBezTo>
                  <a:cubicBezTo>
                    <a:pt x="20310" y="56867"/>
                    <a:pt x="7750" y="60397"/>
                    <a:pt x="13004" y="69345"/>
                  </a:cubicBezTo>
                  <a:cubicBezTo>
                    <a:pt x="26056" y="91263"/>
                    <a:pt x="60535" y="60233"/>
                    <a:pt x="71617" y="55061"/>
                  </a:cubicBezTo>
                  <a:cubicBezTo>
                    <a:pt x="95259" y="44143"/>
                    <a:pt x="97230" y="56210"/>
                    <a:pt x="85901" y="73942"/>
                  </a:cubicBezTo>
                  <a:cubicBezTo>
                    <a:pt x="79826" y="83382"/>
                    <a:pt x="63079" y="96928"/>
                    <a:pt x="65788" y="108913"/>
                  </a:cubicBezTo>
                  <a:cubicBezTo>
                    <a:pt x="67184" y="115316"/>
                    <a:pt x="76460" y="119667"/>
                    <a:pt x="78759" y="126891"/>
                  </a:cubicBezTo>
                  <a:cubicBezTo>
                    <a:pt x="81222" y="134936"/>
                    <a:pt x="77692" y="139697"/>
                    <a:pt x="77199" y="147250"/>
                  </a:cubicBezTo>
                  <a:cubicBezTo>
                    <a:pt x="76707" y="154556"/>
                    <a:pt x="71699" y="163011"/>
                    <a:pt x="84505" y="164078"/>
                  </a:cubicBezTo>
                  <a:cubicBezTo>
                    <a:pt x="96326" y="165063"/>
                    <a:pt x="96737" y="151436"/>
                    <a:pt x="99610" y="142981"/>
                  </a:cubicBezTo>
                  <a:cubicBezTo>
                    <a:pt x="107819" y="119256"/>
                    <a:pt x="123252" y="120159"/>
                    <a:pt x="138768" y="103905"/>
                  </a:cubicBezTo>
                  <a:cubicBezTo>
                    <a:pt x="146977" y="95286"/>
                    <a:pt x="145581" y="93398"/>
                    <a:pt x="146074" y="84368"/>
                  </a:cubicBezTo>
                  <a:cubicBezTo>
                    <a:pt x="146485" y="77226"/>
                    <a:pt x="141723" y="69673"/>
                    <a:pt x="149850" y="64666"/>
                  </a:cubicBezTo>
                  <a:cubicBezTo>
                    <a:pt x="156746" y="60397"/>
                    <a:pt x="166022" y="69181"/>
                    <a:pt x="172507" y="64009"/>
                  </a:cubicBezTo>
                  <a:cubicBezTo>
                    <a:pt x="178336" y="59330"/>
                    <a:pt x="175627" y="48001"/>
                    <a:pt x="177350" y="41680"/>
                  </a:cubicBezTo>
                  <a:cubicBezTo>
                    <a:pt x="170948" y="39217"/>
                    <a:pt x="161261" y="36837"/>
                    <a:pt x="155843" y="33717"/>
                  </a:cubicBezTo>
                  <a:cubicBezTo>
                    <a:pt x="146648" y="28381"/>
                    <a:pt x="150178" y="30598"/>
                    <a:pt x="145089" y="21486"/>
                  </a:cubicBezTo>
                  <a:cubicBezTo>
                    <a:pt x="137701" y="8351"/>
                    <a:pt x="135731" y="1373"/>
                    <a:pt x="118655" y="1073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5034EA4A-6258-D489-9D29-821ADAF7F34B}"/>
                </a:ext>
              </a:extLst>
            </p:cNvPr>
            <p:cNvSpPr/>
            <p:nvPr/>
          </p:nvSpPr>
          <p:spPr>
            <a:xfrm>
              <a:off x="5999705" y="1893068"/>
              <a:ext cx="177350" cy="164128"/>
            </a:xfrm>
            <a:custGeom>
              <a:avLst/>
              <a:gdLst>
                <a:gd name="connsiteX0" fmla="*/ 124812 w 177350"/>
                <a:gd name="connsiteY0" fmla="*/ 6052 h 164128"/>
                <a:gd name="connsiteX1" fmla="*/ 81796 w 177350"/>
                <a:gd name="connsiteY1" fmla="*/ 9090 h 164128"/>
                <a:gd name="connsiteX2" fmla="*/ 35415 w 177350"/>
                <a:gd name="connsiteY2" fmla="*/ 224 h 164128"/>
                <a:gd name="connsiteX3" fmla="*/ 1100 w 177350"/>
                <a:gd name="connsiteY3" fmla="*/ 30598 h 164128"/>
                <a:gd name="connsiteX4" fmla="*/ 19571 w 177350"/>
                <a:gd name="connsiteY4" fmla="*/ 47837 h 164128"/>
                <a:gd name="connsiteX5" fmla="*/ 13004 w 177350"/>
                <a:gd name="connsiteY5" fmla="*/ 69345 h 164128"/>
                <a:gd name="connsiteX6" fmla="*/ 71617 w 177350"/>
                <a:gd name="connsiteY6" fmla="*/ 55061 h 164128"/>
                <a:gd name="connsiteX7" fmla="*/ 85901 w 177350"/>
                <a:gd name="connsiteY7" fmla="*/ 73942 h 164128"/>
                <a:gd name="connsiteX8" fmla="*/ 65788 w 177350"/>
                <a:gd name="connsiteY8" fmla="*/ 108913 h 164128"/>
                <a:gd name="connsiteX9" fmla="*/ 78759 w 177350"/>
                <a:gd name="connsiteY9" fmla="*/ 126891 h 164128"/>
                <a:gd name="connsiteX10" fmla="*/ 77199 w 177350"/>
                <a:gd name="connsiteY10" fmla="*/ 147250 h 164128"/>
                <a:gd name="connsiteX11" fmla="*/ 84505 w 177350"/>
                <a:gd name="connsiteY11" fmla="*/ 164078 h 164128"/>
                <a:gd name="connsiteX12" fmla="*/ 99610 w 177350"/>
                <a:gd name="connsiteY12" fmla="*/ 142981 h 164128"/>
                <a:gd name="connsiteX13" fmla="*/ 138768 w 177350"/>
                <a:gd name="connsiteY13" fmla="*/ 103905 h 164128"/>
                <a:gd name="connsiteX14" fmla="*/ 146074 w 177350"/>
                <a:gd name="connsiteY14" fmla="*/ 84368 h 164128"/>
                <a:gd name="connsiteX15" fmla="*/ 149850 w 177350"/>
                <a:gd name="connsiteY15" fmla="*/ 64666 h 164128"/>
                <a:gd name="connsiteX16" fmla="*/ 172507 w 177350"/>
                <a:gd name="connsiteY16" fmla="*/ 64009 h 164128"/>
                <a:gd name="connsiteX17" fmla="*/ 177350 w 177350"/>
                <a:gd name="connsiteY17" fmla="*/ 41680 h 164128"/>
                <a:gd name="connsiteX18" fmla="*/ 155843 w 177350"/>
                <a:gd name="connsiteY18" fmla="*/ 33717 h 164128"/>
                <a:gd name="connsiteX19" fmla="*/ 145089 w 177350"/>
                <a:gd name="connsiteY19" fmla="*/ 21486 h 164128"/>
                <a:gd name="connsiteX20" fmla="*/ 118655 w 177350"/>
                <a:gd name="connsiteY20" fmla="*/ 10732 h 16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7350" h="164128">
                  <a:moveTo>
                    <a:pt x="124812" y="6052"/>
                  </a:moveTo>
                  <a:cubicBezTo>
                    <a:pt x="110200" y="5724"/>
                    <a:pt x="95998" y="9993"/>
                    <a:pt x="81796" y="9090"/>
                  </a:cubicBezTo>
                  <a:cubicBezTo>
                    <a:pt x="65788" y="8105"/>
                    <a:pt x="51833" y="-1582"/>
                    <a:pt x="35415" y="224"/>
                  </a:cubicBezTo>
                  <a:cubicBezTo>
                    <a:pt x="22773" y="1619"/>
                    <a:pt x="-5959" y="12620"/>
                    <a:pt x="1100" y="30598"/>
                  </a:cubicBezTo>
                  <a:cubicBezTo>
                    <a:pt x="4056" y="38314"/>
                    <a:pt x="18668" y="36672"/>
                    <a:pt x="19571" y="47837"/>
                  </a:cubicBezTo>
                  <a:cubicBezTo>
                    <a:pt x="20310" y="56867"/>
                    <a:pt x="7750" y="60397"/>
                    <a:pt x="13004" y="69345"/>
                  </a:cubicBezTo>
                  <a:cubicBezTo>
                    <a:pt x="26056" y="91263"/>
                    <a:pt x="60535" y="60233"/>
                    <a:pt x="71617" y="55061"/>
                  </a:cubicBezTo>
                  <a:cubicBezTo>
                    <a:pt x="95259" y="44143"/>
                    <a:pt x="97230" y="56210"/>
                    <a:pt x="85901" y="73942"/>
                  </a:cubicBezTo>
                  <a:cubicBezTo>
                    <a:pt x="79826" y="83382"/>
                    <a:pt x="63079" y="96928"/>
                    <a:pt x="65788" y="108913"/>
                  </a:cubicBezTo>
                  <a:cubicBezTo>
                    <a:pt x="67184" y="115316"/>
                    <a:pt x="76460" y="119667"/>
                    <a:pt x="78759" y="126891"/>
                  </a:cubicBezTo>
                  <a:cubicBezTo>
                    <a:pt x="81222" y="134936"/>
                    <a:pt x="77692" y="139697"/>
                    <a:pt x="77199" y="147250"/>
                  </a:cubicBezTo>
                  <a:cubicBezTo>
                    <a:pt x="76707" y="154556"/>
                    <a:pt x="71699" y="163011"/>
                    <a:pt x="84505" y="164078"/>
                  </a:cubicBezTo>
                  <a:cubicBezTo>
                    <a:pt x="96326" y="165063"/>
                    <a:pt x="96737" y="151436"/>
                    <a:pt x="99610" y="142981"/>
                  </a:cubicBezTo>
                  <a:cubicBezTo>
                    <a:pt x="107819" y="119256"/>
                    <a:pt x="123252" y="120159"/>
                    <a:pt x="138768" y="103905"/>
                  </a:cubicBezTo>
                  <a:cubicBezTo>
                    <a:pt x="146977" y="95286"/>
                    <a:pt x="145581" y="93398"/>
                    <a:pt x="146074" y="84368"/>
                  </a:cubicBezTo>
                  <a:cubicBezTo>
                    <a:pt x="146485" y="77226"/>
                    <a:pt x="141723" y="69673"/>
                    <a:pt x="149850" y="64666"/>
                  </a:cubicBezTo>
                  <a:cubicBezTo>
                    <a:pt x="156746" y="60397"/>
                    <a:pt x="166022" y="69181"/>
                    <a:pt x="172507" y="64009"/>
                  </a:cubicBezTo>
                  <a:cubicBezTo>
                    <a:pt x="178336" y="59330"/>
                    <a:pt x="175627" y="48001"/>
                    <a:pt x="177350" y="41680"/>
                  </a:cubicBezTo>
                  <a:cubicBezTo>
                    <a:pt x="170948" y="39217"/>
                    <a:pt x="161261" y="36837"/>
                    <a:pt x="155843" y="33717"/>
                  </a:cubicBezTo>
                  <a:cubicBezTo>
                    <a:pt x="146648" y="28381"/>
                    <a:pt x="150178" y="30598"/>
                    <a:pt x="145089" y="21486"/>
                  </a:cubicBezTo>
                  <a:cubicBezTo>
                    <a:pt x="137701" y="8351"/>
                    <a:pt x="135731" y="1373"/>
                    <a:pt x="118655" y="10732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37BDB55E-E555-CA61-9F57-442F36BB126D}"/>
                </a:ext>
              </a:extLst>
            </p:cNvPr>
            <p:cNvSpPr/>
            <p:nvPr/>
          </p:nvSpPr>
          <p:spPr>
            <a:xfrm>
              <a:off x="6135890" y="1845351"/>
              <a:ext cx="177249" cy="91986"/>
            </a:xfrm>
            <a:custGeom>
              <a:avLst/>
              <a:gdLst>
                <a:gd name="connsiteX0" fmla="*/ 33039 w 177249"/>
                <a:gd name="connsiteY0" fmla="*/ 739 h 91986"/>
                <a:gd name="connsiteX1" fmla="*/ 39 w 177249"/>
                <a:gd name="connsiteY1" fmla="*/ 34561 h 91986"/>
                <a:gd name="connsiteX2" fmla="*/ 24912 w 177249"/>
                <a:gd name="connsiteY2" fmla="*/ 53113 h 91986"/>
                <a:gd name="connsiteX3" fmla="*/ 61689 w 177249"/>
                <a:gd name="connsiteY3" fmla="*/ 48270 h 91986"/>
                <a:gd name="connsiteX4" fmla="*/ 61936 w 177249"/>
                <a:gd name="connsiteY4" fmla="*/ 68300 h 91986"/>
                <a:gd name="connsiteX5" fmla="*/ 91324 w 177249"/>
                <a:gd name="connsiteY5" fmla="*/ 91696 h 91986"/>
                <a:gd name="connsiteX6" fmla="*/ 121370 w 177249"/>
                <a:gd name="connsiteY6" fmla="*/ 65427 h 91986"/>
                <a:gd name="connsiteX7" fmla="*/ 154699 w 177249"/>
                <a:gd name="connsiteY7" fmla="*/ 65919 h 91986"/>
                <a:gd name="connsiteX8" fmla="*/ 170871 w 177249"/>
                <a:gd name="connsiteY8" fmla="*/ 43262 h 91986"/>
                <a:gd name="connsiteX9" fmla="*/ 176864 w 177249"/>
                <a:gd name="connsiteY9" fmla="*/ 32754 h 91986"/>
                <a:gd name="connsiteX10" fmla="*/ 154206 w 177249"/>
                <a:gd name="connsiteY10" fmla="*/ 20277 h 91986"/>
                <a:gd name="connsiteX11" fmla="*/ 138855 w 177249"/>
                <a:gd name="connsiteY11" fmla="*/ 16008 h 91986"/>
                <a:gd name="connsiteX12" fmla="*/ 126131 w 177249"/>
                <a:gd name="connsiteY12" fmla="*/ 22986 h 91986"/>
                <a:gd name="connsiteX13" fmla="*/ 98712 w 177249"/>
                <a:gd name="connsiteY13" fmla="*/ 15269 h 91986"/>
                <a:gd name="connsiteX14" fmla="*/ 50689 w 177249"/>
                <a:gd name="connsiteY14" fmla="*/ 3448 h 91986"/>
                <a:gd name="connsiteX15" fmla="*/ 32464 w 177249"/>
                <a:gd name="connsiteY15" fmla="*/ 0 h 91986"/>
                <a:gd name="connsiteX16" fmla="*/ 32957 w 177249"/>
                <a:gd name="connsiteY16" fmla="*/ 493 h 91986"/>
                <a:gd name="connsiteX17" fmla="*/ 32957 w 177249"/>
                <a:gd name="connsiteY17" fmla="*/ 657 h 91986"/>
                <a:gd name="connsiteX18" fmla="*/ 33039 w 177249"/>
                <a:gd name="connsiteY18" fmla="*/ 657 h 91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7249" h="91986">
                  <a:moveTo>
                    <a:pt x="33039" y="739"/>
                  </a:moveTo>
                  <a:cubicBezTo>
                    <a:pt x="31233" y="23807"/>
                    <a:pt x="-1275" y="19209"/>
                    <a:pt x="39" y="34561"/>
                  </a:cubicBezTo>
                  <a:cubicBezTo>
                    <a:pt x="10546" y="39322"/>
                    <a:pt x="23270" y="39240"/>
                    <a:pt x="24912" y="53113"/>
                  </a:cubicBezTo>
                  <a:cubicBezTo>
                    <a:pt x="37801" y="53359"/>
                    <a:pt x="50443" y="36531"/>
                    <a:pt x="61689" y="48270"/>
                  </a:cubicBezTo>
                  <a:cubicBezTo>
                    <a:pt x="69980" y="56889"/>
                    <a:pt x="63003" y="58613"/>
                    <a:pt x="61936" y="68300"/>
                  </a:cubicBezTo>
                  <a:cubicBezTo>
                    <a:pt x="76137" y="72733"/>
                    <a:pt x="79257" y="89726"/>
                    <a:pt x="91324" y="91696"/>
                  </a:cubicBezTo>
                  <a:cubicBezTo>
                    <a:pt x="110616" y="94980"/>
                    <a:pt x="106511" y="69367"/>
                    <a:pt x="121370" y="65427"/>
                  </a:cubicBezTo>
                  <a:cubicBezTo>
                    <a:pt x="132370" y="62472"/>
                    <a:pt x="143452" y="68957"/>
                    <a:pt x="154699" y="65919"/>
                  </a:cubicBezTo>
                  <a:cubicBezTo>
                    <a:pt x="169065" y="62061"/>
                    <a:pt x="168080" y="55330"/>
                    <a:pt x="170871" y="43262"/>
                  </a:cubicBezTo>
                  <a:cubicBezTo>
                    <a:pt x="172184" y="37598"/>
                    <a:pt x="178916" y="41374"/>
                    <a:pt x="176864" y="32754"/>
                  </a:cubicBezTo>
                  <a:cubicBezTo>
                    <a:pt x="175304" y="26023"/>
                    <a:pt x="159625" y="22083"/>
                    <a:pt x="154206" y="20277"/>
                  </a:cubicBezTo>
                  <a:cubicBezTo>
                    <a:pt x="151087" y="19209"/>
                    <a:pt x="141975" y="15679"/>
                    <a:pt x="138855" y="16008"/>
                  </a:cubicBezTo>
                  <a:cubicBezTo>
                    <a:pt x="133109" y="16582"/>
                    <a:pt x="131385" y="21672"/>
                    <a:pt x="126131" y="22986"/>
                  </a:cubicBezTo>
                  <a:cubicBezTo>
                    <a:pt x="111190" y="26926"/>
                    <a:pt x="111929" y="21344"/>
                    <a:pt x="98712" y="15269"/>
                  </a:cubicBezTo>
                  <a:cubicBezTo>
                    <a:pt x="88533" y="10508"/>
                    <a:pt x="47980" y="27008"/>
                    <a:pt x="50689" y="3448"/>
                  </a:cubicBezTo>
                  <a:cubicBezTo>
                    <a:pt x="44532" y="2134"/>
                    <a:pt x="38621" y="739"/>
                    <a:pt x="32464" y="0"/>
                  </a:cubicBezTo>
                  <a:lnTo>
                    <a:pt x="32957" y="493"/>
                  </a:lnTo>
                  <a:lnTo>
                    <a:pt x="32957" y="657"/>
                  </a:lnTo>
                  <a:lnTo>
                    <a:pt x="33039" y="657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F61AB6CE-F31C-CE1B-3C90-5B3AA9B427B9}"/>
                </a:ext>
              </a:extLst>
            </p:cNvPr>
            <p:cNvSpPr/>
            <p:nvPr/>
          </p:nvSpPr>
          <p:spPr>
            <a:xfrm>
              <a:off x="6135890" y="1845351"/>
              <a:ext cx="177249" cy="91986"/>
            </a:xfrm>
            <a:custGeom>
              <a:avLst/>
              <a:gdLst>
                <a:gd name="connsiteX0" fmla="*/ 33039 w 177249"/>
                <a:gd name="connsiteY0" fmla="*/ 739 h 91986"/>
                <a:gd name="connsiteX1" fmla="*/ 39 w 177249"/>
                <a:gd name="connsiteY1" fmla="*/ 34561 h 91986"/>
                <a:gd name="connsiteX2" fmla="*/ 24912 w 177249"/>
                <a:gd name="connsiteY2" fmla="*/ 53113 h 91986"/>
                <a:gd name="connsiteX3" fmla="*/ 61689 w 177249"/>
                <a:gd name="connsiteY3" fmla="*/ 48270 h 91986"/>
                <a:gd name="connsiteX4" fmla="*/ 61936 w 177249"/>
                <a:gd name="connsiteY4" fmla="*/ 68300 h 91986"/>
                <a:gd name="connsiteX5" fmla="*/ 91324 w 177249"/>
                <a:gd name="connsiteY5" fmla="*/ 91696 h 91986"/>
                <a:gd name="connsiteX6" fmla="*/ 121370 w 177249"/>
                <a:gd name="connsiteY6" fmla="*/ 65427 h 91986"/>
                <a:gd name="connsiteX7" fmla="*/ 154699 w 177249"/>
                <a:gd name="connsiteY7" fmla="*/ 65919 h 91986"/>
                <a:gd name="connsiteX8" fmla="*/ 170871 w 177249"/>
                <a:gd name="connsiteY8" fmla="*/ 43262 h 91986"/>
                <a:gd name="connsiteX9" fmla="*/ 176864 w 177249"/>
                <a:gd name="connsiteY9" fmla="*/ 32754 h 91986"/>
                <a:gd name="connsiteX10" fmla="*/ 154206 w 177249"/>
                <a:gd name="connsiteY10" fmla="*/ 20277 h 91986"/>
                <a:gd name="connsiteX11" fmla="*/ 138855 w 177249"/>
                <a:gd name="connsiteY11" fmla="*/ 16008 h 91986"/>
                <a:gd name="connsiteX12" fmla="*/ 126131 w 177249"/>
                <a:gd name="connsiteY12" fmla="*/ 22986 h 91986"/>
                <a:gd name="connsiteX13" fmla="*/ 98712 w 177249"/>
                <a:gd name="connsiteY13" fmla="*/ 15269 h 91986"/>
                <a:gd name="connsiteX14" fmla="*/ 50689 w 177249"/>
                <a:gd name="connsiteY14" fmla="*/ 3448 h 91986"/>
                <a:gd name="connsiteX15" fmla="*/ 32464 w 177249"/>
                <a:gd name="connsiteY15" fmla="*/ 0 h 91986"/>
                <a:gd name="connsiteX16" fmla="*/ 32957 w 177249"/>
                <a:gd name="connsiteY16" fmla="*/ 493 h 91986"/>
                <a:gd name="connsiteX17" fmla="*/ 32957 w 177249"/>
                <a:gd name="connsiteY17" fmla="*/ 657 h 91986"/>
                <a:gd name="connsiteX18" fmla="*/ 33039 w 177249"/>
                <a:gd name="connsiteY18" fmla="*/ 657 h 91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7249" h="91986">
                  <a:moveTo>
                    <a:pt x="33039" y="739"/>
                  </a:moveTo>
                  <a:cubicBezTo>
                    <a:pt x="31233" y="23807"/>
                    <a:pt x="-1275" y="19209"/>
                    <a:pt x="39" y="34561"/>
                  </a:cubicBezTo>
                  <a:cubicBezTo>
                    <a:pt x="10546" y="39322"/>
                    <a:pt x="23270" y="39240"/>
                    <a:pt x="24912" y="53113"/>
                  </a:cubicBezTo>
                  <a:cubicBezTo>
                    <a:pt x="37801" y="53359"/>
                    <a:pt x="50443" y="36531"/>
                    <a:pt x="61689" y="48270"/>
                  </a:cubicBezTo>
                  <a:cubicBezTo>
                    <a:pt x="69980" y="56889"/>
                    <a:pt x="63003" y="58613"/>
                    <a:pt x="61936" y="68300"/>
                  </a:cubicBezTo>
                  <a:cubicBezTo>
                    <a:pt x="76137" y="72733"/>
                    <a:pt x="79257" y="89726"/>
                    <a:pt x="91324" y="91696"/>
                  </a:cubicBezTo>
                  <a:cubicBezTo>
                    <a:pt x="110616" y="94980"/>
                    <a:pt x="106511" y="69367"/>
                    <a:pt x="121370" y="65427"/>
                  </a:cubicBezTo>
                  <a:cubicBezTo>
                    <a:pt x="132370" y="62472"/>
                    <a:pt x="143452" y="68957"/>
                    <a:pt x="154699" y="65919"/>
                  </a:cubicBezTo>
                  <a:cubicBezTo>
                    <a:pt x="169065" y="62061"/>
                    <a:pt x="168080" y="55330"/>
                    <a:pt x="170871" y="43262"/>
                  </a:cubicBezTo>
                  <a:cubicBezTo>
                    <a:pt x="172184" y="37598"/>
                    <a:pt x="178916" y="41374"/>
                    <a:pt x="176864" y="32754"/>
                  </a:cubicBezTo>
                  <a:cubicBezTo>
                    <a:pt x="175304" y="26023"/>
                    <a:pt x="159625" y="22083"/>
                    <a:pt x="154206" y="20277"/>
                  </a:cubicBezTo>
                  <a:cubicBezTo>
                    <a:pt x="151087" y="19209"/>
                    <a:pt x="141975" y="15679"/>
                    <a:pt x="138855" y="16008"/>
                  </a:cubicBezTo>
                  <a:cubicBezTo>
                    <a:pt x="133109" y="16582"/>
                    <a:pt x="131385" y="21672"/>
                    <a:pt x="126131" y="22986"/>
                  </a:cubicBezTo>
                  <a:cubicBezTo>
                    <a:pt x="111190" y="26926"/>
                    <a:pt x="111929" y="21344"/>
                    <a:pt x="98712" y="15269"/>
                  </a:cubicBezTo>
                  <a:cubicBezTo>
                    <a:pt x="88533" y="10508"/>
                    <a:pt x="47980" y="27008"/>
                    <a:pt x="50689" y="3448"/>
                  </a:cubicBezTo>
                  <a:cubicBezTo>
                    <a:pt x="44532" y="2134"/>
                    <a:pt x="38621" y="739"/>
                    <a:pt x="32464" y="0"/>
                  </a:cubicBezTo>
                  <a:lnTo>
                    <a:pt x="32957" y="493"/>
                  </a:lnTo>
                  <a:lnTo>
                    <a:pt x="32957" y="657"/>
                  </a:lnTo>
                  <a:lnTo>
                    <a:pt x="33039" y="657"/>
                  </a:lnTo>
                  <a:close/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8F1B53A-57E6-A2CB-BC39-73488A84A798}"/>
                </a:ext>
              </a:extLst>
            </p:cNvPr>
            <p:cNvSpPr/>
            <p:nvPr/>
          </p:nvSpPr>
          <p:spPr>
            <a:xfrm>
              <a:off x="6176944" y="1968507"/>
              <a:ext cx="72181" cy="70579"/>
            </a:xfrm>
            <a:custGeom>
              <a:avLst/>
              <a:gdLst>
                <a:gd name="connsiteX0" fmla="*/ 39762 w 72181"/>
                <a:gd name="connsiteY0" fmla="*/ 4085 h 70579"/>
                <a:gd name="connsiteX1" fmla="*/ 11933 w 72181"/>
                <a:gd name="connsiteY1" fmla="*/ 26989 h 70579"/>
                <a:gd name="connsiteX2" fmla="*/ 30 w 72181"/>
                <a:gd name="connsiteY2" fmla="*/ 44228 h 70579"/>
                <a:gd name="connsiteX3" fmla="*/ 22523 w 72181"/>
                <a:gd name="connsiteY3" fmla="*/ 52519 h 70579"/>
                <a:gd name="connsiteX4" fmla="*/ 41076 w 72181"/>
                <a:gd name="connsiteY4" fmla="*/ 63273 h 70579"/>
                <a:gd name="connsiteX5" fmla="*/ 40009 w 72181"/>
                <a:gd name="connsiteY5" fmla="*/ 70579 h 70579"/>
                <a:gd name="connsiteX6" fmla="*/ 54785 w 72181"/>
                <a:gd name="connsiteY6" fmla="*/ 50631 h 70579"/>
                <a:gd name="connsiteX7" fmla="*/ 56920 w 72181"/>
                <a:gd name="connsiteY7" fmla="*/ 37004 h 70579"/>
                <a:gd name="connsiteX8" fmla="*/ 70875 w 72181"/>
                <a:gd name="connsiteY8" fmla="*/ 32407 h 70579"/>
                <a:gd name="connsiteX9" fmla="*/ 62748 w 72181"/>
                <a:gd name="connsiteY9" fmla="*/ 10324 h 70579"/>
                <a:gd name="connsiteX10" fmla="*/ 46986 w 72181"/>
                <a:gd name="connsiteY10" fmla="*/ 5399 h 70579"/>
                <a:gd name="connsiteX11" fmla="*/ 28926 w 72181"/>
                <a:gd name="connsiteY11" fmla="*/ 8764 h 7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2181" h="70579">
                  <a:moveTo>
                    <a:pt x="39762" y="4085"/>
                  </a:moveTo>
                  <a:cubicBezTo>
                    <a:pt x="25725" y="2526"/>
                    <a:pt x="2739" y="10571"/>
                    <a:pt x="11933" y="26989"/>
                  </a:cubicBezTo>
                  <a:cubicBezTo>
                    <a:pt x="5120" y="30355"/>
                    <a:pt x="-462" y="36429"/>
                    <a:pt x="30" y="44228"/>
                  </a:cubicBezTo>
                  <a:cubicBezTo>
                    <a:pt x="12837" y="44474"/>
                    <a:pt x="14150" y="44721"/>
                    <a:pt x="22523" y="52519"/>
                  </a:cubicBezTo>
                  <a:cubicBezTo>
                    <a:pt x="30240" y="59743"/>
                    <a:pt x="25807" y="64505"/>
                    <a:pt x="41076" y="63273"/>
                  </a:cubicBezTo>
                  <a:cubicBezTo>
                    <a:pt x="40501" y="65325"/>
                    <a:pt x="40829" y="68691"/>
                    <a:pt x="40009" y="70579"/>
                  </a:cubicBezTo>
                  <a:cubicBezTo>
                    <a:pt x="48710" y="68363"/>
                    <a:pt x="51748" y="58594"/>
                    <a:pt x="54785" y="50631"/>
                  </a:cubicBezTo>
                  <a:cubicBezTo>
                    <a:pt x="56345" y="46527"/>
                    <a:pt x="53800" y="40698"/>
                    <a:pt x="56920" y="37004"/>
                  </a:cubicBezTo>
                  <a:cubicBezTo>
                    <a:pt x="60449" y="32653"/>
                    <a:pt x="67674" y="37579"/>
                    <a:pt x="70875" y="32407"/>
                  </a:cubicBezTo>
                  <a:cubicBezTo>
                    <a:pt x="75390" y="25019"/>
                    <a:pt x="67099" y="15989"/>
                    <a:pt x="62748" y="10324"/>
                  </a:cubicBezTo>
                  <a:cubicBezTo>
                    <a:pt x="59218" y="5481"/>
                    <a:pt x="56509" y="-7161"/>
                    <a:pt x="46986" y="5399"/>
                  </a:cubicBezTo>
                  <a:cubicBezTo>
                    <a:pt x="40255" y="884"/>
                    <a:pt x="33770" y="3182"/>
                    <a:pt x="28926" y="876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B1A9926-A235-5735-A628-78403FA05B93}"/>
                </a:ext>
              </a:extLst>
            </p:cNvPr>
            <p:cNvSpPr/>
            <p:nvPr/>
          </p:nvSpPr>
          <p:spPr>
            <a:xfrm>
              <a:off x="6176944" y="1968507"/>
              <a:ext cx="72181" cy="70579"/>
            </a:xfrm>
            <a:custGeom>
              <a:avLst/>
              <a:gdLst>
                <a:gd name="connsiteX0" fmla="*/ 39762 w 72181"/>
                <a:gd name="connsiteY0" fmla="*/ 4085 h 70579"/>
                <a:gd name="connsiteX1" fmla="*/ 11933 w 72181"/>
                <a:gd name="connsiteY1" fmla="*/ 26989 h 70579"/>
                <a:gd name="connsiteX2" fmla="*/ 30 w 72181"/>
                <a:gd name="connsiteY2" fmla="*/ 44228 h 70579"/>
                <a:gd name="connsiteX3" fmla="*/ 22523 w 72181"/>
                <a:gd name="connsiteY3" fmla="*/ 52519 h 70579"/>
                <a:gd name="connsiteX4" fmla="*/ 41076 w 72181"/>
                <a:gd name="connsiteY4" fmla="*/ 63273 h 70579"/>
                <a:gd name="connsiteX5" fmla="*/ 40009 w 72181"/>
                <a:gd name="connsiteY5" fmla="*/ 70579 h 70579"/>
                <a:gd name="connsiteX6" fmla="*/ 54785 w 72181"/>
                <a:gd name="connsiteY6" fmla="*/ 50631 h 70579"/>
                <a:gd name="connsiteX7" fmla="*/ 56920 w 72181"/>
                <a:gd name="connsiteY7" fmla="*/ 37004 h 70579"/>
                <a:gd name="connsiteX8" fmla="*/ 70875 w 72181"/>
                <a:gd name="connsiteY8" fmla="*/ 32407 h 70579"/>
                <a:gd name="connsiteX9" fmla="*/ 62748 w 72181"/>
                <a:gd name="connsiteY9" fmla="*/ 10324 h 70579"/>
                <a:gd name="connsiteX10" fmla="*/ 46986 w 72181"/>
                <a:gd name="connsiteY10" fmla="*/ 5399 h 70579"/>
                <a:gd name="connsiteX11" fmla="*/ 28926 w 72181"/>
                <a:gd name="connsiteY11" fmla="*/ 8764 h 7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2181" h="70579">
                  <a:moveTo>
                    <a:pt x="39762" y="4085"/>
                  </a:moveTo>
                  <a:cubicBezTo>
                    <a:pt x="25725" y="2526"/>
                    <a:pt x="2739" y="10571"/>
                    <a:pt x="11933" y="26989"/>
                  </a:cubicBezTo>
                  <a:cubicBezTo>
                    <a:pt x="5120" y="30355"/>
                    <a:pt x="-462" y="36429"/>
                    <a:pt x="30" y="44228"/>
                  </a:cubicBezTo>
                  <a:cubicBezTo>
                    <a:pt x="12837" y="44474"/>
                    <a:pt x="14150" y="44721"/>
                    <a:pt x="22523" y="52519"/>
                  </a:cubicBezTo>
                  <a:cubicBezTo>
                    <a:pt x="30240" y="59743"/>
                    <a:pt x="25807" y="64505"/>
                    <a:pt x="41076" y="63273"/>
                  </a:cubicBezTo>
                  <a:cubicBezTo>
                    <a:pt x="40501" y="65325"/>
                    <a:pt x="40829" y="68691"/>
                    <a:pt x="40009" y="70579"/>
                  </a:cubicBezTo>
                  <a:cubicBezTo>
                    <a:pt x="48710" y="68363"/>
                    <a:pt x="51748" y="58594"/>
                    <a:pt x="54785" y="50631"/>
                  </a:cubicBezTo>
                  <a:cubicBezTo>
                    <a:pt x="56345" y="46527"/>
                    <a:pt x="53800" y="40698"/>
                    <a:pt x="56920" y="37004"/>
                  </a:cubicBezTo>
                  <a:cubicBezTo>
                    <a:pt x="60449" y="32653"/>
                    <a:pt x="67674" y="37579"/>
                    <a:pt x="70875" y="32407"/>
                  </a:cubicBezTo>
                  <a:cubicBezTo>
                    <a:pt x="75390" y="25019"/>
                    <a:pt x="67099" y="15989"/>
                    <a:pt x="62748" y="10324"/>
                  </a:cubicBezTo>
                  <a:cubicBezTo>
                    <a:pt x="59218" y="5481"/>
                    <a:pt x="56509" y="-7161"/>
                    <a:pt x="46986" y="5399"/>
                  </a:cubicBezTo>
                  <a:cubicBezTo>
                    <a:pt x="40255" y="884"/>
                    <a:pt x="33770" y="3182"/>
                    <a:pt x="28926" y="8764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B7219230-DF89-56B7-CD65-45427181CA74}"/>
                </a:ext>
              </a:extLst>
            </p:cNvPr>
            <p:cNvSpPr/>
            <p:nvPr/>
          </p:nvSpPr>
          <p:spPr>
            <a:xfrm>
              <a:off x="4358462" y="1696056"/>
              <a:ext cx="1189961" cy="1132473"/>
            </a:xfrm>
            <a:custGeom>
              <a:avLst/>
              <a:gdLst>
                <a:gd name="connsiteX0" fmla="*/ 502258 w 1189961"/>
                <a:gd name="connsiteY0" fmla="*/ 62770 h 1132473"/>
                <a:gd name="connsiteX1" fmla="*/ 491422 w 1189961"/>
                <a:gd name="connsiteY1" fmla="*/ 62195 h 1132473"/>
                <a:gd name="connsiteX2" fmla="*/ 486661 w 1189961"/>
                <a:gd name="connsiteY2" fmla="*/ 52673 h 1132473"/>
                <a:gd name="connsiteX3" fmla="*/ 453003 w 1189961"/>
                <a:gd name="connsiteY3" fmla="*/ 45859 h 1132473"/>
                <a:gd name="connsiteX4" fmla="*/ 439458 w 1189961"/>
                <a:gd name="connsiteY4" fmla="*/ 52180 h 1132473"/>
                <a:gd name="connsiteX5" fmla="*/ 444876 w 1189961"/>
                <a:gd name="connsiteY5" fmla="*/ 63509 h 1132473"/>
                <a:gd name="connsiteX6" fmla="*/ 448735 w 1189961"/>
                <a:gd name="connsiteY6" fmla="*/ 88136 h 1132473"/>
                <a:gd name="connsiteX7" fmla="*/ 427801 w 1189961"/>
                <a:gd name="connsiteY7" fmla="*/ 83457 h 1132473"/>
                <a:gd name="connsiteX8" fmla="*/ 396278 w 1189961"/>
                <a:gd name="connsiteY8" fmla="*/ 83867 h 1132473"/>
                <a:gd name="connsiteX9" fmla="*/ 378546 w 1189961"/>
                <a:gd name="connsiteY9" fmla="*/ 89778 h 1132473"/>
                <a:gd name="connsiteX10" fmla="*/ 373375 w 1189961"/>
                <a:gd name="connsiteY10" fmla="*/ 76643 h 1132473"/>
                <a:gd name="connsiteX11" fmla="*/ 352113 w 1189961"/>
                <a:gd name="connsiteY11" fmla="*/ 57926 h 1132473"/>
                <a:gd name="connsiteX12" fmla="*/ 343001 w 1189961"/>
                <a:gd name="connsiteY12" fmla="*/ 68188 h 1132473"/>
                <a:gd name="connsiteX13" fmla="*/ 327814 w 1189961"/>
                <a:gd name="connsiteY13" fmla="*/ 62031 h 1132473"/>
                <a:gd name="connsiteX14" fmla="*/ 324448 w 1189961"/>
                <a:gd name="connsiteY14" fmla="*/ 63591 h 1132473"/>
                <a:gd name="connsiteX15" fmla="*/ 311232 w 1189961"/>
                <a:gd name="connsiteY15" fmla="*/ 63509 h 1132473"/>
                <a:gd name="connsiteX16" fmla="*/ 293089 w 1189961"/>
                <a:gd name="connsiteY16" fmla="*/ 56859 h 1132473"/>
                <a:gd name="connsiteX17" fmla="*/ 270596 w 1189961"/>
                <a:gd name="connsiteY17" fmla="*/ 62195 h 1132473"/>
                <a:gd name="connsiteX18" fmla="*/ 286686 w 1189961"/>
                <a:gd name="connsiteY18" fmla="*/ 88300 h 1132473"/>
                <a:gd name="connsiteX19" fmla="*/ 283567 w 1189961"/>
                <a:gd name="connsiteY19" fmla="*/ 99136 h 1132473"/>
                <a:gd name="connsiteX20" fmla="*/ 291365 w 1189961"/>
                <a:gd name="connsiteY20" fmla="*/ 116868 h 1132473"/>
                <a:gd name="connsiteX21" fmla="*/ 273469 w 1189961"/>
                <a:gd name="connsiteY21" fmla="*/ 113256 h 1132473"/>
                <a:gd name="connsiteX22" fmla="*/ 257626 w 1189961"/>
                <a:gd name="connsiteY22" fmla="*/ 74427 h 1132473"/>
                <a:gd name="connsiteX23" fmla="*/ 242767 w 1189961"/>
                <a:gd name="connsiteY23" fmla="*/ 62113 h 1132473"/>
                <a:gd name="connsiteX24" fmla="*/ 211080 w 1189961"/>
                <a:gd name="connsiteY24" fmla="*/ 75248 h 1132473"/>
                <a:gd name="connsiteX25" fmla="*/ 212640 w 1189961"/>
                <a:gd name="connsiteY25" fmla="*/ 99875 h 1132473"/>
                <a:gd name="connsiteX26" fmla="*/ 199505 w 1189961"/>
                <a:gd name="connsiteY26" fmla="*/ 108413 h 1132473"/>
                <a:gd name="connsiteX27" fmla="*/ 185550 w 1189961"/>
                <a:gd name="connsiteY27" fmla="*/ 109972 h 1132473"/>
                <a:gd name="connsiteX28" fmla="*/ 177833 w 1189961"/>
                <a:gd name="connsiteY28" fmla="*/ 98315 h 1132473"/>
                <a:gd name="connsiteX29" fmla="*/ 173810 w 1189961"/>
                <a:gd name="connsiteY29" fmla="*/ 115555 h 1132473"/>
                <a:gd name="connsiteX30" fmla="*/ 171676 w 1189961"/>
                <a:gd name="connsiteY30" fmla="*/ 118264 h 1132473"/>
                <a:gd name="connsiteX31" fmla="*/ 171676 w 1189961"/>
                <a:gd name="connsiteY31" fmla="*/ 118428 h 1132473"/>
                <a:gd name="connsiteX32" fmla="*/ 149429 w 1189961"/>
                <a:gd name="connsiteY32" fmla="*/ 113256 h 1132473"/>
                <a:gd name="connsiteX33" fmla="*/ 131533 w 1189961"/>
                <a:gd name="connsiteY33" fmla="*/ 120808 h 1132473"/>
                <a:gd name="connsiteX34" fmla="*/ 112899 w 1189961"/>
                <a:gd name="connsiteY34" fmla="*/ 133368 h 1132473"/>
                <a:gd name="connsiteX35" fmla="*/ 126197 w 1189961"/>
                <a:gd name="connsiteY35" fmla="*/ 145600 h 1132473"/>
                <a:gd name="connsiteX36" fmla="*/ 142944 w 1189961"/>
                <a:gd name="connsiteY36" fmla="*/ 159473 h 1132473"/>
                <a:gd name="connsiteX37" fmla="*/ 122749 w 1189961"/>
                <a:gd name="connsiteY37" fmla="*/ 172608 h 1132473"/>
                <a:gd name="connsiteX38" fmla="*/ 111503 w 1189961"/>
                <a:gd name="connsiteY38" fmla="*/ 188616 h 1132473"/>
                <a:gd name="connsiteX39" fmla="*/ 81457 w 1189961"/>
                <a:gd name="connsiteY39" fmla="*/ 184922 h 1132473"/>
                <a:gd name="connsiteX40" fmla="*/ 64300 w 1189961"/>
                <a:gd name="connsiteY40" fmla="*/ 195019 h 1132473"/>
                <a:gd name="connsiteX41" fmla="*/ 41890 w 1189961"/>
                <a:gd name="connsiteY41" fmla="*/ 201176 h 1132473"/>
                <a:gd name="connsiteX42" fmla="*/ 31874 w 1189961"/>
                <a:gd name="connsiteY42" fmla="*/ 201176 h 1132473"/>
                <a:gd name="connsiteX43" fmla="*/ 23419 w 1189961"/>
                <a:gd name="connsiteY43" fmla="*/ 206348 h 1132473"/>
                <a:gd name="connsiteX44" fmla="*/ 1911 w 1189961"/>
                <a:gd name="connsiteY44" fmla="*/ 217348 h 1132473"/>
                <a:gd name="connsiteX45" fmla="*/ 10120 w 1189961"/>
                <a:gd name="connsiteY45" fmla="*/ 236639 h 1132473"/>
                <a:gd name="connsiteX46" fmla="*/ 21120 w 1189961"/>
                <a:gd name="connsiteY46" fmla="*/ 258804 h 1132473"/>
                <a:gd name="connsiteX47" fmla="*/ 47308 w 1189961"/>
                <a:gd name="connsiteY47" fmla="*/ 251170 h 1132473"/>
                <a:gd name="connsiteX48" fmla="*/ 70293 w 1189961"/>
                <a:gd name="connsiteY48" fmla="*/ 253550 h 1132473"/>
                <a:gd name="connsiteX49" fmla="*/ 95003 w 1189961"/>
                <a:gd name="connsiteY49" fmla="*/ 258312 h 1132473"/>
                <a:gd name="connsiteX50" fmla="*/ 68323 w 1189961"/>
                <a:gd name="connsiteY50" fmla="*/ 264468 h 1132473"/>
                <a:gd name="connsiteX51" fmla="*/ 38113 w 1189961"/>
                <a:gd name="connsiteY51" fmla="*/ 269066 h 1132473"/>
                <a:gd name="connsiteX52" fmla="*/ 51084 w 1189961"/>
                <a:gd name="connsiteY52" fmla="*/ 284335 h 1132473"/>
                <a:gd name="connsiteX53" fmla="*/ 59621 w 1189961"/>
                <a:gd name="connsiteY53" fmla="*/ 302230 h 1132473"/>
                <a:gd name="connsiteX54" fmla="*/ 43039 w 1189961"/>
                <a:gd name="connsiteY54" fmla="*/ 313067 h 1132473"/>
                <a:gd name="connsiteX55" fmla="*/ 25882 w 1189961"/>
                <a:gd name="connsiteY55" fmla="*/ 329074 h 1132473"/>
                <a:gd name="connsiteX56" fmla="*/ 35158 w 1189961"/>
                <a:gd name="connsiteY56" fmla="*/ 339007 h 1132473"/>
                <a:gd name="connsiteX57" fmla="*/ 39755 w 1189961"/>
                <a:gd name="connsiteY57" fmla="*/ 352306 h 1132473"/>
                <a:gd name="connsiteX58" fmla="*/ 59129 w 1189961"/>
                <a:gd name="connsiteY58" fmla="*/ 370120 h 1132473"/>
                <a:gd name="connsiteX59" fmla="*/ 67666 w 1189961"/>
                <a:gd name="connsiteY59" fmla="*/ 360680 h 1132473"/>
                <a:gd name="connsiteX60" fmla="*/ 79241 w 1189961"/>
                <a:gd name="connsiteY60" fmla="*/ 362239 h 1132473"/>
                <a:gd name="connsiteX61" fmla="*/ 100092 w 1189961"/>
                <a:gd name="connsiteY61" fmla="*/ 352799 h 1132473"/>
                <a:gd name="connsiteX62" fmla="*/ 120041 w 1189961"/>
                <a:gd name="connsiteY62" fmla="*/ 352388 h 1132473"/>
                <a:gd name="connsiteX63" fmla="*/ 141138 w 1189961"/>
                <a:gd name="connsiteY63" fmla="*/ 342127 h 1132473"/>
                <a:gd name="connsiteX64" fmla="*/ 157885 w 1189961"/>
                <a:gd name="connsiteY64" fmla="*/ 350664 h 1132473"/>
                <a:gd name="connsiteX65" fmla="*/ 171922 w 1189961"/>
                <a:gd name="connsiteY65" fmla="*/ 360680 h 1132473"/>
                <a:gd name="connsiteX66" fmla="*/ 180296 w 1189961"/>
                <a:gd name="connsiteY66" fmla="*/ 361583 h 1132473"/>
                <a:gd name="connsiteX67" fmla="*/ 184318 w 1189961"/>
                <a:gd name="connsiteY67" fmla="*/ 369792 h 1132473"/>
                <a:gd name="connsiteX68" fmla="*/ 218879 w 1189961"/>
                <a:gd name="connsiteY68" fmla="*/ 398524 h 1132473"/>
                <a:gd name="connsiteX69" fmla="*/ 226103 w 1189961"/>
                <a:gd name="connsiteY69" fmla="*/ 416994 h 1132473"/>
                <a:gd name="connsiteX70" fmla="*/ 222983 w 1189961"/>
                <a:gd name="connsiteY70" fmla="*/ 435465 h 1132473"/>
                <a:gd name="connsiteX71" fmla="*/ 237842 w 1189961"/>
                <a:gd name="connsiteY71" fmla="*/ 441375 h 1132473"/>
                <a:gd name="connsiteX72" fmla="*/ 248678 w 1189961"/>
                <a:gd name="connsiteY72" fmla="*/ 457630 h 1132473"/>
                <a:gd name="connsiteX73" fmla="*/ 263126 w 1189961"/>
                <a:gd name="connsiteY73" fmla="*/ 470928 h 1132473"/>
                <a:gd name="connsiteX74" fmla="*/ 262305 w 1189961"/>
                <a:gd name="connsiteY74" fmla="*/ 480205 h 1132473"/>
                <a:gd name="connsiteX75" fmla="*/ 266328 w 1189961"/>
                <a:gd name="connsiteY75" fmla="*/ 488578 h 1132473"/>
                <a:gd name="connsiteX76" fmla="*/ 270022 w 1189961"/>
                <a:gd name="connsiteY76" fmla="*/ 504175 h 1132473"/>
                <a:gd name="connsiteX77" fmla="*/ 278313 w 1189961"/>
                <a:gd name="connsiteY77" fmla="*/ 515914 h 1132473"/>
                <a:gd name="connsiteX78" fmla="*/ 278641 w 1189961"/>
                <a:gd name="connsiteY78" fmla="*/ 547520 h 1132473"/>
                <a:gd name="connsiteX79" fmla="*/ 281515 w 1189961"/>
                <a:gd name="connsiteY79" fmla="*/ 556632 h 1132473"/>
                <a:gd name="connsiteX80" fmla="*/ 296209 w 1189961"/>
                <a:gd name="connsiteY80" fmla="*/ 565169 h 1132473"/>
                <a:gd name="connsiteX81" fmla="*/ 300888 w 1189961"/>
                <a:gd name="connsiteY81" fmla="*/ 579617 h 1132473"/>
                <a:gd name="connsiteX82" fmla="*/ 314597 w 1189961"/>
                <a:gd name="connsiteY82" fmla="*/ 591274 h 1132473"/>
                <a:gd name="connsiteX83" fmla="*/ 312381 w 1189961"/>
                <a:gd name="connsiteY83" fmla="*/ 591356 h 1132473"/>
                <a:gd name="connsiteX84" fmla="*/ 315418 w 1189961"/>
                <a:gd name="connsiteY84" fmla="*/ 592095 h 1132473"/>
                <a:gd name="connsiteX85" fmla="*/ 327732 w 1189961"/>
                <a:gd name="connsiteY85" fmla="*/ 605969 h 1132473"/>
                <a:gd name="connsiteX86" fmla="*/ 330030 w 1189961"/>
                <a:gd name="connsiteY86" fmla="*/ 624439 h 1132473"/>
                <a:gd name="connsiteX87" fmla="*/ 329292 w 1189961"/>
                <a:gd name="connsiteY87" fmla="*/ 643567 h 1132473"/>
                <a:gd name="connsiteX88" fmla="*/ 321493 w 1189961"/>
                <a:gd name="connsiteY88" fmla="*/ 656291 h 1132473"/>
                <a:gd name="connsiteX89" fmla="*/ 341441 w 1189961"/>
                <a:gd name="connsiteY89" fmla="*/ 662283 h 1132473"/>
                <a:gd name="connsiteX90" fmla="*/ 351456 w 1189961"/>
                <a:gd name="connsiteY90" fmla="*/ 677881 h 1132473"/>
                <a:gd name="connsiteX91" fmla="*/ 332329 w 1189961"/>
                <a:gd name="connsiteY91" fmla="*/ 692411 h 1132473"/>
                <a:gd name="connsiteX92" fmla="*/ 322971 w 1189961"/>
                <a:gd name="connsiteY92" fmla="*/ 710882 h 1132473"/>
                <a:gd name="connsiteX93" fmla="*/ 332329 w 1189961"/>
                <a:gd name="connsiteY93" fmla="*/ 727054 h 1132473"/>
                <a:gd name="connsiteX94" fmla="*/ 314761 w 1189961"/>
                <a:gd name="connsiteY94" fmla="*/ 750203 h 1132473"/>
                <a:gd name="connsiteX95" fmla="*/ 313038 w 1189961"/>
                <a:gd name="connsiteY95" fmla="*/ 773599 h 1132473"/>
                <a:gd name="connsiteX96" fmla="*/ 308605 w 1189961"/>
                <a:gd name="connsiteY96" fmla="*/ 796585 h 1132473"/>
                <a:gd name="connsiteX97" fmla="*/ 309179 w 1189961"/>
                <a:gd name="connsiteY97" fmla="*/ 816615 h 1132473"/>
                <a:gd name="connsiteX98" fmla="*/ 295224 w 1189961"/>
                <a:gd name="connsiteY98" fmla="*/ 846907 h 1132473"/>
                <a:gd name="connsiteX99" fmla="*/ 295470 w 1189961"/>
                <a:gd name="connsiteY99" fmla="*/ 877609 h 1132473"/>
                <a:gd name="connsiteX100" fmla="*/ 285947 w 1189961"/>
                <a:gd name="connsiteY100" fmla="*/ 906916 h 1132473"/>
                <a:gd name="connsiteX101" fmla="*/ 310657 w 1189961"/>
                <a:gd name="connsiteY101" fmla="*/ 925222 h 1132473"/>
                <a:gd name="connsiteX102" fmla="*/ 296866 w 1189961"/>
                <a:gd name="connsiteY102" fmla="*/ 946976 h 1132473"/>
                <a:gd name="connsiteX103" fmla="*/ 294403 w 1189961"/>
                <a:gd name="connsiteY103" fmla="*/ 954775 h 1132473"/>
                <a:gd name="connsiteX104" fmla="*/ 283567 w 1189961"/>
                <a:gd name="connsiteY104" fmla="*/ 957074 h 1132473"/>
                <a:gd name="connsiteX105" fmla="*/ 284552 w 1189961"/>
                <a:gd name="connsiteY105" fmla="*/ 971686 h 1132473"/>
                <a:gd name="connsiteX106" fmla="*/ 295962 w 1189961"/>
                <a:gd name="connsiteY106" fmla="*/ 987119 h 1132473"/>
                <a:gd name="connsiteX107" fmla="*/ 312873 w 1189961"/>
                <a:gd name="connsiteY107" fmla="*/ 990895 h 1132473"/>
                <a:gd name="connsiteX108" fmla="*/ 308440 w 1189961"/>
                <a:gd name="connsiteY108" fmla="*/ 1014620 h 1132473"/>
                <a:gd name="connsiteX109" fmla="*/ 308276 w 1189961"/>
                <a:gd name="connsiteY109" fmla="*/ 1010762 h 1132473"/>
                <a:gd name="connsiteX110" fmla="*/ 309015 w 1189961"/>
                <a:gd name="connsiteY110" fmla="*/ 1016098 h 1132473"/>
                <a:gd name="connsiteX111" fmla="*/ 318373 w 1189961"/>
                <a:gd name="connsiteY111" fmla="*/ 1033255 h 1132473"/>
                <a:gd name="connsiteX112" fmla="*/ 326090 w 1189961"/>
                <a:gd name="connsiteY112" fmla="*/ 1039412 h 1132473"/>
                <a:gd name="connsiteX113" fmla="*/ 330605 w 1189961"/>
                <a:gd name="connsiteY113" fmla="*/ 1048031 h 1132473"/>
                <a:gd name="connsiteX114" fmla="*/ 342262 w 1189961"/>
                <a:gd name="connsiteY114" fmla="*/ 1058046 h 1132473"/>
                <a:gd name="connsiteX115" fmla="*/ 353098 w 1189961"/>
                <a:gd name="connsiteY115" fmla="*/ 1075532 h 1132473"/>
                <a:gd name="connsiteX116" fmla="*/ 366151 w 1189961"/>
                <a:gd name="connsiteY116" fmla="*/ 1089651 h 1132473"/>
                <a:gd name="connsiteX117" fmla="*/ 390121 w 1189961"/>
                <a:gd name="connsiteY117" fmla="*/ 1075121 h 1132473"/>
                <a:gd name="connsiteX118" fmla="*/ 404816 w 1189961"/>
                <a:gd name="connsiteY118" fmla="*/ 1082592 h 1132473"/>
                <a:gd name="connsiteX119" fmla="*/ 407114 w 1189961"/>
                <a:gd name="connsiteY119" fmla="*/ 1101226 h 1132473"/>
                <a:gd name="connsiteX120" fmla="*/ 420741 w 1189961"/>
                <a:gd name="connsiteY120" fmla="*/ 1121831 h 1132473"/>
                <a:gd name="connsiteX121" fmla="*/ 436175 w 1189961"/>
                <a:gd name="connsiteY121" fmla="*/ 1128152 h 1132473"/>
                <a:gd name="connsiteX122" fmla="*/ 452757 w 1189961"/>
                <a:gd name="connsiteY122" fmla="*/ 1131272 h 1132473"/>
                <a:gd name="connsiteX123" fmla="*/ 449309 w 1189961"/>
                <a:gd name="connsiteY123" fmla="*/ 1110256 h 1132473"/>
                <a:gd name="connsiteX124" fmla="*/ 467205 w 1189961"/>
                <a:gd name="connsiteY124" fmla="*/ 1086860 h 1132473"/>
                <a:gd name="connsiteX125" fmla="*/ 471228 w 1189961"/>
                <a:gd name="connsiteY125" fmla="*/ 1068554 h 1132473"/>
                <a:gd name="connsiteX126" fmla="*/ 484773 w 1189961"/>
                <a:gd name="connsiteY126" fmla="*/ 1046225 h 1132473"/>
                <a:gd name="connsiteX127" fmla="*/ 485922 w 1189961"/>
                <a:gd name="connsiteY127" fmla="*/ 1024471 h 1132473"/>
                <a:gd name="connsiteX128" fmla="*/ 491094 w 1189961"/>
                <a:gd name="connsiteY128" fmla="*/ 995328 h 1132473"/>
                <a:gd name="connsiteX129" fmla="*/ 520236 w 1189961"/>
                <a:gd name="connsiteY129" fmla="*/ 972179 h 1132473"/>
                <a:gd name="connsiteX130" fmla="*/ 535095 w 1189961"/>
                <a:gd name="connsiteY130" fmla="*/ 948783 h 1132473"/>
                <a:gd name="connsiteX131" fmla="*/ 537968 w 1189961"/>
                <a:gd name="connsiteY131" fmla="*/ 921774 h 1132473"/>
                <a:gd name="connsiteX132" fmla="*/ 548394 w 1189961"/>
                <a:gd name="connsiteY132" fmla="*/ 902729 h 1132473"/>
                <a:gd name="connsiteX133" fmla="*/ 560543 w 1189961"/>
                <a:gd name="connsiteY133" fmla="*/ 889759 h 1132473"/>
                <a:gd name="connsiteX134" fmla="*/ 569901 w 1189961"/>
                <a:gd name="connsiteY134" fmla="*/ 894110 h 1132473"/>
                <a:gd name="connsiteX135" fmla="*/ 580574 w 1189961"/>
                <a:gd name="connsiteY135" fmla="*/ 893699 h 1132473"/>
                <a:gd name="connsiteX136" fmla="*/ 590260 w 1189961"/>
                <a:gd name="connsiteY136" fmla="*/ 877281 h 1132473"/>
                <a:gd name="connsiteX137" fmla="*/ 588618 w 1189961"/>
                <a:gd name="connsiteY137" fmla="*/ 868169 h 1132473"/>
                <a:gd name="connsiteX138" fmla="*/ 605693 w 1189961"/>
                <a:gd name="connsiteY138" fmla="*/ 854377 h 1132473"/>
                <a:gd name="connsiteX139" fmla="*/ 628433 w 1189961"/>
                <a:gd name="connsiteY139" fmla="*/ 846414 h 1132473"/>
                <a:gd name="connsiteX140" fmla="*/ 622604 w 1189961"/>
                <a:gd name="connsiteY140" fmla="*/ 865788 h 1132473"/>
                <a:gd name="connsiteX141" fmla="*/ 648874 w 1189961"/>
                <a:gd name="connsiteY141" fmla="*/ 863490 h 1132473"/>
                <a:gd name="connsiteX142" fmla="*/ 656590 w 1189961"/>
                <a:gd name="connsiteY142" fmla="*/ 856594 h 1132473"/>
                <a:gd name="connsiteX143" fmla="*/ 681956 w 1189961"/>
                <a:gd name="connsiteY143" fmla="*/ 854460 h 1132473"/>
                <a:gd name="connsiteX144" fmla="*/ 702808 w 1189961"/>
                <a:gd name="connsiteY144" fmla="*/ 835578 h 1132473"/>
                <a:gd name="connsiteX145" fmla="*/ 710606 w 1189961"/>
                <a:gd name="connsiteY145" fmla="*/ 811608 h 1132473"/>
                <a:gd name="connsiteX146" fmla="*/ 709949 w 1189961"/>
                <a:gd name="connsiteY146" fmla="*/ 802414 h 1132473"/>
                <a:gd name="connsiteX147" fmla="*/ 720457 w 1189961"/>
                <a:gd name="connsiteY147" fmla="*/ 797242 h 1132473"/>
                <a:gd name="connsiteX148" fmla="*/ 736055 w 1189961"/>
                <a:gd name="connsiteY148" fmla="*/ 780085 h 1132473"/>
                <a:gd name="connsiteX149" fmla="*/ 746644 w 1189961"/>
                <a:gd name="connsiteY149" fmla="*/ 763338 h 1132473"/>
                <a:gd name="connsiteX150" fmla="*/ 757809 w 1189961"/>
                <a:gd name="connsiteY150" fmla="*/ 768756 h 1132473"/>
                <a:gd name="connsiteX151" fmla="*/ 777100 w 1189961"/>
                <a:gd name="connsiteY151" fmla="*/ 766375 h 1132473"/>
                <a:gd name="connsiteX152" fmla="*/ 805504 w 1189961"/>
                <a:gd name="connsiteY152" fmla="*/ 759398 h 1132473"/>
                <a:gd name="connsiteX153" fmla="*/ 831773 w 1189961"/>
                <a:gd name="connsiteY153" fmla="*/ 757181 h 1132473"/>
                <a:gd name="connsiteX154" fmla="*/ 845647 w 1189961"/>
                <a:gd name="connsiteY154" fmla="*/ 745606 h 1132473"/>
                <a:gd name="connsiteX155" fmla="*/ 869617 w 1189961"/>
                <a:gd name="connsiteY155" fmla="*/ 741173 h 1132473"/>
                <a:gd name="connsiteX156" fmla="*/ 887513 w 1189961"/>
                <a:gd name="connsiteY156" fmla="*/ 729434 h 1132473"/>
                <a:gd name="connsiteX157" fmla="*/ 917312 w 1189961"/>
                <a:gd name="connsiteY157" fmla="*/ 703740 h 1132473"/>
                <a:gd name="connsiteX158" fmla="*/ 926589 w 1189961"/>
                <a:gd name="connsiteY158" fmla="*/ 698486 h 1132473"/>
                <a:gd name="connsiteX159" fmla="*/ 943664 w 1189961"/>
                <a:gd name="connsiteY159" fmla="*/ 695613 h 1132473"/>
                <a:gd name="connsiteX160" fmla="*/ 935291 w 1189961"/>
                <a:gd name="connsiteY160" fmla="*/ 682478 h 1132473"/>
                <a:gd name="connsiteX161" fmla="*/ 922731 w 1189961"/>
                <a:gd name="connsiteY161" fmla="*/ 686008 h 1132473"/>
                <a:gd name="connsiteX162" fmla="*/ 912551 w 1189961"/>
                <a:gd name="connsiteY162" fmla="*/ 678702 h 1132473"/>
                <a:gd name="connsiteX163" fmla="*/ 887267 w 1189961"/>
                <a:gd name="connsiteY163" fmla="*/ 677717 h 1132473"/>
                <a:gd name="connsiteX164" fmla="*/ 857386 w 1189961"/>
                <a:gd name="connsiteY164" fmla="*/ 691590 h 1132473"/>
                <a:gd name="connsiteX165" fmla="*/ 828654 w 1189961"/>
                <a:gd name="connsiteY165" fmla="*/ 693889 h 1132473"/>
                <a:gd name="connsiteX166" fmla="*/ 814863 w 1189961"/>
                <a:gd name="connsiteY166" fmla="*/ 695366 h 1132473"/>
                <a:gd name="connsiteX167" fmla="*/ 841706 w 1189961"/>
                <a:gd name="connsiteY167" fmla="*/ 679851 h 1132473"/>
                <a:gd name="connsiteX168" fmla="*/ 850244 w 1189961"/>
                <a:gd name="connsiteY168" fmla="*/ 668522 h 1132473"/>
                <a:gd name="connsiteX169" fmla="*/ 842527 w 1189961"/>
                <a:gd name="connsiteY169" fmla="*/ 666470 h 1132473"/>
                <a:gd name="connsiteX170" fmla="*/ 832430 w 1189961"/>
                <a:gd name="connsiteY170" fmla="*/ 666224 h 1132473"/>
                <a:gd name="connsiteX171" fmla="*/ 825616 w 1189961"/>
                <a:gd name="connsiteY171" fmla="*/ 658507 h 1132473"/>
                <a:gd name="connsiteX172" fmla="*/ 844087 w 1189961"/>
                <a:gd name="connsiteY172" fmla="*/ 651612 h 1132473"/>
                <a:gd name="connsiteX173" fmla="*/ 844908 w 1189961"/>
                <a:gd name="connsiteY173" fmla="*/ 637820 h 1132473"/>
                <a:gd name="connsiteX174" fmla="*/ 879550 w 1189961"/>
                <a:gd name="connsiteY174" fmla="*/ 634619 h 1132473"/>
                <a:gd name="connsiteX175" fmla="*/ 883409 w 1189961"/>
                <a:gd name="connsiteY175" fmla="*/ 620663 h 1132473"/>
                <a:gd name="connsiteX176" fmla="*/ 854841 w 1189961"/>
                <a:gd name="connsiteY176" fmla="*/ 624604 h 1132473"/>
                <a:gd name="connsiteX177" fmla="*/ 844661 w 1189961"/>
                <a:gd name="connsiteY177" fmla="*/ 608514 h 1132473"/>
                <a:gd name="connsiteX178" fmla="*/ 826273 w 1189961"/>
                <a:gd name="connsiteY178" fmla="*/ 601454 h 1132473"/>
                <a:gd name="connsiteX179" fmla="*/ 871587 w 1189961"/>
                <a:gd name="connsiteY179" fmla="*/ 605558 h 1132473"/>
                <a:gd name="connsiteX180" fmla="*/ 896543 w 1189961"/>
                <a:gd name="connsiteY180" fmla="*/ 610730 h 1132473"/>
                <a:gd name="connsiteX181" fmla="*/ 898596 w 1189961"/>
                <a:gd name="connsiteY181" fmla="*/ 629201 h 1132473"/>
                <a:gd name="connsiteX182" fmla="*/ 917559 w 1189961"/>
                <a:gd name="connsiteY182" fmla="*/ 634290 h 1132473"/>
                <a:gd name="connsiteX183" fmla="*/ 915999 w 1189961"/>
                <a:gd name="connsiteY183" fmla="*/ 653746 h 1132473"/>
                <a:gd name="connsiteX184" fmla="*/ 931268 w 1189961"/>
                <a:gd name="connsiteY184" fmla="*/ 666142 h 1132473"/>
                <a:gd name="connsiteX185" fmla="*/ 944977 w 1189961"/>
                <a:gd name="connsiteY185" fmla="*/ 653664 h 1132473"/>
                <a:gd name="connsiteX186" fmla="*/ 968537 w 1189961"/>
                <a:gd name="connsiteY186" fmla="*/ 654485 h 1132473"/>
                <a:gd name="connsiteX187" fmla="*/ 972396 w 1189961"/>
                <a:gd name="connsiteY187" fmla="*/ 629775 h 1132473"/>
                <a:gd name="connsiteX188" fmla="*/ 971329 w 1189961"/>
                <a:gd name="connsiteY188" fmla="*/ 609745 h 1132473"/>
                <a:gd name="connsiteX189" fmla="*/ 945962 w 1189961"/>
                <a:gd name="connsiteY189" fmla="*/ 600469 h 1132473"/>
                <a:gd name="connsiteX190" fmla="*/ 932664 w 1189961"/>
                <a:gd name="connsiteY190" fmla="*/ 591356 h 1132473"/>
                <a:gd name="connsiteX191" fmla="*/ 912879 w 1189961"/>
                <a:gd name="connsiteY191" fmla="*/ 585035 h 1132473"/>
                <a:gd name="connsiteX192" fmla="*/ 906476 w 1189961"/>
                <a:gd name="connsiteY192" fmla="*/ 576334 h 1132473"/>
                <a:gd name="connsiteX193" fmla="*/ 897200 w 1189961"/>
                <a:gd name="connsiteY193" fmla="*/ 571901 h 1132473"/>
                <a:gd name="connsiteX194" fmla="*/ 884066 w 1189961"/>
                <a:gd name="connsiteY194" fmla="*/ 559505 h 1132473"/>
                <a:gd name="connsiteX195" fmla="*/ 890222 w 1189961"/>
                <a:gd name="connsiteY195" fmla="*/ 555565 h 1132473"/>
                <a:gd name="connsiteX196" fmla="*/ 882588 w 1189961"/>
                <a:gd name="connsiteY196" fmla="*/ 547848 h 1132473"/>
                <a:gd name="connsiteX197" fmla="*/ 872491 w 1189961"/>
                <a:gd name="connsiteY197" fmla="*/ 528803 h 1132473"/>
                <a:gd name="connsiteX198" fmla="*/ 897200 w 1189961"/>
                <a:gd name="connsiteY198" fmla="*/ 535781 h 1132473"/>
                <a:gd name="connsiteX199" fmla="*/ 904917 w 1189961"/>
                <a:gd name="connsiteY199" fmla="*/ 531101 h 1132473"/>
                <a:gd name="connsiteX200" fmla="*/ 916327 w 1189961"/>
                <a:gd name="connsiteY200" fmla="*/ 536355 h 1132473"/>
                <a:gd name="connsiteX201" fmla="*/ 901223 w 1189961"/>
                <a:gd name="connsiteY201" fmla="*/ 499578 h 1132473"/>
                <a:gd name="connsiteX202" fmla="*/ 921992 w 1189961"/>
                <a:gd name="connsiteY202" fmla="*/ 511646 h 1132473"/>
                <a:gd name="connsiteX203" fmla="*/ 940544 w 1189961"/>
                <a:gd name="connsiteY203" fmla="*/ 517228 h 1132473"/>
                <a:gd name="connsiteX204" fmla="*/ 977568 w 1189961"/>
                <a:gd name="connsiteY204" fmla="*/ 519691 h 1132473"/>
                <a:gd name="connsiteX205" fmla="*/ 969194 w 1189961"/>
                <a:gd name="connsiteY205" fmla="*/ 525519 h 1132473"/>
                <a:gd name="connsiteX206" fmla="*/ 1012292 w 1189961"/>
                <a:gd name="connsiteY206" fmla="*/ 527161 h 1132473"/>
                <a:gd name="connsiteX207" fmla="*/ 1010076 w 1189961"/>
                <a:gd name="connsiteY207" fmla="*/ 512549 h 1132473"/>
                <a:gd name="connsiteX208" fmla="*/ 1007777 w 1189961"/>
                <a:gd name="connsiteY208" fmla="*/ 501959 h 1132473"/>
                <a:gd name="connsiteX209" fmla="*/ 974530 w 1189961"/>
                <a:gd name="connsiteY209" fmla="*/ 491780 h 1132473"/>
                <a:gd name="connsiteX210" fmla="*/ 994068 w 1189961"/>
                <a:gd name="connsiteY210" fmla="*/ 470190 h 1132473"/>
                <a:gd name="connsiteX211" fmla="*/ 1006464 w 1189961"/>
                <a:gd name="connsiteY211" fmla="*/ 477085 h 1132473"/>
                <a:gd name="connsiteX212" fmla="*/ 1023949 w 1189961"/>
                <a:gd name="connsiteY212" fmla="*/ 480944 h 1132473"/>
                <a:gd name="connsiteX213" fmla="*/ 1031173 w 1189961"/>
                <a:gd name="connsiteY213" fmla="*/ 483242 h 1132473"/>
                <a:gd name="connsiteX214" fmla="*/ 1047756 w 1189961"/>
                <a:gd name="connsiteY214" fmla="*/ 473145 h 1132473"/>
                <a:gd name="connsiteX215" fmla="*/ 1023128 w 1189961"/>
                <a:gd name="connsiteY215" fmla="*/ 464443 h 1132473"/>
                <a:gd name="connsiteX216" fmla="*/ 1006792 w 1189961"/>
                <a:gd name="connsiteY216" fmla="*/ 451555 h 1132473"/>
                <a:gd name="connsiteX217" fmla="*/ 1002359 w 1189961"/>
                <a:gd name="connsiteY217" fmla="*/ 428569 h 1132473"/>
                <a:gd name="connsiteX218" fmla="*/ 1029367 w 1189961"/>
                <a:gd name="connsiteY218" fmla="*/ 425121 h 1132473"/>
                <a:gd name="connsiteX219" fmla="*/ 1021569 w 1189961"/>
                <a:gd name="connsiteY219" fmla="*/ 409114 h 1132473"/>
                <a:gd name="connsiteX220" fmla="*/ 1026166 w 1189961"/>
                <a:gd name="connsiteY220" fmla="*/ 396718 h 1132473"/>
                <a:gd name="connsiteX221" fmla="*/ 994643 w 1189961"/>
                <a:gd name="connsiteY221" fmla="*/ 392695 h 1132473"/>
                <a:gd name="connsiteX222" fmla="*/ 991441 w 1189961"/>
                <a:gd name="connsiteY222" fmla="*/ 379807 h 1132473"/>
                <a:gd name="connsiteX223" fmla="*/ 986844 w 1189961"/>
                <a:gd name="connsiteY223" fmla="*/ 363717 h 1132473"/>
                <a:gd name="connsiteX224" fmla="*/ 1007531 w 1189961"/>
                <a:gd name="connsiteY224" fmla="*/ 364292 h 1132473"/>
                <a:gd name="connsiteX225" fmla="*/ 1009337 w 1189961"/>
                <a:gd name="connsiteY225" fmla="*/ 349761 h 1132473"/>
                <a:gd name="connsiteX226" fmla="*/ 1021651 w 1189961"/>
                <a:gd name="connsiteY226" fmla="*/ 352799 h 1132473"/>
                <a:gd name="connsiteX227" fmla="*/ 1042994 w 1189961"/>
                <a:gd name="connsiteY227" fmla="*/ 361583 h 1132473"/>
                <a:gd name="connsiteX228" fmla="*/ 1063928 w 1189961"/>
                <a:gd name="connsiteY228" fmla="*/ 372090 h 1132473"/>
                <a:gd name="connsiteX229" fmla="*/ 1072465 w 1189961"/>
                <a:gd name="connsiteY229" fmla="*/ 347299 h 1132473"/>
                <a:gd name="connsiteX230" fmla="*/ 1044965 w 1189961"/>
                <a:gd name="connsiteY230" fmla="*/ 345411 h 1132473"/>
                <a:gd name="connsiteX231" fmla="*/ 1036181 w 1189961"/>
                <a:gd name="connsiteY231" fmla="*/ 333015 h 1132473"/>
                <a:gd name="connsiteX232" fmla="*/ 1017546 w 1189961"/>
                <a:gd name="connsiteY232" fmla="*/ 325955 h 1132473"/>
                <a:gd name="connsiteX233" fmla="*/ 1039957 w 1189961"/>
                <a:gd name="connsiteY233" fmla="*/ 316679 h 1132473"/>
                <a:gd name="connsiteX234" fmla="*/ 1041435 w 1189961"/>
                <a:gd name="connsiteY234" fmla="*/ 304119 h 1132473"/>
                <a:gd name="connsiteX235" fmla="*/ 1025920 w 1189961"/>
                <a:gd name="connsiteY235" fmla="*/ 287536 h 1132473"/>
                <a:gd name="connsiteX236" fmla="*/ 1016889 w 1189961"/>
                <a:gd name="connsiteY236" fmla="*/ 287454 h 1132473"/>
                <a:gd name="connsiteX237" fmla="*/ 1020337 w 1189961"/>
                <a:gd name="connsiteY237" fmla="*/ 271118 h 1132473"/>
                <a:gd name="connsiteX238" fmla="*/ 1032979 w 1189961"/>
                <a:gd name="connsiteY238" fmla="*/ 243617 h 1132473"/>
                <a:gd name="connsiteX239" fmla="*/ 1059823 w 1189961"/>
                <a:gd name="connsiteY239" fmla="*/ 241237 h 1132473"/>
                <a:gd name="connsiteX240" fmla="*/ 1062204 w 1189961"/>
                <a:gd name="connsiteY240" fmla="*/ 233520 h 1132473"/>
                <a:gd name="connsiteX241" fmla="*/ 1073040 w 1189961"/>
                <a:gd name="connsiteY241" fmla="*/ 227938 h 1132473"/>
                <a:gd name="connsiteX242" fmla="*/ 1093809 w 1189961"/>
                <a:gd name="connsiteY242" fmla="*/ 199698 h 1132473"/>
                <a:gd name="connsiteX243" fmla="*/ 1062943 w 1189961"/>
                <a:gd name="connsiteY243" fmla="*/ 195594 h 1132473"/>
                <a:gd name="connsiteX244" fmla="*/ 1083794 w 1189961"/>
                <a:gd name="connsiteY244" fmla="*/ 177534 h 1132473"/>
                <a:gd name="connsiteX245" fmla="*/ 1148482 w 1189961"/>
                <a:gd name="connsiteY245" fmla="*/ 162593 h 1132473"/>
                <a:gd name="connsiteX246" fmla="*/ 1154803 w 1189961"/>
                <a:gd name="connsiteY246" fmla="*/ 147488 h 1132473"/>
                <a:gd name="connsiteX247" fmla="*/ 1178117 w 1189961"/>
                <a:gd name="connsiteY247" fmla="*/ 140428 h 1132473"/>
                <a:gd name="connsiteX248" fmla="*/ 1189528 w 1189961"/>
                <a:gd name="connsiteY248" fmla="*/ 123435 h 1132473"/>
                <a:gd name="connsiteX249" fmla="*/ 1183125 w 1189961"/>
                <a:gd name="connsiteY249" fmla="*/ 116704 h 1132473"/>
                <a:gd name="connsiteX250" fmla="*/ 1167117 w 1189961"/>
                <a:gd name="connsiteY250" fmla="*/ 115801 h 1132473"/>
                <a:gd name="connsiteX251" fmla="*/ 1137071 w 1189961"/>
                <a:gd name="connsiteY251" fmla="*/ 115226 h 1132473"/>
                <a:gd name="connsiteX252" fmla="*/ 1106205 w 1189961"/>
                <a:gd name="connsiteY252" fmla="*/ 110465 h 1132473"/>
                <a:gd name="connsiteX253" fmla="*/ 1097011 w 1189961"/>
                <a:gd name="connsiteY253" fmla="*/ 124338 h 1132473"/>
                <a:gd name="connsiteX254" fmla="*/ 1081742 w 1189961"/>
                <a:gd name="connsiteY254" fmla="*/ 128771 h 1132473"/>
                <a:gd name="connsiteX255" fmla="*/ 1066719 w 1189961"/>
                <a:gd name="connsiteY255" fmla="*/ 122779 h 1132473"/>
                <a:gd name="connsiteX256" fmla="*/ 1050629 w 1189961"/>
                <a:gd name="connsiteY256" fmla="*/ 122779 h 1132473"/>
                <a:gd name="connsiteX257" fmla="*/ 1045293 w 1189961"/>
                <a:gd name="connsiteY257" fmla="*/ 111122 h 1132473"/>
                <a:gd name="connsiteX258" fmla="*/ 1037494 w 1189961"/>
                <a:gd name="connsiteY258" fmla="*/ 120398 h 1132473"/>
                <a:gd name="connsiteX259" fmla="*/ 1007203 w 1189961"/>
                <a:gd name="connsiteY259" fmla="*/ 141988 h 1132473"/>
                <a:gd name="connsiteX260" fmla="*/ 1003591 w 1189961"/>
                <a:gd name="connsiteY260" fmla="*/ 149787 h 1132473"/>
                <a:gd name="connsiteX261" fmla="*/ 992755 w 1189961"/>
                <a:gd name="connsiteY261" fmla="*/ 155697 h 1132473"/>
                <a:gd name="connsiteX262" fmla="*/ 988814 w 1189961"/>
                <a:gd name="connsiteY262" fmla="*/ 168914 h 1132473"/>
                <a:gd name="connsiteX263" fmla="*/ 965911 w 1189961"/>
                <a:gd name="connsiteY263" fmla="*/ 165959 h 1132473"/>
                <a:gd name="connsiteX264" fmla="*/ 981180 w 1189961"/>
                <a:gd name="connsiteY264" fmla="*/ 141085 h 1132473"/>
                <a:gd name="connsiteX265" fmla="*/ 992016 w 1189961"/>
                <a:gd name="connsiteY265" fmla="*/ 125816 h 1132473"/>
                <a:gd name="connsiteX266" fmla="*/ 995053 w 1189961"/>
                <a:gd name="connsiteY266" fmla="*/ 117443 h 1132473"/>
                <a:gd name="connsiteX267" fmla="*/ 1007449 w 1189961"/>
                <a:gd name="connsiteY267" fmla="*/ 113995 h 1132473"/>
                <a:gd name="connsiteX268" fmla="*/ 1012867 w 1189961"/>
                <a:gd name="connsiteY268" fmla="*/ 97248 h 1132473"/>
                <a:gd name="connsiteX269" fmla="*/ 986762 w 1189961"/>
                <a:gd name="connsiteY269" fmla="*/ 88793 h 1132473"/>
                <a:gd name="connsiteX270" fmla="*/ 968209 w 1189961"/>
                <a:gd name="connsiteY270" fmla="*/ 95688 h 1132473"/>
                <a:gd name="connsiteX271" fmla="*/ 967306 w 1189961"/>
                <a:gd name="connsiteY271" fmla="*/ 105950 h 1132473"/>
                <a:gd name="connsiteX272" fmla="*/ 957045 w 1189961"/>
                <a:gd name="connsiteY272" fmla="*/ 115555 h 1132473"/>
                <a:gd name="connsiteX273" fmla="*/ 925522 w 1189961"/>
                <a:gd name="connsiteY273" fmla="*/ 119741 h 1132473"/>
                <a:gd name="connsiteX274" fmla="*/ 915342 w 1189961"/>
                <a:gd name="connsiteY274" fmla="*/ 127294 h 1132473"/>
                <a:gd name="connsiteX275" fmla="*/ 897939 w 1189961"/>
                <a:gd name="connsiteY275" fmla="*/ 128689 h 1132473"/>
                <a:gd name="connsiteX276" fmla="*/ 921992 w 1189961"/>
                <a:gd name="connsiteY276" fmla="*/ 113174 h 1132473"/>
                <a:gd name="connsiteX277" fmla="*/ 932335 w 1189961"/>
                <a:gd name="connsiteY277" fmla="*/ 93472 h 1132473"/>
                <a:gd name="connsiteX278" fmla="*/ 904835 w 1189961"/>
                <a:gd name="connsiteY278" fmla="*/ 102666 h 1132473"/>
                <a:gd name="connsiteX279" fmla="*/ 872408 w 1189961"/>
                <a:gd name="connsiteY279" fmla="*/ 98069 h 1132473"/>
                <a:gd name="connsiteX280" fmla="*/ 870849 w 1189961"/>
                <a:gd name="connsiteY280" fmla="*/ 97330 h 1132473"/>
                <a:gd name="connsiteX281" fmla="*/ 850162 w 1189961"/>
                <a:gd name="connsiteY281" fmla="*/ 106032 h 1132473"/>
                <a:gd name="connsiteX282" fmla="*/ 832266 w 1189961"/>
                <a:gd name="connsiteY282" fmla="*/ 115144 h 1132473"/>
                <a:gd name="connsiteX283" fmla="*/ 813549 w 1189961"/>
                <a:gd name="connsiteY283" fmla="*/ 118756 h 1132473"/>
                <a:gd name="connsiteX284" fmla="*/ 788265 w 1189961"/>
                <a:gd name="connsiteY284" fmla="*/ 125652 h 1132473"/>
                <a:gd name="connsiteX285" fmla="*/ 790399 w 1189961"/>
                <a:gd name="connsiteY285" fmla="*/ 111204 h 1132473"/>
                <a:gd name="connsiteX286" fmla="*/ 817571 w 1189961"/>
                <a:gd name="connsiteY286" fmla="*/ 82718 h 1132473"/>
                <a:gd name="connsiteX287" fmla="*/ 870028 w 1189961"/>
                <a:gd name="connsiteY287" fmla="*/ 74919 h 1132473"/>
                <a:gd name="connsiteX288" fmla="*/ 895476 w 1189961"/>
                <a:gd name="connsiteY288" fmla="*/ 77300 h 1132473"/>
                <a:gd name="connsiteX289" fmla="*/ 928723 w 1189961"/>
                <a:gd name="connsiteY289" fmla="*/ 72703 h 1132473"/>
                <a:gd name="connsiteX290" fmla="*/ 954007 w 1189961"/>
                <a:gd name="connsiteY290" fmla="*/ 71143 h 1132473"/>
                <a:gd name="connsiteX291" fmla="*/ 978963 w 1189961"/>
                <a:gd name="connsiteY291" fmla="*/ 71143 h 1132473"/>
                <a:gd name="connsiteX292" fmla="*/ 974120 w 1189961"/>
                <a:gd name="connsiteY292" fmla="*/ 61867 h 1132473"/>
                <a:gd name="connsiteX293" fmla="*/ 961396 w 1189961"/>
                <a:gd name="connsiteY293" fmla="*/ 50784 h 1132473"/>
                <a:gd name="connsiteX294" fmla="*/ 959672 w 1189961"/>
                <a:gd name="connsiteY294" fmla="*/ 39374 h 1132473"/>
                <a:gd name="connsiteX295" fmla="*/ 964187 w 1189961"/>
                <a:gd name="connsiteY295" fmla="*/ 25582 h 1132473"/>
                <a:gd name="connsiteX296" fmla="*/ 938820 w 1189961"/>
                <a:gd name="connsiteY296" fmla="*/ 36254 h 1132473"/>
                <a:gd name="connsiteX297" fmla="*/ 917395 w 1189961"/>
                <a:gd name="connsiteY297" fmla="*/ 34777 h 1132473"/>
                <a:gd name="connsiteX298" fmla="*/ 848684 w 1189961"/>
                <a:gd name="connsiteY298" fmla="*/ 41836 h 1132473"/>
                <a:gd name="connsiteX299" fmla="*/ 796720 w 1189961"/>
                <a:gd name="connsiteY299" fmla="*/ 53411 h 1132473"/>
                <a:gd name="connsiteX300" fmla="*/ 778824 w 1189961"/>
                <a:gd name="connsiteY300" fmla="*/ 63098 h 1132473"/>
                <a:gd name="connsiteX301" fmla="*/ 766839 w 1189961"/>
                <a:gd name="connsiteY301" fmla="*/ 75001 h 1132473"/>
                <a:gd name="connsiteX302" fmla="*/ 763802 w 1189961"/>
                <a:gd name="connsiteY302" fmla="*/ 76233 h 1132473"/>
                <a:gd name="connsiteX303" fmla="*/ 761996 w 1189961"/>
                <a:gd name="connsiteY303" fmla="*/ 64001 h 1132473"/>
                <a:gd name="connsiteX304" fmla="*/ 751406 w 1189961"/>
                <a:gd name="connsiteY304" fmla="*/ 59404 h 1132473"/>
                <a:gd name="connsiteX305" fmla="*/ 776936 w 1189961"/>
                <a:gd name="connsiteY305" fmla="*/ 35597 h 1132473"/>
                <a:gd name="connsiteX306" fmla="*/ 790481 w 1189961"/>
                <a:gd name="connsiteY306" fmla="*/ 33135 h 1132473"/>
                <a:gd name="connsiteX307" fmla="*/ 812482 w 1189961"/>
                <a:gd name="connsiteY307" fmla="*/ 28702 h 1132473"/>
                <a:gd name="connsiteX308" fmla="*/ 845729 w 1189961"/>
                <a:gd name="connsiteY308" fmla="*/ 17127 h 1132473"/>
                <a:gd name="connsiteX309" fmla="*/ 922648 w 1189961"/>
                <a:gd name="connsiteY309" fmla="*/ 10724 h 1132473"/>
                <a:gd name="connsiteX310" fmla="*/ 868796 w 1189961"/>
                <a:gd name="connsiteY310" fmla="*/ 7030 h 1132473"/>
                <a:gd name="connsiteX311" fmla="*/ 839490 w 1189961"/>
                <a:gd name="connsiteY311" fmla="*/ 9328 h 1132473"/>
                <a:gd name="connsiteX312" fmla="*/ 818639 w 1189961"/>
                <a:gd name="connsiteY312" fmla="*/ 3910 h 1132473"/>
                <a:gd name="connsiteX313" fmla="*/ 799347 w 1189961"/>
                <a:gd name="connsiteY313" fmla="*/ 3910 h 1132473"/>
                <a:gd name="connsiteX314" fmla="*/ 789086 w 1189961"/>
                <a:gd name="connsiteY314" fmla="*/ 9082 h 1132473"/>
                <a:gd name="connsiteX315" fmla="*/ 776690 w 1189961"/>
                <a:gd name="connsiteY315" fmla="*/ 9246 h 1132473"/>
                <a:gd name="connsiteX316" fmla="*/ 768563 w 1189961"/>
                <a:gd name="connsiteY316" fmla="*/ 5224 h 1132473"/>
                <a:gd name="connsiteX317" fmla="*/ 749271 w 1189961"/>
                <a:gd name="connsiteY317" fmla="*/ 52 h 1132473"/>
                <a:gd name="connsiteX318" fmla="*/ 736876 w 1189961"/>
                <a:gd name="connsiteY318" fmla="*/ 3336 h 1132473"/>
                <a:gd name="connsiteX319" fmla="*/ 730554 w 1189961"/>
                <a:gd name="connsiteY319" fmla="*/ 9082 h 1132473"/>
                <a:gd name="connsiteX320" fmla="*/ 711920 w 1189961"/>
                <a:gd name="connsiteY320" fmla="*/ 7112 h 1132473"/>
                <a:gd name="connsiteX321" fmla="*/ 687292 w 1189961"/>
                <a:gd name="connsiteY321" fmla="*/ 13679 h 1132473"/>
                <a:gd name="connsiteX322" fmla="*/ 694927 w 1189961"/>
                <a:gd name="connsiteY322" fmla="*/ 41508 h 1132473"/>
                <a:gd name="connsiteX323" fmla="*/ 679822 w 1189961"/>
                <a:gd name="connsiteY323" fmla="*/ 42986 h 1132473"/>
                <a:gd name="connsiteX324" fmla="*/ 667344 w 1189961"/>
                <a:gd name="connsiteY324" fmla="*/ 45531 h 1132473"/>
                <a:gd name="connsiteX325" fmla="*/ 646247 w 1189961"/>
                <a:gd name="connsiteY325" fmla="*/ 36418 h 1132473"/>
                <a:gd name="connsiteX326" fmla="*/ 628925 w 1189961"/>
                <a:gd name="connsiteY326" fmla="*/ 26157 h 1132473"/>
                <a:gd name="connsiteX327" fmla="*/ 623261 w 1189961"/>
                <a:gd name="connsiteY327" fmla="*/ 4731 h 1132473"/>
                <a:gd name="connsiteX328" fmla="*/ 600932 w 1189961"/>
                <a:gd name="connsiteY328" fmla="*/ 8425 h 1132473"/>
                <a:gd name="connsiteX329" fmla="*/ 590014 w 1189961"/>
                <a:gd name="connsiteY329" fmla="*/ 20575 h 1132473"/>
                <a:gd name="connsiteX330" fmla="*/ 562431 w 1189961"/>
                <a:gd name="connsiteY330" fmla="*/ 32232 h 1132473"/>
                <a:gd name="connsiteX331" fmla="*/ 573021 w 1189961"/>
                <a:gd name="connsiteY331" fmla="*/ 33217 h 1132473"/>
                <a:gd name="connsiteX332" fmla="*/ 562842 w 1189961"/>
                <a:gd name="connsiteY332" fmla="*/ 41590 h 1132473"/>
                <a:gd name="connsiteX333" fmla="*/ 577700 w 1189961"/>
                <a:gd name="connsiteY333" fmla="*/ 44874 h 1132473"/>
                <a:gd name="connsiteX334" fmla="*/ 619321 w 1189961"/>
                <a:gd name="connsiteY334" fmla="*/ 43314 h 1132473"/>
                <a:gd name="connsiteX335" fmla="*/ 619156 w 1189961"/>
                <a:gd name="connsiteY335" fmla="*/ 61456 h 1132473"/>
                <a:gd name="connsiteX336" fmla="*/ 586074 w 1189961"/>
                <a:gd name="connsiteY336" fmla="*/ 70815 h 1132473"/>
                <a:gd name="connsiteX337" fmla="*/ 566208 w 1189961"/>
                <a:gd name="connsiteY337" fmla="*/ 80255 h 1132473"/>
                <a:gd name="connsiteX338" fmla="*/ 558245 w 1189961"/>
                <a:gd name="connsiteY338" fmla="*/ 95688 h 1132473"/>
                <a:gd name="connsiteX339" fmla="*/ 533371 w 1189961"/>
                <a:gd name="connsiteY339" fmla="*/ 79516 h 1132473"/>
                <a:gd name="connsiteX340" fmla="*/ 503818 w 1189961"/>
                <a:gd name="connsiteY340" fmla="*/ 62606 h 1132473"/>
                <a:gd name="connsiteX341" fmla="*/ 508908 w 1189961"/>
                <a:gd name="connsiteY341" fmla="*/ 61046 h 113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</a:cxnLst>
              <a:rect l="l" t="t" r="r" b="b"/>
              <a:pathLst>
                <a:path w="1189961" h="1132473">
                  <a:moveTo>
                    <a:pt x="502258" y="62770"/>
                  </a:moveTo>
                  <a:cubicBezTo>
                    <a:pt x="499221" y="61620"/>
                    <a:pt x="495116" y="63755"/>
                    <a:pt x="491422" y="62195"/>
                  </a:cubicBezTo>
                  <a:cubicBezTo>
                    <a:pt x="484609" y="59404"/>
                    <a:pt x="489534" y="57188"/>
                    <a:pt x="486661" y="52673"/>
                  </a:cubicBezTo>
                  <a:cubicBezTo>
                    <a:pt x="480750" y="43314"/>
                    <a:pt x="461951" y="44956"/>
                    <a:pt x="453003" y="45859"/>
                  </a:cubicBezTo>
                  <a:cubicBezTo>
                    <a:pt x="447093" y="46434"/>
                    <a:pt x="441675" y="45859"/>
                    <a:pt x="439458" y="52180"/>
                  </a:cubicBezTo>
                  <a:cubicBezTo>
                    <a:pt x="437078" y="59158"/>
                    <a:pt x="441921" y="58829"/>
                    <a:pt x="444876" y="63509"/>
                  </a:cubicBezTo>
                  <a:cubicBezTo>
                    <a:pt x="449063" y="70076"/>
                    <a:pt x="449145" y="80419"/>
                    <a:pt x="448735" y="88136"/>
                  </a:cubicBezTo>
                  <a:cubicBezTo>
                    <a:pt x="439540" y="88629"/>
                    <a:pt x="435846" y="86330"/>
                    <a:pt x="427801" y="83457"/>
                  </a:cubicBezTo>
                  <a:cubicBezTo>
                    <a:pt x="418853" y="80173"/>
                    <a:pt x="405226" y="81076"/>
                    <a:pt x="396278" y="83867"/>
                  </a:cubicBezTo>
                  <a:cubicBezTo>
                    <a:pt x="391353" y="85427"/>
                    <a:pt x="383964" y="90927"/>
                    <a:pt x="378546" y="89778"/>
                  </a:cubicBezTo>
                  <a:cubicBezTo>
                    <a:pt x="370337" y="88054"/>
                    <a:pt x="373375" y="81979"/>
                    <a:pt x="373375" y="76643"/>
                  </a:cubicBezTo>
                  <a:cubicBezTo>
                    <a:pt x="373375" y="66464"/>
                    <a:pt x="364509" y="51605"/>
                    <a:pt x="352113" y="57926"/>
                  </a:cubicBezTo>
                  <a:cubicBezTo>
                    <a:pt x="347434" y="60307"/>
                    <a:pt x="347105" y="66710"/>
                    <a:pt x="343001" y="68188"/>
                  </a:cubicBezTo>
                  <a:cubicBezTo>
                    <a:pt x="336269" y="70651"/>
                    <a:pt x="335613" y="59979"/>
                    <a:pt x="327814" y="62031"/>
                  </a:cubicBezTo>
                  <a:lnTo>
                    <a:pt x="324448" y="63591"/>
                  </a:lnTo>
                  <a:cubicBezTo>
                    <a:pt x="320097" y="61867"/>
                    <a:pt x="311806" y="53329"/>
                    <a:pt x="311232" y="63509"/>
                  </a:cubicBezTo>
                  <a:cubicBezTo>
                    <a:pt x="304664" y="64658"/>
                    <a:pt x="299410" y="58173"/>
                    <a:pt x="293089" y="56859"/>
                  </a:cubicBezTo>
                  <a:cubicBezTo>
                    <a:pt x="284470" y="55135"/>
                    <a:pt x="278231" y="59568"/>
                    <a:pt x="270596" y="62195"/>
                  </a:cubicBezTo>
                  <a:cubicBezTo>
                    <a:pt x="268298" y="73524"/>
                    <a:pt x="286850" y="76972"/>
                    <a:pt x="286686" y="88300"/>
                  </a:cubicBezTo>
                  <a:cubicBezTo>
                    <a:pt x="286686" y="92651"/>
                    <a:pt x="284059" y="94703"/>
                    <a:pt x="283567" y="99136"/>
                  </a:cubicBezTo>
                  <a:cubicBezTo>
                    <a:pt x="282828" y="106278"/>
                    <a:pt x="288574" y="110793"/>
                    <a:pt x="291365" y="116868"/>
                  </a:cubicBezTo>
                  <a:cubicBezTo>
                    <a:pt x="299246" y="134518"/>
                    <a:pt x="277328" y="124092"/>
                    <a:pt x="273469" y="113256"/>
                  </a:cubicBezTo>
                  <a:cubicBezTo>
                    <a:pt x="268544" y="99383"/>
                    <a:pt x="264603" y="87397"/>
                    <a:pt x="257626" y="74427"/>
                  </a:cubicBezTo>
                  <a:cubicBezTo>
                    <a:pt x="253521" y="66956"/>
                    <a:pt x="252372" y="62523"/>
                    <a:pt x="242767" y="62113"/>
                  </a:cubicBezTo>
                  <a:cubicBezTo>
                    <a:pt x="232342" y="61620"/>
                    <a:pt x="217155" y="66053"/>
                    <a:pt x="211080" y="75248"/>
                  </a:cubicBezTo>
                  <a:cubicBezTo>
                    <a:pt x="204841" y="84852"/>
                    <a:pt x="211983" y="89942"/>
                    <a:pt x="212640" y="99875"/>
                  </a:cubicBezTo>
                  <a:cubicBezTo>
                    <a:pt x="213296" y="110629"/>
                    <a:pt x="206975" y="106032"/>
                    <a:pt x="199505" y="108413"/>
                  </a:cubicBezTo>
                  <a:cubicBezTo>
                    <a:pt x="193841" y="110137"/>
                    <a:pt x="191460" y="115390"/>
                    <a:pt x="185550" y="109972"/>
                  </a:cubicBezTo>
                  <a:cubicBezTo>
                    <a:pt x="182348" y="107017"/>
                    <a:pt x="183169" y="97987"/>
                    <a:pt x="177833" y="98315"/>
                  </a:cubicBezTo>
                  <a:cubicBezTo>
                    <a:pt x="167653" y="98972"/>
                    <a:pt x="176273" y="110547"/>
                    <a:pt x="173810" y="115555"/>
                  </a:cubicBezTo>
                  <a:cubicBezTo>
                    <a:pt x="175616" y="114159"/>
                    <a:pt x="170855" y="120316"/>
                    <a:pt x="171676" y="118264"/>
                  </a:cubicBezTo>
                  <a:lnTo>
                    <a:pt x="171676" y="118428"/>
                  </a:lnTo>
                  <a:cubicBezTo>
                    <a:pt x="163877" y="119002"/>
                    <a:pt x="156818" y="115062"/>
                    <a:pt x="149429" y="113256"/>
                  </a:cubicBezTo>
                  <a:cubicBezTo>
                    <a:pt x="140481" y="110957"/>
                    <a:pt x="139004" y="115308"/>
                    <a:pt x="131533" y="120808"/>
                  </a:cubicBezTo>
                  <a:cubicBezTo>
                    <a:pt x="127100" y="124010"/>
                    <a:pt x="115443" y="128361"/>
                    <a:pt x="112899" y="133368"/>
                  </a:cubicBezTo>
                  <a:cubicBezTo>
                    <a:pt x="109369" y="140428"/>
                    <a:pt x="120615" y="142481"/>
                    <a:pt x="126197" y="145600"/>
                  </a:cubicBezTo>
                  <a:cubicBezTo>
                    <a:pt x="131780" y="148719"/>
                    <a:pt x="139907" y="153809"/>
                    <a:pt x="142944" y="159473"/>
                  </a:cubicBezTo>
                  <a:cubicBezTo>
                    <a:pt x="149347" y="171130"/>
                    <a:pt x="129563" y="168339"/>
                    <a:pt x="122749" y="172608"/>
                  </a:cubicBezTo>
                  <a:cubicBezTo>
                    <a:pt x="116264" y="176631"/>
                    <a:pt x="119055" y="185086"/>
                    <a:pt x="111503" y="188616"/>
                  </a:cubicBezTo>
                  <a:cubicBezTo>
                    <a:pt x="100995" y="193623"/>
                    <a:pt x="91062" y="186564"/>
                    <a:pt x="81457" y="184922"/>
                  </a:cubicBezTo>
                  <a:cubicBezTo>
                    <a:pt x="71771" y="183280"/>
                    <a:pt x="70047" y="189355"/>
                    <a:pt x="64300" y="195019"/>
                  </a:cubicBezTo>
                  <a:cubicBezTo>
                    <a:pt x="57487" y="201504"/>
                    <a:pt x="51330" y="201176"/>
                    <a:pt x="41890" y="201176"/>
                  </a:cubicBezTo>
                  <a:cubicBezTo>
                    <a:pt x="38852" y="201176"/>
                    <a:pt x="34830" y="200519"/>
                    <a:pt x="31874" y="201176"/>
                  </a:cubicBezTo>
                  <a:cubicBezTo>
                    <a:pt x="27113" y="202243"/>
                    <a:pt x="27524" y="203639"/>
                    <a:pt x="23419" y="206348"/>
                  </a:cubicBezTo>
                  <a:cubicBezTo>
                    <a:pt x="17016" y="210616"/>
                    <a:pt x="6262" y="210288"/>
                    <a:pt x="1911" y="217348"/>
                  </a:cubicBezTo>
                  <a:cubicBezTo>
                    <a:pt x="-4082" y="227199"/>
                    <a:pt x="5523" y="229990"/>
                    <a:pt x="10120" y="236639"/>
                  </a:cubicBezTo>
                  <a:cubicBezTo>
                    <a:pt x="14471" y="243043"/>
                    <a:pt x="13486" y="254535"/>
                    <a:pt x="21120" y="258804"/>
                  </a:cubicBezTo>
                  <a:cubicBezTo>
                    <a:pt x="30479" y="264058"/>
                    <a:pt x="38524" y="252565"/>
                    <a:pt x="47308" y="251170"/>
                  </a:cubicBezTo>
                  <a:cubicBezTo>
                    <a:pt x="54778" y="250020"/>
                    <a:pt x="62659" y="253961"/>
                    <a:pt x="70293" y="253550"/>
                  </a:cubicBezTo>
                  <a:cubicBezTo>
                    <a:pt x="78010" y="253140"/>
                    <a:pt x="89503" y="249692"/>
                    <a:pt x="95003" y="258312"/>
                  </a:cubicBezTo>
                  <a:cubicBezTo>
                    <a:pt x="102555" y="270133"/>
                    <a:pt x="74398" y="264140"/>
                    <a:pt x="68323" y="264468"/>
                  </a:cubicBezTo>
                  <a:cubicBezTo>
                    <a:pt x="62248" y="264797"/>
                    <a:pt x="42710" y="263894"/>
                    <a:pt x="38113" y="269066"/>
                  </a:cubicBezTo>
                  <a:cubicBezTo>
                    <a:pt x="32942" y="274812"/>
                    <a:pt x="47390" y="278752"/>
                    <a:pt x="51084" y="284335"/>
                  </a:cubicBezTo>
                  <a:cubicBezTo>
                    <a:pt x="53546" y="288111"/>
                    <a:pt x="59047" y="297880"/>
                    <a:pt x="59621" y="302230"/>
                  </a:cubicBezTo>
                  <a:cubicBezTo>
                    <a:pt x="60935" y="312984"/>
                    <a:pt x="50591" y="311507"/>
                    <a:pt x="43039" y="313067"/>
                  </a:cubicBezTo>
                  <a:cubicBezTo>
                    <a:pt x="34337" y="314790"/>
                    <a:pt x="20546" y="320044"/>
                    <a:pt x="25882" y="329074"/>
                  </a:cubicBezTo>
                  <a:cubicBezTo>
                    <a:pt x="28098" y="332851"/>
                    <a:pt x="32942" y="334657"/>
                    <a:pt x="35158" y="339007"/>
                  </a:cubicBezTo>
                  <a:cubicBezTo>
                    <a:pt x="37374" y="343194"/>
                    <a:pt x="37703" y="348037"/>
                    <a:pt x="39755" y="352306"/>
                  </a:cubicBezTo>
                  <a:cubicBezTo>
                    <a:pt x="42382" y="357642"/>
                    <a:pt x="52233" y="372583"/>
                    <a:pt x="59129" y="370120"/>
                  </a:cubicBezTo>
                  <a:cubicBezTo>
                    <a:pt x="62905" y="368724"/>
                    <a:pt x="62905" y="362239"/>
                    <a:pt x="67666" y="360680"/>
                  </a:cubicBezTo>
                  <a:cubicBezTo>
                    <a:pt x="71114" y="359530"/>
                    <a:pt x="75875" y="361993"/>
                    <a:pt x="79241" y="362239"/>
                  </a:cubicBezTo>
                  <a:cubicBezTo>
                    <a:pt x="88846" y="363060"/>
                    <a:pt x="92950" y="358709"/>
                    <a:pt x="100092" y="352799"/>
                  </a:cubicBezTo>
                  <a:cubicBezTo>
                    <a:pt x="110108" y="344508"/>
                    <a:pt x="109779" y="350911"/>
                    <a:pt x="120041" y="352388"/>
                  </a:cubicBezTo>
                  <a:cubicBezTo>
                    <a:pt x="128578" y="353538"/>
                    <a:pt x="132847" y="343933"/>
                    <a:pt x="141138" y="342127"/>
                  </a:cubicBezTo>
                  <a:cubicBezTo>
                    <a:pt x="148773" y="340403"/>
                    <a:pt x="152795" y="345411"/>
                    <a:pt x="157885" y="350664"/>
                  </a:cubicBezTo>
                  <a:cubicBezTo>
                    <a:pt x="162318" y="355179"/>
                    <a:pt x="165766" y="359120"/>
                    <a:pt x="171922" y="360680"/>
                  </a:cubicBezTo>
                  <a:cubicBezTo>
                    <a:pt x="174796" y="361418"/>
                    <a:pt x="177669" y="359694"/>
                    <a:pt x="180296" y="361583"/>
                  </a:cubicBezTo>
                  <a:cubicBezTo>
                    <a:pt x="181773" y="362650"/>
                    <a:pt x="182430" y="367739"/>
                    <a:pt x="184318" y="369792"/>
                  </a:cubicBezTo>
                  <a:cubicBezTo>
                    <a:pt x="195565" y="381449"/>
                    <a:pt x="211819" y="382187"/>
                    <a:pt x="218879" y="398524"/>
                  </a:cubicBezTo>
                  <a:cubicBezTo>
                    <a:pt x="221259" y="404106"/>
                    <a:pt x="224953" y="411084"/>
                    <a:pt x="226103" y="416994"/>
                  </a:cubicBezTo>
                  <a:cubicBezTo>
                    <a:pt x="227334" y="423726"/>
                    <a:pt x="222080" y="429554"/>
                    <a:pt x="222983" y="435465"/>
                  </a:cubicBezTo>
                  <a:cubicBezTo>
                    <a:pt x="224215" y="444002"/>
                    <a:pt x="231603" y="439159"/>
                    <a:pt x="237842" y="441375"/>
                  </a:cubicBezTo>
                  <a:cubicBezTo>
                    <a:pt x="247118" y="444659"/>
                    <a:pt x="244573" y="451801"/>
                    <a:pt x="248678" y="457630"/>
                  </a:cubicBezTo>
                  <a:cubicBezTo>
                    <a:pt x="252947" y="463786"/>
                    <a:pt x="261402" y="461980"/>
                    <a:pt x="263126" y="470928"/>
                  </a:cubicBezTo>
                  <a:cubicBezTo>
                    <a:pt x="263783" y="474130"/>
                    <a:pt x="261895" y="477003"/>
                    <a:pt x="262305" y="480205"/>
                  </a:cubicBezTo>
                  <a:cubicBezTo>
                    <a:pt x="262962" y="484802"/>
                    <a:pt x="264439" y="484720"/>
                    <a:pt x="266328" y="488578"/>
                  </a:cubicBezTo>
                  <a:cubicBezTo>
                    <a:pt x="269201" y="494242"/>
                    <a:pt x="269036" y="497772"/>
                    <a:pt x="270022" y="504175"/>
                  </a:cubicBezTo>
                  <a:cubicBezTo>
                    <a:pt x="271089" y="511399"/>
                    <a:pt x="273552" y="509676"/>
                    <a:pt x="278313" y="515914"/>
                  </a:cubicBezTo>
                  <a:cubicBezTo>
                    <a:pt x="284962" y="524616"/>
                    <a:pt x="283485" y="539885"/>
                    <a:pt x="278641" y="547520"/>
                  </a:cubicBezTo>
                  <a:cubicBezTo>
                    <a:pt x="275111" y="553184"/>
                    <a:pt x="272813" y="553759"/>
                    <a:pt x="281515" y="556632"/>
                  </a:cubicBezTo>
                  <a:cubicBezTo>
                    <a:pt x="287835" y="558684"/>
                    <a:pt x="291694" y="559095"/>
                    <a:pt x="296209" y="565169"/>
                  </a:cubicBezTo>
                  <a:cubicBezTo>
                    <a:pt x="299821" y="569931"/>
                    <a:pt x="298261" y="575267"/>
                    <a:pt x="300888" y="579617"/>
                  </a:cubicBezTo>
                  <a:cubicBezTo>
                    <a:pt x="304090" y="584871"/>
                    <a:pt x="313448" y="584789"/>
                    <a:pt x="314597" y="591274"/>
                  </a:cubicBezTo>
                  <a:cubicBezTo>
                    <a:pt x="313858" y="591521"/>
                    <a:pt x="313120" y="591521"/>
                    <a:pt x="312381" y="591356"/>
                  </a:cubicBezTo>
                  <a:lnTo>
                    <a:pt x="315418" y="592095"/>
                  </a:lnTo>
                  <a:cubicBezTo>
                    <a:pt x="317224" y="599484"/>
                    <a:pt x="326747" y="596446"/>
                    <a:pt x="327732" y="605969"/>
                  </a:cubicBezTo>
                  <a:cubicBezTo>
                    <a:pt x="328471" y="612782"/>
                    <a:pt x="328471" y="617626"/>
                    <a:pt x="330030" y="624439"/>
                  </a:cubicBezTo>
                  <a:cubicBezTo>
                    <a:pt x="331098" y="629201"/>
                    <a:pt x="332411" y="639708"/>
                    <a:pt x="329292" y="643567"/>
                  </a:cubicBezTo>
                  <a:cubicBezTo>
                    <a:pt x="326172" y="647343"/>
                    <a:pt x="306881" y="650298"/>
                    <a:pt x="321493" y="656291"/>
                  </a:cubicBezTo>
                  <a:cubicBezTo>
                    <a:pt x="328635" y="659164"/>
                    <a:pt x="335531" y="655388"/>
                    <a:pt x="341441" y="662283"/>
                  </a:cubicBezTo>
                  <a:cubicBezTo>
                    <a:pt x="342016" y="662940"/>
                    <a:pt x="351456" y="677799"/>
                    <a:pt x="351456" y="677881"/>
                  </a:cubicBezTo>
                  <a:cubicBezTo>
                    <a:pt x="351703" y="682724"/>
                    <a:pt x="336844" y="688717"/>
                    <a:pt x="332329" y="692411"/>
                  </a:cubicBezTo>
                  <a:cubicBezTo>
                    <a:pt x="326254" y="697419"/>
                    <a:pt x="318866" y="701687"/>
                    <a:pt x="322971" y="710882"/>
                  </a:cubicBezTo>
                  <a:cubicBezTo>
                    <a:pt x="326583" y="719009"/>
                    <a:pt x="337172" y="716300"/>
                    <a:pt x="332329" y="727054"/>
                  </a:cubicBezTo>
                  <a:cubicBezTo>
                    <a:pt x="328389" y="735837"/>
                    <a:pt x="318456" y="741420"/>
                    <a:pt x="314761" y="750203"/>
                  </a:cubicBezTo>
                  <a:cubicBezTo>
                    <a:pt x="311888" y="756935"/>
                    <a:pt x="313038" y="766129"/>
                    <a:pt x="313038" y="773599"/>
                  </a:cubicBezTo>
                  <a:cubicBezTo>
                    <a:pt x="313038" y="782383"/>
                    <a:pt x="309343" y="788458"/>
                    <a:pt x="308605" y="796585"/>
                  </a:cubicBezTo>
                  <a:cubicBezTo>
                    <a:pt x="307866" y="804876"/>
                    <a:pt x="312955" y="808817"/>
                    <a:pt x="309179" y="816615"/>
                  </a:cubicBezTo>
                  <a:cubicBezTo>
                    <a:pt x="304418" y="826631"/>
                    <a:pt x="297030" y="835496"/>
                    <a:pt x="295224" y="846907"/>
                  </a:cubicBezTo>
                  <a:cubicBezTo>
                    <a:pt x="293582" y="857333"/>
                    <a:pt x="298754" y="866937"/>
                    <a:pt x="295470" y="877609"/>
                  </a:cubicBezTo>
                  <a:cubicBezTo>
                    <a:pt x="292925" y="885818"/>
                    <a:pt x="282910" y="897640"/>
                    <a:pt x="285947" y="906916"/>
                  </a:cubicBezTo>
                  <a:cubicBezTo>
                    <a:pt x="289477" y="917588"/>
                    <a:pt x="316896" y="906341"/>
                    <a:pt x="310657" y="925222"/>
                  </a:cubicBezTo>
                  <a:cubicBezTo>
                    <a:pt x="308112" y="933185"/>
                    <a:pt x="300067" y="939014"/>
                    <a:pt x="296866" y="946976"/>
                  </a:cubicBezTo>
                  <a:cubicBezTo>
                    <a:pt x="295798" y="949686"/>
                    <a:pt x="297030" y="952313"/>
                    <a:pt x="294403" y="954775"/>
                  </a:cubicBezTo>
                  <a:cubicBezTo>
                    <a:pt x="291201" y="957648"/>
                    <a:pt x="287097" y="954939"/>
                    <a:pt x="283567" y="957074"/>
                  </a:cubicBezTo>
                  <a:cubicBezTo>
                    <a:pt x="276343" y="961260"/>
                    <a:pt x="281104" y="966514"/>
                    <a:pt x="284552" y="971686"/>
                  </a:cubicBezTo>
                  <a:cubicBezTo>
                    <a:pt x="288328" y="977268"/>
                    <a:pt x="289395" y="984985"/>
                    <a:pt x="295962" y="987119"/>
                  </a:cubicBezTo>
                  <a:cubicBezTo>
                    <a:pt x="302201" y="989172"/>
                    <a:pt x="307784" y="985313"/>
                    <a:pt x="312873" y="990895"/>
                  </a:cubicBezTo>
                  <a:cubicBezTo>
                    <a:pt x="319441" y="998120"/>
                    <a:pt x="312217" y="1007806"/>
                    <a:pt x="308440" y="1014620"/>
                  </a:cubicBezTo>
                  <a:cubicBezTo>
                    <a:pt x="308194" y="1013306"/>
                    <a:pt x="308276" y="1012157"/>
                    <a:pt x="308276" y="1010762"/>
                  </a:cubicBezTo>
                  <a:lnTo>
                    <a:pt x="309015" y="1016098"/>
                  </a:lnTo>
                  <a:cubicBezTo>
                    <a:pt x="309015" y="1025538"/>
                    <a:pt x="311313" y="1027180"/>
                    <a:pt x="318373" y="1033255"/>
                  </a:cubicBezTo>
                  <a:cubicBezTo>
                    <a:pt x="320508" y="1035061"/>
                    <a:pt x="324366" y="1037359"/>
                    <a:pt x="326090" y="1039412"/>
                  </a:cubicBezTo>
                  <a:cubicBezTo>
                    <a:pt x="328142" y="1041792"/>
                    <a:pt x="328389" y="1046553"/>
                    <a:pt x="330605" y="1048031"/>
                  </a:cubicBezTo>
                  <a:cubicBezTo>
                    <a:pt x="338568" y="1052710"/>
                    <a:pt x="342344" y="1044009"/>
                    <a:pt x="342262" y="1058046"/>
                  </a:cubicBezTo>
                  <a:cubicBezTo>
                    <a:pt x="342262" y="1068636"/>
                    <a:pt x="345792" y="1069047"/>
                    <a:pt x="353098" y="1075532"/>
                  </a:cubicBezTo>
                  <a:cubicBezTo>
                    <a:pt x="358024" y="1080047"/>
                    <a:pt x="359419" y="1089980"/>
                    <a:pt x="366151" y="1089651"/>
                  </a:cubicBezTo>
                  <a:cubicBezTo>
                    <a:pt x="373293" y="1089323"/>
                    <a:pt x="382979" y="1078077"/>
                    <a:pt x="390121" y="1075121"/>
                  </a:cubicBezTo>
                  <a:cubicBezTo>
                    <a:pt x="400465" y="1070935"/>
                    <a:pt x="406458" y="1069950"/>
                    <a:pt x="404816" y="1082592"/>
                  </a:cubicBezTo>
                  <a:cubicBezTo>
                    <a:pt x="403584" y="1091950"/>
                    <a:pt x="399480" y="1094167"/>
                    <a:pt x="407114" y="1101226"/>
                  </a:cubicBezTo>
                  <a:cubicBezTo>
                    <a:pt x="414749" y="1108286"/>
                    <a:pt x="416719" y="1112637"/>
                    <a:pt x="420741" y="1121831"/>
                  </a:cubicBezTo>
                  <a:cubicBezTo>
                    <a:pt x="425010" y="1131518"/>
                    <a:pt x="427555" y="1128399"/>
                    <a:pt x="436175" y="1128152"/>
                  </a:cubicBezTo>
                  <a:cubicBezTo>
                    <a:pt x="441921" y="1127906"/>
                    <a:pt x="447914" y="1135294"/>
                    <a:pt x="452757" y="1131272"/>
                  </a:cubicBezTo>
                  <a:cubicBezTo>
                    <a:pt x="459406" y="1125772"/>
                    <a:pt x="450541" y="1115839"/>
                    <a:pt x="449309" y="1110256"/>
                  </a:cubicBezTo>
                  <a:cubicBezTo>
                    <a:pt x="446436" y="1096876"/>
                    <a:pt x="458421" y="1093099"/>
                    <a:pt x="467205" y="1086860"/>
                  </a:cubicBezTo>
                  <a:cubicBezTo>
                    <a:pt x="476810" y="1080211"/>
                    <a:pt x="472213" y="1077830"/>
                    <a:pt x="471228" y="1068554"/>
                  </a:cubicBezTo>
                  <a:cubicBezTo>
                    <a:pt x="469996" y="1057061"/>
                    <a:pt x="480340" y="1055255"/>
                    <a:pt x="484773" y="1046225"/>
                  </a:cubicBezTo>
                  <a:cubicBezTo>
                    <a:pt x="487728" y="1040232"/>
                    <a:pt x="486989" y="1030956"/>
                    <a:pt x="485922" y="1024471"/>
                  </a:cubicBezTo>
                  <a:cubicBezTo>
                    <a:pt x="483788" y="1012239"/>
                    <a:pt x="481653" y="1005426"/>
                    <a:pt x="491094" y="995328"/>
                  </a:cubicBezTo>
                  <a:cubicBezTo>
                    <a:pt x="499549" y="986463"/>
                    <a:pt x="511124" y="980224"/>
                    <a:pt x="520236" y="972179"/>
                  </a:cubicBezTo>
                  <a:cubicBezTo>
                    <a:pt x="527707" y="965775"/>
                    <a:pt x="534110" y="958798"/>
                    <a:pt x="535095" y="948783"/>
                  </a:cubicBezTo>
                  <a:cubicBezTo>
                    <a:pt x="536080" y="938521"/>
                    <a:pt x="533043" y="931461"/>
                    <a:pt x="537968" y="921774"/>
                  </a:cubicBezTo>
                  <a:cubicBezTo>
                    <a:pt x="541088" y="915782"/>
                    <a:pt x="544453" y="908311"/>
                    <a:pt x="548394" y="902729"/>
                  </a:cubicBezTo>
                  <a:cubicBezTo>
                    <a:pt x="550036" y="900349"/>
                    <a:pt x="557916" y="890580"/>
                    <a:pt x="560543" y="889759"/>
                  </a:cubicBezTo>
                  <a:cubicBezTo>
                    <a:pt x="565222" y="888363"/>
                    <a:pt x="566208" y="892796"/>
                    <a:pt x="569901" y="894110"/>
                  </a:cubicBezTo>
                  <a:cubicBezTo>
                    <a:pt x="573760" y="895505"/>
                    <a:pt x="576715" y="894931"/>
                    <a:pt x="580574" y="893699"/>
                  </a:cubicBezTo>
                  <a:cubicBezTo>
                    <a:pt x="589275" y="890908"/>
                    <a:pt x="591574" y="885983"/>
                    <a:pt x="590260" y="877281"/>
                  </a:cubicBezTo>
                  <a:cubicBezTo>
                    <a:pt x="589768" y="874161"/>
                    <a:pt x="588536" y="871617"/>
                    <a:pt x="588618" y="868169"/>
                  </a:cubicBezTo>
                  <a:cubicBezTo>
                    <a:pt x="599701" y="867430"/>
                    <a:pt x="600029" y="863407"/>
                    <a:pt x="605693" y="854377"/>
                  </a:cubicBezTo>
                  <a:cubicBezTo>
                    <a:pt x="608977" y="849206"/>
                    <a:pt x="622768" y="839929"/>
                    <a:pt x="628433" y="846414"/>
                  </a:cubicBezTo>
                  <a:cubicBezTo>
                    <a:pt x="635246" y="854295"/>
                    <a:pt x="619074" y="859303"/>
                    <a:pt x="622604" y="865788"/>
                  </a:cubicBezTo>
                  <a:cubicBezTo>
                    <a:pt x="626463" y="872930"/>
                    <a:pt x="644851" y="867020"/>
                    <a:pt x="648874" y="863490"/>
                  </a:cubicBezTo>
                  <a:cubicBezTo>
                    <a:pt x="652157" y="860698"/>
                    <a:pt x="651911" y="858154"/>
                    <a:pt x="656590" y="856594"/>
                  </a:cubicBezTo>
                  <a:cubicBezTo>
                    <a:pt x="664553" y="853803"/>
                    <a:pt x="673911" y="857333"/>
                    <a:pt x="681956" y="854460"/>
                  </a:cubicBezTo>
                  <a:cubicBezTo>
                    <a:pt x="689180" y="851915"/>
                    <a:pt x="698457" y="841982"/>
                    <a:pt x="702808" y="835578"/>
                  </a:cubicBezTo>
                  <a:cubicBezTo>
                    <a:pt x="707323" y="828765"/>
                    <a:pt x="709868" y="819571"/>
                    <a:pt x="710606" y="811608"/>
                  </a:cubicBezTo>
                  <a:cubicBezTo>
                    <a:pt x="710770" y="809473"/>
                    <a:pt x="709457" y="803809"/>
                    <a:pt x="709949" y="802414"/>
                  </a:cubicBezTo>
                  <a:cubicBezTo>
                    <a:pt x="711755" y="797406"/>
                    <a:pt x="714629" y="798966"/>
                    <a:pt x="720457" y="797242"/>
                  </a:cubicBezTo>
                  <a:cubicBezTo>
                    <a:pt x="729734" y="794451"/>
                    <a:pt x="735070" y="790182"/>
                    <a:pt x="736055" y="780085"/>
                  </a:cubicBezTo>
                  <a:cubicBezTo>
                    <a:pt x="736876" y="771629"/>
                    <a:pt x="734413" y="761532"/>
                    <a:pt x="746644" y="763338"/>
                  </a:cubicBezTo>
                  <a:cubicBezTo>
                    <a:pt x="751652" y="764077"/>
                    <a:pt x="753294" y="767361"/>
                    <a:pt x="757809" y="768756"/>
                  </a:cubicBezTo>
                  <a:cubicBezTo>
                    <a:pt x="763309" y="770480"/>
                    <a:pt x="771682" y="767771"/>
                    <a:pt x="777100" y="766375"/>
                  </a:cubicBezTo>
                  <a:cubicBezTo>
                    <a:pt x="786295" y="764077"/>
                    <a:pt x="796310" y="760793"/>
                    <a:pt x="805504" y="759398"/>
                  </a:cubicBezTo>
                  <a:cubicBezTo>
                    <a:pt x="814616" y="758002"/>
                    <a:pt x="822989" y="760711"/>
                    <a:pt x="831773" y="757181"/>
                  </a:cubicBezTo>
                  <a:cubicBezTo>
                    <a:pt x="838341" y="754472"/>
                    <a:pt x="840393" y="748808"/>
                    <a:pt x="845647" y="745606"/>
                  </a:cubicBezTo>
                  <a:cubicBezTo>
                    <a:pt x="853035" y="741173"/>
                    <a:pt x="861737" y="743718"/>
                    <a:pt x="869617" y="741173"/>
                  </a:cubicBezTo>
                  <a:cubicBezTo>
                    <a:pt x="876267" y="739039"/>
                    <a:pt x="882670" y="734524"/>
                    <a:pt x="887513" y="729434"/>
                  </a:cubicBezTo>
                  <a:cubicBezTo>
                    <a:pt x="896707" y="719747"/>
                    <a:pt x="906641" y="711702"/>
                    <a:pt x="917312" y="703740"/>
                  </a:cubicBezTo>
                  <a:cubicBezTo>
                    <a:pt x="920350" y="701523"/>
                    <a:pt x="922895" y="699553"/>
                    <a:pt x="926589" y="698486"/>
                  </a:cubicBezTo>
                  <a:cubicBezTo>
                    <a:pt x="931514" y="697090"/>
                    <a:pt x="939313" y="699471"/>
                    <a:pt x="943664" y="695613"/>
                  </a:cubicBezTo>
                  <a:cubicBezTo>
                    <a:pt x="950395" y="689784"/>
                    <a:pt x="942022" y="682560"/>
                    <a:pt x="935291" y="682478"/>
                  </a:cubicBezTo>
                  <a:cubicBezTo>
                    <a:pt x="931022" y="682396"/>
                    <a:pt x="927081" y="686583"/>
                    <a:pt x="922731" y="686008"/>
                  </a:cubicBezTo>
                  <a:cubicBezTo>
                    <a:pt x="918872" y="685433"/>
                    <a:pt x="915425" y="680590"/>
                    <a:pt x="912551" y="678702"/>
                  </a:cubicBezTo>
                  <a:cubicBezTo>
                    <a:pt x="903850" y="673037"/>
                    <a:pt x="896872" y="673037"/>
                    <a:pt x="887267" y="677717"/>
                  </a:cubicBezTo>
                  <a:cubicBezTo>
                    <a:pt x="876349" y="683053"/>
                    <a:pt x="869617" y="690277"/>
                    <a:pt x="857386" y="691590"/>
                  </a:cubicBezTo>
                  <a:cubicBezTo>
                    <a:pt x="847781" y="692575"/>
                    <a:pt x="838176" y="692986"/>
                    <a:pt x="828654" y="693889"/>
                  </a:cubicBezTo>
                  <a:cubicBezTo>
                    <a:pt x="824057" y="694299"/>
                    <a:pt x="819542" y="695859"/>
                    <a:pt x="814863" y="695366"/>
                  </a:cubicBezTo>
                  <a:cubicBezTo>
                    <a:pt x="811661" y="684941"/>
                    <a:pt x="834893" y="681575"/>
                    <a:pt x="841706" y="679851"/>
                  </a:cubicBezTo>
                  <a:cubicBezTo>
                    <a:pt x="852378" y="677224"/>
                    <a:pt x="875856" y="668522"/>
                    <a:pt x="850244" y="668522"/>
                  </a:cubicBezTo>
                  <a:lnTo>
                    <a:pt x="842527" y="666470"/>
                  </a:lnTo>
                  <a:cubicBezTo>
                    <a:pt x="844087" y="662612"/>
                    <a:pt x="838012" y="666634"/>
                    <a:pt x="832430" y="666224"/>
                  </a:cubicBezTo>
                  <a:cubicBezTo>
                    <a:pt x="825206" y="665649"/>
                    <a:pt x="820034" y="665978"/>
                    <a:pt x="825616" y="658507"/>
                  </a:cubicBezTo>
                  <a:cubicBezTo>
                    <a:pt x="831281" y="650955"/>
                    <a:pt x="837273" y="654977"/>
                    <a:pt x="844087" y="651612"/>
                  </a:cubicBezTo>
                  <a:cubicBezTo>
                    <a:pt x="852542" y="647425"/>
                    <a:pt x="845975" y="644059"/>
                    <a:pt x="844908" y="637820"/>
                  </a:cubicBezTo>
                  <a:cubicBezTo>
                    <a:pt x="855990" y="634290"/>
                    <a:pt x="868632" y="639626"/>
                    <a:pt x="879550" y="634619"/>
                  </a:cubicBezTo>
                  <a:cubicBezTo>
                    <a:pt x="885133" y="631992"/>
                    <a:pt x="891700" y="625014"/>
                    <a:pt x="883409" y="620663"/>
                  </a:cubicBezTo>
                  <a:cubicBezTo>
                    <a:pt x="875446" y="616559"/>
                    <a:pt x="863707" y="626738"/>
                    <a:pt x="854841" y="624604"/>
                  </a:cubicBezTo>
                  <a:cubicBezTo>
                    <a:pt x="846714" y="622715"/>
                    <a:pt x="844415" y="615984"/>
                    <a:pt x="844661" y="608514"/>
                  </a:cubicBezTo>
                  <a:cubicBezTo>
                    <a:pt x="838915" y="606379"/>
                    <a:pt x="827587" y="609663"/>
                    <a:pt x="826273" y="601454"/>
                  </a:cubicBezTo>
                  <a:cubicBezTo>
                    <a:pt x="840803" y="593409"/>
                    <a:pt x="857140" y="602439"/>
                    <a:pt x="871587" y="605558"/>
                  </a:cubicBezTo>
                  <a:cubicBezTo>
                    <a:pt x="878812" y="607118"/>
                    <a:pt x="891043" y="604737"/>
                    <a:pt x="896543" y="610730"/>
                  </a:cubicBezTo>
                  <a:cubicBezTo>
                    <a:pt x="902044" y="616723"/>
                    <a:pt x="894245" y="622305"/>
                    <a:pt x="898596" y="629201"/>
                  </a:cubicBezTo>
                  <a:cubicBezTo>
                    <a:pt x="903932" y="637574"/>
                    <a:pt x="913618" y="630104"/>
                    <a:pt x="917559" y="634290"/>
                  </a:cubicBezTo>
                  <a:cubicBezTo>
                    <a:pt x="921007" y="638067"/>
                    <a:pt x="913208" y="647835"/>
                    <a:pt x="915999" y="653746"/>
                  </a:cubicBezTo>
                  <a:cubicBezTo>
                    <a:pt x="918133" y="658261"/>
                    <a:pt x="926425" y="665157"/>
                    <a:pt x="931268" y="666142"/>
                  </a:cubicBezTo>
                  <a:cubicBezTo>
                    <a:pt x="944238" y="668687"/>
                    <a:pt x="938656" y="657768"/>
                    <a:pt x="944977" y="653664"/>
                  </a:cubicBezTo>
                  <a:cubicBezTo>
                    <a:pt x="951463" y="649559"/>
                    <a:pt x="959508" y="660477"/>
                    <a:pt x="968537" y="654485"/>
                  </a:cubicBezTo>
                  <a:cubicBezTo>
                    <a:pt x="977239" y="648738"/>
                    <a:pt x="974366" y="638067"/>
                    <a:pt x="972396" y="629775"/>
                  </a:cubicBezTo>
                  <a:cubicBezTo>
                    <a:pt x="971082" y="624357"/>
                    <a:pt x="973463" y="614260"/>
                    <a:pt x="971329" y="609745"/>
                  </a:cubicBezTo>
                  <a:cubicBezTo>
                    <a:pt x="967963" y="602439"/>
                    <a:pt x="952119" y="603013"/>
                    <a:pt x="945962" y="600469"/>
                  </a:cubicBezTo>
                  <a:cubicBezTo>
                    <a:pt x="940709" y="598416"/>
                    <a:pt x="937507" y="594230"/>
                    <a:pt x="932664" y="591356"/>
                  </a:cubicBezTo>
                  <a:cubicBezTo>
                    <a:pt x="926425" y="587827"/>
                    <a:pt x="917887" y="589140"/>
                    <a:pt x="912879" y="585035"/>
                  </a:cubicBezTo>
                  <a:cubicBezTo>
                    <a:pt x="910335" y="582983"/>
                    <a:pt x="909514" y="578797"/>
                    <a:pt x="906476" y="576334"/>
                  </a:cubicBezTo>
                  <a:cubicBezTo>
                    <a:pt x="903439" y="573871"/>
                    <a:pt x="900730" y="573378"/>
                    <a:pt x="897200" y="571901"/>
                  </a:cubicBezTo>
                  <a:cubicBezTo>
                    <a:pt x="892275" y="569766"/>
                    <a:pt x="881521" y="567140"/>
                    <a:pt x="884066" y="559505"/>
                  </a:cubicBezTo>
                  <a:cubicBezTo>
                    <a:pt x="884804" y="557371"/>
                    <a:pt x="889976" y="556714"/>
                    <a:pt x="890222" y="555565"/>
                  </a:cubicBezTo>
                  <a:cubicBezTo>
                    <a:pt x="890961" y="550721"/>
                    <a:pt x="885789" y="550393"/>
                    <a:pt x="882588" y="547848"/>
                  </a:cubicBezTo>
                  <a:cubicBezTo>
                    <a:pt x="878565" y="544564"/>
                    <a:pt x="870520" y="534303"/>
                    <a:pt x="872491" y="528803"/>
                  </a:cubicBezTo>
                  <a:cubicBezTo>
                    <a:pt x="875774" y="519609"/>
                    <a:pt x="892110" y="531922"/>
                    <a:pt x="897200" y="535781"/>
                  </a:cubicBezTo>
                  <a:cubicBezTo>
                    <a:pt x="899663" y="534713"/>
                    <a:pt x="902618" y="531266"/>
                    <a:pt x="904917" y="531101"/>
                  </a:cubicBezTo>
                  <a:cubicBezTo>
                    <a:pt x="909268" y="530773"/>
                    <a:pt x="912879" y="534960"/>
                    <a:pt x="916327" y="536355"/>
                  </a:cubicBezTo>
                  <a:cubicBezTo>
                    <a:pt x="924865" y="523713"/>
                    <a:pt x="891290" y="513205"/>
                    <a:pt x="901223" y="499578"/>
                  </a:cubicBezTo>
                  <a:cubicBezTo>
                    <a:pt x="907954" y="499578"/>
                    <a:pt x="916327" y="508116"/>
                    <a:pt x="921992" y="511646"/>
                  </a:cubicBezTo>
                  <a:cubicBezTo>
                    <a:pt x="928559" y="515750"/>
                    <a:pt x="932746" y="516900"/>
                    <a:pt x="940544" y="517228"/>
                  </a:cubicBezTo>
                  <a:cubicBezTo>
                    <a:pt x="953433" y="517720"/>
                    <a:pt x="965008" y="517392"/>
                    <a:pt x="977568" y="519691"/>
                  </a:cubicBezTo>
                  <a:cubicBezTo>
                    <a:pt x="976172" y="522482"/>
                    <a:pt x="971985" y="523959"/>
                    <a:pt x="969194" y="525519"/>
                  </a:cubicBezTo>
                  <a:cubicBezTo>
                    <a:pt x="981344" y="528967"/>
                    <a:pt x="999404" y="527736"/>
                    <a:pt x="1012292" y="527161"/>
                  </a:cubicBezTo>
                  <a:cubicBezTo>
                    <a:pt x="1013277" y="521989"/>
                    <a:pt x="1010240" y="517638"/>
                    <a:pt x="1010076" y="512549"/>
                  </a:cubicBezTo>
                  <a:cubicBezTo>
                    <a:pt x="1009912" y="507213"/>
                    <a:pt x="1013606" y="505981"/>
                    <a:pt x="1007777" y="501959"/>
                  </a:cubicBezTo>
                  <a:cubicBezTo>
                    <a:pt x="1000553" y="497115"/>
                    <a:pt x="975597" y="503929"/>
                    <a:pt x="974530" y="491780"/>
                  </a:cubicBezTo>
                  <a:cubicBezTo>
                    <a:pt x="973955" y="484966"/>
                    <a:pt x="987665" y="471585"/>
                    <a:pt x="994068" y="470190"/>
                  </a:cubicBezTo>
                  <a:cubicBezTo>
                    <a:pt x="1001785" y="468548"/>
                    <a:pt x="1001456" y="472652"/>
                    <a:pt x="1006464" y="477085"/>
                  </a:cubicBezTo>
                  <a:cubicBezTo>
                    <a:pt x="1012949" y="482832"/>
                    <a:pt x="1026084" y="480944"/>
                    <a:pt x="1023949" y="480944"/>
                  </a:cubicBezTo>
                  <a:cubicBezTo>
                    <a:pt x="1023949" y="480944"/>
                    <a:pt x="1032158" y="482585"/>
                    <a:pt x="1031173" y="483242"/>
                  </a:cubicBezTo>
                  <a:cubicBezTo>
                    <a:pt x="1034950" y="481764"/>
                    <a:pt x="1049808" y="479876"/>
                    <a:pt x="1047756" y="473145"/>
                  </a:cubicBezTo>
                  <a:cubicBezTo>
                    <a:pt x="1046524" y="469040"/>
                    <a:pt x="1027233" y="466413"/>
                    <a:pt x="1023128" y="464443"/>
                  </a:cubicBezTo>
                  <a:cubicBezTo>
                    <a:pt x="1017053" y="461734"/>
                    <a:pt x="1009912" y="458122"/>
                    <a:pt x="1006792" y="451555"/>
                  </a:cubicBezTo>
                  <a:cubicBezTo>
                    <a:pt x="1001538" y="440637"/>
                    <a:pt x="1012785" y="434562"/>
                    <a:pt x="1002359" y="428569"/>
                  </a:cubicBezTo>
                  <a:cubicBezTo>
                    <a:pt x="1010076" y="425696"/>
                    <a:pt x="1028136" y="438174"/>
                    <a:pt x="1029367" y="425121"/>
                  </a:cubicBezTo>
                  <a:cubicBezTo>
                    <a:pt x="1029942" y="418718"/>
                    <a:pt x="1022307" y="415106"/>
                    <a:pt x="1021569" y="409114"/>
                  </a:cubicBezTo>
                  <a:cubicBezTo>
                    <a:pt x="1020994" y="404024"/>
                    <a:pt x="1026658" y="400248"/>
                    <a:pt x="1026166" y="396718"/>
                  </a:cubicBezTo>
                  <a:cubicBezTo>
                    <a:pt x="1024852" y="387031"/>
                    <a:pt x="1001785" y="398277"/>
                    <a:pt x="994643" y="392695"/>
                  </a:cubicBezTo>
                  <a:cubicBezTo>
                    <a:pt x="990292" y="389247"/>
                    <a:pt x="991934" y="384732"/>
                    <a:pt x="991441" y="379807"/>
                  </a:cubicBezTo>
                  <a:cubicBezTo>
                    <a:pt x="990866" y="373896"/>
                    <a:pt x="987501" y="369135"/>
                    <a:pt x="986844" y="363717"/>
                  </a:cubicBezTo>
                  <a:cubicBezTo>
                    <a:pt x="993658" y="363389"/>
                    <a:pt x="1000800" y="365113"/>
                    <a:pt x="1007531" y="364292"/>
                  </a:cubicBezTo>
                  <a:cubicBezTo>
                    <a:pt x="1009255" y="356329"/>
                    <a:pt x="997598" y="352224"/>
                    <a:pt x="1009337" y="349761"/>
                  </a:cubicBezTo>
                  <a:cubicBezTo>
                    <a:pt x="1014345" y="348694"/>
                    <a:pt x="1017546" y="350664"/>
                    <a:pt x="1021651" y="352799"/>
                  </a:cubicBezTo>
                  <a:cubicBezTo>
                    <a:pt x="1028875" y="356493"/>
                    <a:pt x="1035442" y="358545"/>
                    <a:pt x="1042994" y="361583"/>
                  </a:cubicBezTo>
                  <a:cubicBezTo>
                    <a:pt x="1048577" y="363717"/>
                    <a:pt x="1058099" y="372501"/>
                    <a:pt x="1063928" y="372090"/>
                  </a:cubicBezTo>
                  <a:cubicBezTo>
                    <a:pt x="1074271" y="371516"/>
                    <a:pt x="1076406" y="354112"/>
                    <a:pt x="1072465" y="347299"/>
                  </a:cubicBezTo>
                  <a:cubicBezTo>
                    <a:pt x="1065323" y="334903"/>
                    <a:pt x="1054733" y="346724"/>
                    <a:pt x="1044965" y="345411"/>
                  </a:cubicBezTo>
                  <a:cubicBezTo>
                    <a:pt x="1036099" y="344261"/>
                    <a:pt x="1042009" y="337448"/>
                    <a:pt x="1036181" y="333015"/>
                  </a:cubicBezTo>
                  <a:cubicBezTo>
                    <a:pt x="1031419" y="329321"/>
                    <a:pt x="1017053" y="337366"/>
                    <a:pt x="1017546" y="325955"/>
                  </a:cubicBezTo>
                  <a:cubicBezTo>
                    <a:pt x="1017957" y="316268"/>
                    <a:pt x="1033882" y="316022"/>
                    <a:pt x="1039957" y="316679"/>
                  </a:cubicBezTo>
                  <a:cubicBezTo>
                    <a:pt x="1056129" y="318238"/>
                    <a:pt x="1052681" y="311589"/>
                    <a:pt x="1041435" y="304119"/>
                  </a:cubicBezTo>
                  <a:cubicBezTo>
                    <a:pt x="1034539" y="299686"/>
                    <a:pt x="1029696" y="294924"/>
                    <a:pt x="1025920" y="287536"/>
                  </a:cubicBezTo>
                  <a:cubicBezTo>
                    <a:pt x="1022718" y="287782"/>
                    <a:pt x="1019106" y="290163"/>
                    <a:pt x="1016889" y="287454"/>
                  </a:cubicBezTo>
                  <a:cubicBezTo>
                    <a:pt x="1014509" y="284417"/>
                    <a:pt x="1019188" y="274073"/>
                    <a:pt x="1020337" y="271118"/>
                  </a:cubicBezTo>
                  <a:cubicBezTo>
                    <a:pt x="1023703" y="262416"/>
                    <a:pt x="1034211" y="253386"/>
                    <a:pt x="1032979" y="243617"/>
                  </a:cubicBezTo>
                  <a:cubicBezTo>
                    <a:pt x="1041599" y="243125"/>
                    <a:pt x="1054159" y="249117"/>
                    <a:pt x="1059823" y="241237"/>
                  </a:cubicBezTo>
                  <a:cubicBezTo>
                    <a:pt x="1061219" y="239266"/>
                    <a:pt x="1060480" y="235901"/>
                    <a:pt x="1062204" y="233520"/>
                  </a:cubicBezTo>
                  <a:cubicBezTo>
                    <a:pt x="1064749" y="230154"/>
                    <a:pt x="1069264" y="229251"/>
                    <a:pt x="1073040" y="227938"/>
                  </a:cubicBezTo>
                  <a:cubicBezTo>
                    <a:pt x="1084533" y="223915"/>
                    <a:pt x="1095205" y="213161"/>
                    <a:pt x="1093809" y="199698"/>
                  </a:cubicBezTo>
                  <a:cubicBezTo>
                    <a:pt x="1079689" y="200027"/>
                    <a:pt x="1071480" y="212340"/>
                    <a:pt x="1062943" y="195594"/>
                  </a:cubicBezTo>
                  <a:cubicBezTo>
                    <a:pt x="1056786" y="183526"/>
                    <a:pt x="1074353" y="181967"/>
                    <a:pt x="1083794" y="177534"/>
                  </a:cubicBezTo>
                  <a:cubicBezTo>
                    <a:pt x="1104153" y="167847"/>
                    <a:pt x="1126974" y="166615"/>
                    <a:pt x="1148482" y="162593"/>
                  </a:cubicBezTo>
                  <a:cubicBezTo>
                    <a:pt x="1148892" y="155041"/>
                    <a:pt x="1147086" y="150854"/>
                    <a:pt x="1154803" y="147488"/>
                  </a:cubicBezTo>
                  <a:cubicBezTo>
                    <a:pt x="1162191" y="144204"/>
                    <a:pt x="1170811" y="144369"/>
                    <a:pt x="1178117" y="140428"/>
                  </a:cubicBezTo>
                  <a:cubicBezTo>
                    <a:pt x="1185095" y="136734"/>
                    <a:pt x="1191744" y="132465"/>
                    <a:pt x="1189528" y="123435"/>
                  </a:cubicBezTo>
                  <a:cubicBezTo>
                    <a:pt x="1188214" y="118181"/>
                    <a:pt x="1189364" y="118674"/>
                    <a:pt x="1183125" y="116704"/>
                  </a:cubicBezTo>
                  <a:cubicBezTo>
                    <a:pt x="1178117" y="115062"/>
                    <a:pt x="1172371" y="115801"/>
                    <a:pt x="1167117" y="115801"/>
                  </a:cubicBezTo>
                  <a:cubicBezTo>
                    <a:pt x="1157184" y="115801"/>
                    <a:pt x="1146676" y="116458"/>
                    <a:pt x="1137071" y="115226"/>
                  </a:cubicBezTo>
                  <a:cubicBezTo>
                    <a:pt x="1127138" y="113913"/>
                    <a:pt x="1116220" y="110875"/>
                    <a:pt x="1106205" y="110465"/>
                  </a:cubicBezTo>
                  <a:cubicBezTo>
                    <a:pt x="1093645" y="109972"/>
                    <a:pt x="1099309" y="116375"/>
                    <a:pt x="1097011" y="124338"/>
                  </a:cubicBezTo>
                  <a:cubicBezTo>
                    <a:pt x="1094055" y="134436"/>
                    <a:pt x="1087488" y="133861"/>
                    <a:pt x="1081742" y="128771"/>
                  </a:cubicBezTo>
                  <a:cubicBezTo>
                    <a:pt x="1076734" y="124420"/>
                    <a:pt x="1074271" y="121793"/>
                    <a:pt x="1066719" y="122779"/>
                  </a:cubicBezTo>
                  <a:cubicBezTo>
                    <a:pt x="1060234" y="123600"/>
                    <a:pt x="1054077" y="130331"/>
                    <a:pt x="1050629" y="122779"/>
                  </a:cubicBezTo>
                  <a:cubicBezTo>
                    <a:pt x="1048166" y="117443"/>
                    <a:pt x="1053010" y="113420"/>
                    <a:pt x="1045293" y="111122"/>
                  </a:cubicBezTo>
                  <a:cubicBezTo>
                    <a:pt x="1036427" y="108495"/>
                    <a:pt x="1039054" y="114569"/>
                    <a:pt x="1037494" y="120398"/>
                  </a:cubicBezTo>
                  <a:cubicBezTo>
                    <a:pt x="1034293" y="132794"/>
                    <a:pt x="1014262" y="130577"/>
                    <a:pt x="1007203" y="141988"/>
                  </a:cubicBezTo>
                  <a:cubicBezTo>
                    <a:pt x="1005725" y="144369"/>
                    <a:pt x="1005807" y="147324"/>
                    <a:pt x="1003591" y="149787"/>
                  </a:cubicBezTo>
                  <a:cubicBezTo>
                    <a:pt x="1000800" y="152824"/>
                    <a:pt x="996038" y="153317"/>
                    <a:pt x="992755" y="155697"/>
                  </a:cubicBezTo>
                  <a:cubicBezTo>
                    <a:pt x="986187" y="160459"/>
                    <a:pt x="988650" y="162018"/>
                    <a:pt x="988814" y="168914"/>
                  </a:cubicBezTo>
                  <a:cubicBezTo>
                    <a:pt x="983478" y="170227"/>
                    <a:pt x="969605" y="171377"/>
                    <a:pt x="965911" y="165959"/>
                  </a:cubicBezTo>
                  <a:cubicBezTo>
                    <a:pt x="961231" y="159063"/>
                    <a:pt x="976665" y="146175"/>
                    <a:pt x="981180" y="141085"/>
                  </a:cubicBezTo>
                  <a:cubicBezTo>
                    <a:pt x="985695" y="136077"/>
                    <a:pt x="989553" y="131727"/>
                    <a:pt x="992016" y="125816"/>
                  </a:cubicBezTo>
                  <a:cubicBezTo>
                    <a:pt x="993575" y="121958"/>
                    <a:pt x="991195" y="120644"/>
                    <a:pt x="995053" y="117443"/>
                  </a:cubicBezTo>
                  <a:cubicBezTo>
                    <a:pt x="998255" y="114898"/>
                    <a:pt x="1003837" y="116293"/>
                    <a:pt x="1007449" y="113995"/>
                  </a:cubicBezTo>
                  <a:cubicBezTo>
                    <a:pt x="1012456" y="110793"/>
                    <a:pt x="1015904" y="103159"/>
                    <a:pt x="1012867" y="97248"/>
                  </a:cubicBezTo>
                  <a:cubicBezTo>
                    <a:pt x="1008434" y="88464"/>
                    <a:pt x="994807" y="88382"/>
                    <a:pt x="986762" y="88793"/>
                  </a:cubicBezTo>
                  <a:cubicBezTo>
                    <a:pt x="981015" y="89039"/>
                    <a:pt x="971247" y="89449"/>
                    <a:pt x="968209" y="95688"/>
                  </a:cubicBezTo>
                  <a:cubicBezTo>
                    <a:pt x="966814" y="98644"/>
                    <a:pt x="968702" y="102748"/>
                    <a:pt x="967306" y="105950"/>
                  </a:cubicBezTo>
                  <a:cubicBezTo>
                    <a:pt x="965664" y="109726"/>
                    <a:pt x="960657" y="113913"/>
                    <a:pt x="957045" y="115555"/>
                  </a:cubicBezTo>
                  <a:cubicBezTo>
                    <a:pt x="947112" y="119987"/>
                    <a:pt x="935373" y="114487"/>
                    <a:pt x="925522" y="119741"/>
                  </a:cubicBezTo>
                  <a:cubicBezTo>
                    <a:pt x="921745" y="121793"/>
                    <a:pt x="919201" y="125570"/>
                    <a:pt x="915342" y="127294"/>
                  </a:cubicBezTo>
                  <a:cubicBezTo>
                    <a:pt x="910663" y="129346"/>
                    <a:pt x="902946" y="129100"/>
                    <a:pt x="897939" y="128689"/>
                  </a:cubicBezTo>
                  <a:cubicBezTo>
                    <a:pt x="897446" y="122614"/>
                    <a:pt x="916491" y="115719"/>
                    <a:pt x="921992" y="113174"/>
                  </a:cubicBezTo>
                  <a:cubicBezTo>
                    <a:pt x="929872" y="109562"/>
                    <a:pt x="934552" y="102830"/>
                    <a:pt x="932335" y="93472"/>
                  </a:cubicBezTo>
                  <a:cubicBezTo>
                    <a:pt x="921828" y="92487"/>
                    <a:pt x="913618" y="98972"/>
                    <a:pt x="904835" y="102666"/>
                  </a:cubicBezTo>
                  <a:cubicBezTo>
                    <a:pt x="891290" y="108084"/>
                    <a:pt x="884722" y="102092"/>
                    <a:pt x="872408" y="98069"/>
                  </a:cubicBezTo>
                  <a:lnTo>
                    <a:pt x="870849" y="97330"/>
                  </a:lnTo>
                  <a:cubicBezTo>
                    <a:pt x="864117" y="101763"/>
                    <a:pt x="856975" y="102748"/>
                    <a:pt x="850162" y="106032"/>
                  </a:cubicBezTo>
                  <a:cubicBezTo>
                    <a:pt x="844333" y="108823"/>
                    <a:pt x="839162" y="113913"/>
                    <a:pt x="832266" y="115144"/>
                  </a:cubicBezTo>
                  <a:cubicBezTo>
                    <a:pt x="824303" y="116540"/>
                    <a:pt x="820691" y="114980"/>
                    <a:pt x="813549" y="118756"/>
                  </a:cubicBezTo>
                  <a:cubicBezTo>
                    <a:pt x="805914" y="122779"/>
                    <a:pt x="797459" y="127212"/>
                    <a:pt x="788265" y="125652"/>
                  </a:cubicBezTo>
                  <a:cubicBezTo>
                    <a:pt x="791220" y="121547"/>
                    <a:pt x="795407" y="115555"/>
                    <a:pt x="790399" y="111204"/>
                  </a:cubicBezTo>
                  <a:cubicBezTo>
                    <a:pt x="792698" y="108166"/>
                    <a:pt x="835467" y="91420"/>
                    <a:pt x="817571" y="82718"/>
                  </a:cubicBezTo>
                  <a:cubicBezTo>
                    <a:pt x="822333" y="71800"/>
                    <a:pt x="860834" y="74016"/>
                    <a:pt x="870028" y="74919"/>
                  </a:cubicBezTo>
                  <a:cubicBezTo>
                    <a:pt x="878483" y="75740"/>
                    <a:pt x="886446" y="77875"/>
                    <a:pt x="895476" y="77300"/>
                  </a:cubicBezTo>
                  <a:cubicBezTo>
                    <a:pt x="906559" y="76561"/>
                    <a:pt x="917641" y="73770"/>
                    <a:pt x="928723" y="72703"/>
                  </a:cubicBezTo>
                  <a:cubicBezTo>
                    <a:pt x="937261" y="71882"/>
                    <a:pt x="945306" y="71143"/>
                    <a:pt x="954007" y="71143"/>
                  </a:cubicBezTo>
                  <a:cubicBezTo>
                    <a:pt x="960328" y="71143"/>
                    <a:pt x="973709" y="73852"/>
                    <a:pt x="978963" y="71143"/>
                  </a:cubicBezTo>
                  <a:cubicBezTo>
                    <a:pt x="988896" y="66053"/>
                    <a:pt x="980030" y="61949"/>
                    <a:pt x="974120" y="61867"/>
                  </a:cubicBezTo>
                  <a:cubicBezTo>
                    <a:pt x="964105" y="61785"/>
                    <a:pt x="963530" y="60061"/>
                    <a:pt x="961396" y="50784"/>
                  </a:cubicBezTo>
                  <a:cubicBezTo>
                    <a:pt x="960493" y="47090"/>
                    <a:pt x="958687" y="43807"/>
                    <a:pt x="959672" y="39374"/>
                  </a:cubicBezTo>
                  <a:cubicBezTo>
                    <a:pt x="960821" y="34448"/>
                    <a:pt x="964433" y="31000"/>
                    <a:pt x="964187" y="25582"/>
                  </a:cubicBezTo>
                  <a:cubicBezTo>
                    <a:pt x="955485" y="24597"/>
                    <a:pt x="947522" y="35023"/>
                    <a:pt x="938820" y="36254"/>
                  </a:cubicBezTo>
                  <a:cubicBezTo>
                    <a:pt x="931843" y="37321"/>
                    <a:pt x="924126" y="35926"/>
                    <a:pt x="917395" y="34777"/>
                  </a:cubicBezTo>
                  <a:cubicBezTo>
                    <a:pt x="893506" y="30508"/>
                    <a:pt x="871587" y="36172"/>
                    <a:pt x="848684" y="41836"/>
                  </a:cubicBezTo>
                  <a:cubicBezTo>
                    <a:pt x="831363" y="46105"/>
                    <a:pt x="812564" y="45284"/>
                    <a:pt x="796720" y="53411"/>
                  </a:cubicBezTo>
                  <a:cubicBezTo>
                    <a:pt x="791631" y="56038"/>
                    <a:pt x="782929" y="59404"/>
                    <a:pt x="778824" y="63098"/>
                  </a:cubicBezTo>
                  <a:cubicBezTo>
                    <a:pt x="774473" y="66874"/>
                    <a:pt x="775294" y="74755"/>
                    <a:pt x="766839" y="75001"/>
                  </a:cubicBezTo>
                  <a:cubicBezTo>
                    <a:pt x="766018" y="75001"/>
                    <a:pt x="764540" y="75986"/>
                    <a:pt x="763802" y="76233"/>
                  </a:cubicBezTo>
                  <a:cubicBezTo>
                    <a:pt x="760764" y="72374"/>
                    <a:pt x="764130" y="67531"/>
                    <a:pt x="761996" y="64001"/>
                  </a:cubicBezTo>
                  <a:cubicBezTo>
                    <a:pt x="759697" y="60225"/>
                    <a:pt x="754115" y="61785"/>
                    <a:pt x="751406" y="59404"/>
                  </a:cubicBezTo>
                  <a:cubicBezTo>
                    <a:pt x="759286" y="53575"/>
                    <a:pt x="785227" y="49060"/>
                    <a:pt x="776936" y="35597"/>
                  </a:cubicBezTo>
                  <a:cubicBezTo>
                    <a:pt x="781123" y="32806"/>
                    <a:pt x="785638" y="33217"/>
                    <a:pt x="790481" y="33135"/>
                  </a:cubicBezTo>
                  <a:cubicBezTo>
                    <a:pt x="798691" y="32971"/>
                    <a:pt x="804683" y="31082"/>
                    <a:pt x="812482" y="28702"/>
                  </a:cubicBezTo>
                  <a:cubicBezTo>
                    <a:pt x="824057" y="25254"/>
                    <a:pt x="833661" y="18933"/>
                    <a:pt x="845729" y="17127"/>
                  </a:cubicBezTo>
                  <a:cubicBezTo>
                    <a:pt x="871423" y="13187"/>
                    <a:pt x="896543" y="12119"/>
                    <a:pt x="922648" y="10724"/>
                  </a:cubicBezTo>
                  <a:cubicBezTo>
                    <a:pt x="924701" y="-687"/>
                    <a:pt x="875938" y="6619"/>
                    <a:pt x="868796" y="7030"/>
                  </a:cubicBezTo>
                  <a:cubicBezTo>
                    <a:pt x="859192" y="7604"/>
                    <a:pt x="848602" y="9410"/>
                    <a:pt x="839490" y="9328"/>
                  </a:cubicBezTo>
                  <a:cubicBezTo>
                    <a:pt x="832102" y="9328"/>
                    <a:pt x="826027" y="4649"/>
                    <a:pt x="818639" y="3910"/>
                  </a:cubicBezTo>
                  <a:cubicBezTo>
                    <a:pt x="813221" y="3336"/>
                    <a:pt x="804601" y="2679"/>
                    <a:pt x="799347" y="3910"/>
                  </a:cubicBezTo>
                  <a:cubicBezTo>
                    <a:pt x="795489" y="4895"/>
                    <a:pt x="792944" y="7768"/>
                    <a:pt x="789086" y="9082"/>
                  </a:cubicBezTo>
                  <a:cubicBezTo>
                    <a:pt x="785063" y="10395"/>
                    <a:pt x="780794" y="10149"/>
                    <a:pt x="776690" y="9246"/>
                  </a:cubicBezTo>
                  <a:cubicBezTo>
                    <a:pt x="771354" y="8097"/>
                    <a:pt x="772832" y="7686"/>
                    <a:pt x="768563" y="5224"/>
                  </a:cubicBezTo>
                  <a:cubicBezTo>
                    <a:pt x="762570" y="1694"/>
                    <a:pt x="756659" y="-359"/>
                    <a:pt x="749271" y="52"/>
                  </a:cubicBezTo>
                  <a:cubicBezTo>
                    <a:pt x="745167" y="298"/>
                    <a:pt x="740487" y="1119"/>
                    <a:pt x="736876" y="3336"/>
                  </a:cubicBezTo>
                  <a:cubicBezTo>
                    <a:pt x="734084" y="4977"/>
                    <a:pt x="734741" y="8015"/>
                    <a:pt x="730554" y="9082"/>
                  </a:cubicBezTo>
                  <a:cubicBezTo>
                    <a:pt x="725301" y="10560"/>
                    <a:pt x="717912" y="6619"/>
                    <a:pt x="711920" y="7112"/>
                  </a:cubicBezTo>
                  <a:cubicBezTo>
                    <a:pt x="704367" y="7768"/>
                    <a:pt x="693942" y="9328"/>
                    <a:pt x="687292" y="13679"/>
                  </a:cubicBezTo>
                  <a:cubicBezTo>
                    <a:pt x="674076" y="22463"/>
                    <a:pt x="695583" y="30426"/>
                    <a:pt x="694927" y="41508"/>
                  </a:cubicBezTo>
                  <a:cubicBezTo>
                    <a:pt x="690166" y="42986"/>
                    <a:pt x="684748" y="42247"/>
                    <a:pt x="679822" y="42986"/>
                  </a:cubicBezTo>
                  <a:cubicBezTo>
                    <a:pt x="675389" y="43642"/>
                    <a:pt x="671613" y="45613"/>
                    <a:pt x="667344" y="45531"/>
                  </a:cubicBezTo>
                  <a:cubicBezTo>
                    <a:pt x="659628" y="45284"/>
                    <a:pt x="652896" y="39538"/>
                    <a:pt x="646247" y="36418"/>
                  </a:cubicBezTo>
                  <a:cubicBezTo>
                    <a:pt x="639433" y="33299"/>
                    <a:pt x="633194" y="32888"/>
                    <a:pt x="628925" y="26157"/>
                  </a:cubicBezTo>
                  <a:cubicBezTo>
                    <a:pt x="624328" y="19179"/>
                    <a:pt x="624821" y="12284"/>
                    <a:pt x="623261" y="4731"/>
                  </a:cubicBezTo>
                  <a:cubicBezTo>
                    <a:pt x="614724" y="4321"/>
                    <a:pt x="608977" y="6865"/>
                    <a:pt x="600932" y="8425"/>
                  </a:cubicBezTo>
                  <a:cubicBezTo>
                    <a:pt x="590096" y="10560"/>
                    <a:pt x="585007" y="9903"/>
                    <a:pt x="590014" y="20575"/>
                  </a:cubicBezTo>
                  <a:cubicBezTo>
                    <a:pt x="583201" y="24679"/>
                    <a:pt x="562431" y="21067"/>
                    <a:pt x="562431" y="32232"/>
                  </a:cubicBezTo>
                  <a:cubicBezTo>
                    <a:pt x="565879" y="32068"/>
                    <a:pt x="569820" y="32314"/>
                    <a:pt x="573021" y="33217"/>
                  </a:cubicBezTo>
                  <a:cubicBezTo>
                    <a:pt x="572857" y="38635"/>
                    <a:pt x="564237" y="36911"/>
                    <a:pt x="562842" y="41590"/>
                  </a:cubicBezTo>
                  <a:cubicBezTo>
                    <a:pt x="560625" y="49060"/>
                    <a:pt x="573678" y="45366"/>
                    <a:pt x="577700" y="44874"/>
                  </a:cubicBezTo>
                  <a:cubicBezTo>
                    <a:pt x="590260" y="43150"/>
                    <a:pt x="606679" y="40441"/>
                    <a:pt x="619321" y="43314"/>
                  </a:cubicBezTo>
                  <a:cubicBezTo>
                    <a:pt x="632784" y="46434"/>
                    <a:pt x="634590" y="59404"/>
                    <a:pt x="619156" y="61456"/>
                  </a:cubicBezTo>
                  <a:cubicBezTo>
                    <a:pt x="612343" y="62359"/>
                    <a:pt x="579506" y="57105"/>
                    <a:pt x="586074" y="70815"/>
                  </a:cubicBezTo>
                  <a:cubicBezTo>
                    <a:pt x="576551" y="73031"/>
                    <a:pt x="563909" y="66956"/>
                    <a:pt x="566208" y="80255"/>
                  </a:cubicBezTo>
                  <a:cubicBezTo>
                    <a:pt x="567767" y="89285"/>
                    <a:pt x="573267" y="95853"/>
                    <a:pt x="558245" y="95688"/>
                  </a:cubicBezTo>
                  <a:cubicBezTo>
                    <a:pt x="545767" y="95524"/>
                    <a:pt x="539774" y="89203"/>
                    <a:pt x="533371" y="79516"/>
                  </a:cubicBezTo>
                  <a:cubicBezTo>
                    <a:pt x="525572" y="67941"/>
                    <a:pt x="517938" y="63837"/>
                    <a:pt x="503818" y="62606"/>
                  </a:cubicBezTo>
                  <a:cubicBezTo>
                    <a:pt x="506281" y="63180"/>
                    <a:pt x="507102" y="61620"/>
                    <a:pt x="508908" y="6104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D53E8B33-E6A1-8C49-C591-B96E5860FEDE}"/>
                </a:ext>
              </a:extLst>
            </p:cNvPr>
            <p:cNvSpPr/>
            <p:nvPr/>
          </p:nvSpPr>
          <p:spPr>
            <a:xfrm>
              <a:off x="4358462" y="1696056"/>
              <a:ext cx="1189961" cy="1132473"/>
            </a:xfrm>
            <a:custGeom>
              <a:avLst/>
              <a:gdLst>
                <a:gd name="connsiteX0" fmla="*/ 502258 w 1189961"/>
                <a:gd name="connsiteY0" fmla="*/ 62770 h 1132473"/>
                <a:gd name="connsiteX1" fmla="*/ 491422 w 1189961"/>
                <a:gd name="connsiteY1" fmla="*/ 62195 h 1132473"/>
                <a:gd name="connsiteX2" fmla="*/ 486661 w 1189961"/>
                <a:gd name="connsiteY2" fmla="*/ 52673 h 1132473"/>
                <a:gd name="connsiteX3" fmla="*/ 453003 w 1189961"/>
                <a:gd name="connsiteY3" fmla="*/ 45859 h 1132473"/>
                <a:gd name="connsiteX4" fmla="*/ 439458 w 1189961"/>
                <a:gd name="connsiteY4" fmla="*/ 52180 h 1132473"/>
                <a:gd name="connsiteX5" fmla="*/ 444876 w 1189961"/>
                <a:gd name="connsiteY5" fmla="*/ 63509 h 1132473"/>
                <a:gd name="connsiteX6" fmla="*/ 448735 w 1189961"/>
                <a:gd name="connsiteY6" fmla="*/ 88136 h 1132473"/>
                <a:gd name="connsiteX7" fmla="*/ 427801 w 1189961"/>
                <a:gd name="connsiteY7" fmla="*/ 83457 h 1132473"/>
                <a:gd name="connsiteX8" fmla="*/ 396278 w 1189961"/>
                <a:gd name="connsiteY8" fmla="*/ 83867 h 1132473"/>
                <a:gd name="connsiteX9" fmla="*/ 378546 w 1189961"/>
                <a:gd name="connsiteY9" fmla="*/ 89778 h 1132473"/>
                <a:gd name="connsiteX10" fmla="*/ 373375 w 1189961"/>
                <a:gd name="connsiteY10" fmla="*/ 76643 h 1132473"/>
                <a:gd name="connsiteX11" fmla="*/ 352113 w 1189961"/>
                <a:gd name="connsiteY11" fmla="*/ 57926 h 1132473"/>
                <a:gd name="connsiteX12" fmla="*/ 343001 w 1189961"/>
                <a:gd name="connsiteY12" fmla="*/ 68188 h 1132473"/>
                <a:gd name="connsiteX13" fmla="*/ 327814 w 1189961"/>
                <a:gd name="connsiteY13" fmla="*/ 62031 h 1132473"/>
                <a:gd name="connsiteX14" fmla="*/ 324448 w 1189961"/>
                <a:gd name="connsiteY14" fmla="*/ 63591 h 1132473"/>
                <a:gd name="connsiteX15" fmla="*/ 311232 w 1189961"/>
                <a:gd name="connsiteY15" fmla="*/ 63509 h 1132473"/>
                <a:gd name="connsiteX16" fmla="*/ 293089 w 1189961"/>
                <a:gd name="connsiteY16" fmla="*/ 56859 h 1132473"/>
                <a:gd name="connsiteX17" fmla="*/ 270596 w 1189961"/>
                <a:gd name="connsiteY17" fmla="*/ 62195 h 1132473"/>
                <a:gd name="connsiteX18" fmla="*/ 286686 w 1189961"/>
                <a:gd name="connsiteY18" fmla="*/ 88300 h 1132473"/>
                <a:gd name="connsiteX19" fmla="*/ 283567 w 1189961"/>
                <a:gd name="connsiteY19" fmla="*/ 99136 h 1132473"/>
                <a:gd name="connsiteX20" fmla="*/ 291365 w 1189961"/>
                <a:gd name="connsiteY20" fmla="*/ 116868 h 1132473"/>
                <a:gd name="connsiteX21" fmla="*/ 273469 w 1189961"/>
                <a:gd name="connsiteY21" fmla="*/ 113256 h 1132473"/>
                <a:gd name="connsiteX22" fmla="*/ 257626 w 1189961"/>
                <a:gd name="connsiteY22" fmla="*/ 74427 h 1132473"/>
                <a:gd name="connsiteX23" fmla="*/ 242767 w 1189961"/>
                <a:gd name="connsiteY23" fmla="*/ 62113 h 1132473"/>
                <a:gd name="connsiteX24" fmla="*/ 211080 w 1189961"/>
                <a:gd name="connsiteY24" fmla="*/ 75248 h 1132473"/>
                <a:gd name="connsiteX25" fmla="*/ 212640 w 1189961"/>
                <a:gd name="connsiteY25" fmla="*/ 99875 h 1132473"/>
                <a:gd name="connsiteX26" fmla="*/ 199505 w 1189961"/>
                <a:gd name="connsiteY26" fmla="*/ 108413 h 1132473"/>
                <a:gd name="connsiteX27" fmla="*/ 185550 w 1189961"/>
                <a:gd name="connsiteY27" fmla="*/ 109972 h 1132473"/>
                <a:gd name="connsiteX28" fmla="*/ 177833 w 1189961"/>
                <a:gd name="connsiteY28" fmla="*/ 98315 h 1132473"/>
                <a:gd name="connsiteX29" fmla="*/ 173810 w 1189961"/>
                <a:gd name="connsiteY29" fmla="*/ 115555 h 1132473"/>
                <a:gd name="connsiteX30" fmla="*/ 171676 w 1189961"/>
                <a:gd name="connsiteY30" fmla="*/ 118264 h 1132473"/>
                <a:gd name="connsiteX31" fmla="*/ 171676 w 1189961"/>
                <a:gd name="connsiteY31" fmla="*/ 118428 h 1132473"/>
                <a:gd name="connsiteX32" fmla="*/ 149429 w 1189961"/>
                <a:gd name="connsiteY32" fmla="*/ 113256 h 1132473"/>
                <a:gd name="connsiteX33" fmla="*/ 131533 w 1189961"/>
                <a:gd name="connsiteY33" fmla="*/ 120808 h 1132473"/>
                <a:gd name="connsiteX34" fmla="*/ 112899 w 1189961"/>
                <a:gd name="connsiteY34" fmla="*/ 133368 h 1132473"/>
                <a:gd name="connsiteX35" fmla="*/ 126197 w 1189961"/>
                <a:gd name="connsiteY35" fmla="*/ 145600 h 1132473"/>
                <a:gd name="connsiteX36" fmla="*/ 142944 w 1189961"/>
                <a:gd name="connsiteY36" fmla="*/ 159473 h 1132473"/>
                <a:gd name="connsiteX37" fmla="*/ 122749 w 1189961"/>
                <a:gd name="connsiteY37" fmla="*/ 172608 h 1132473"/>
                <a:gd name="connsiteX38" fmla="*/ 111503 w 1189961"/>
                <a:gd name="connsiteY38" fmla="*/ 188616 h 1132473"/>
                <a:gd name="connsiteX39" fmla="*/ 81457 w 1189961"/>
                <a:gd name="connsiteY39" fmla="*/ 184922 h 1132473"/>
                <a:gd name="connsiteX40" fmla="*/ 64300 w 1189961"/>
                <a:gd name="connsiteY40" fmla="*/ 195019 h 1132473"/>
                <a:gd name="connsiteX41" fmla="*/ 41890 w 1189961"/>
                <a:gd name="connsiteY41" fmla="*/ 201176 h 1132473"/>
                <a:gd name="connsiteX42" fmla="*/ 31874 w 1189961"/>
                <a:gd name="connsiteY42" fmla="*/ 201176 h 1132473"/>
                <a:gd name="connsiteX43" fmla="*/ 23419 w 1189961"/>
                <a:gd name="connsiteY43" fmla="*/ 206348 h 1132473"/>
                <a:gd name="connsiteX44" fmla="*/ 1911 w 1189961"/>
                <a:gd name="connsiteY44" fmla="*/ 217348 h 1132473"/>
                <a:gd name="connsiteX45" fmla="*/ 10120 w 1189961"/>
                <a:gd name="connsiteY45" fmla="*/ 236639 h 1132473"/>
                <a:gd name="connsiteX46" fmla="*/ 21120 w 1189961"/>
                <a:gd name="connsiteY46" fmla="*/ 258804 h 1132473"/>
                <a:gd name="connsiteX47" fmla="*/ 47308 w 1189961"/>
                <a:gd name="connsiteY47" fmla="*/ 251170 h 1132473"/>
                <a:gd name="connsiteX48" fmla="*/ 70293 w 1189961"/>
                <a:gd name="connsiteY48" fmla="*/ 253550 h 1132473"/>
                <a:gd name="connsiteX49" fmla="*/ 95003 w 1189961"/>
                <a:gd name="connsiteY49" fmla="*/ 258312 h 1132473"/>
                <a:gd name="connsiteX50" fmla="*/ 68323 w 1189961"/>
                <a:gd name="connsiteY50" fmla="*/ 264468 h 1132473"/>
                <a:gd name="connsiteX51" fmla="*/ 38113 w 1189961"/>
                <a:gd name="connsiteY51" fmla="*/ 269066 h 1132473"/>
                <a:gd name="connsiteX52" fmla="*/ 51084 w 1189961"/>
                <a:gd name="connsiteY52" fmla="*/ 284335 h 1132473"/>
                <a:gd name="connsiteX53" fmla="*/ 59621 w 1189961"/>
                <a:gd name="connsiteY53" fmla="*/ 302230 h 1132473"/>
                <a:gd name="connsiteX54" fmla="*/ 43039 w 1189961"/>
                <a:gd name="connsiteY54" fmla="*/ 313067 h 1132473"/>
                <a:gd name="connsiteX55" fmla="*/ 25882 w 1189961"/>
                <a:gd name="connsiteY55" fmla="*/ 329074 h 1132473"/>
                <a:gd name="connsiteX56" fmla="*/ 35158 w 1189961"/>
                <a:gd name="connsiteY56" fmla="*/ 339007 h 1132473"/>
                <a:gd name="connsiteX57" fmla="*/ 39755 w 1189961"/>
                <a:gd name="connsiteY57" fmla="*/ 352306 h 1132473"/>
                <a:gd name="connsiteX58" fmla="*/ 59129 w 1189961"/>
                <a:gd name="connsiteY58" fmla="*/ 370120 h 1132473"/>
                <a:gd name="connsiteX59" fmla="*/ 67666 w 1189961"/>
                <a:gd name="connsiteY59" fmla="*/ 360680 h 1132473"/>
                <a:gd name="connsiteX60" fmla="*/ 79241 w 1189961"/>
                <a:gd name="connsiteY60" fmla="*/ 362239 h 1132473"/>
                <a:gd name="connsiteX61" fmla="*/ 100092 w 1189961"/>
                <a:gd name="connsiteY61" fmla="*/ 352799 h 1132473"/>
                <a:gd name="connsiteX62" fmla="*/ 120041 w 1189961"/>
                <a:gd name="connsiteY62" fmla="*/ 352388 h 1132473"/>
                <a:gd name="connsiteX63" fmla="*/ 141138 w 1189961"/>
                <a:gd name="connsiteY63" fmla="*/ 342127 h 1132473"/>
                <a:gd name="connsiteX64" fmla="*/ 157885 w 1189961"/>
                <a:gd name="connsiteY64" fmla="*/ 350664 h 1132473"/>
                <a:gd name="connsiteX65" fmla="*/ 171922 w 1189961"/>
                <a:gd name="connsiteY65" fmla="*/ 360680 h 1132473"/>
                <a:gd name="connsiteX66" fmla="*/ 180296 w 1189961"/>
                <a:gd name="connsiteY66" fmla="*/ 361583 h 1132473"/>
                <a:gd name="connsiteX67" fmla="*/ 184318 w 1189961"/>
                <a:gd name="connsiteY67" fmla="*/ 369792 h 1132473"/>
                <a:gd name="connsiteX68" fmla="*/ 218879 w 1189961"/>
                <a:gd name="connsiteY68" fmla="*/ 398524 h 1132473"/>
                <a:gd name="connsiteX69" fmla="*/ 226103 w 1189961"/>
                <a:gd name="connsiteY69" fmla="*/ 416994 h 1132473"/>
                <a:gd name="connsiteX70" fmla="*/ 222983 w 1189961"/>
                <a:gd name="connsiteY70" fmla="*/ 435465 h 1132473"/>
                <a:gd name="connsiteX71" fmla="*/ 237842 w 1189961"/>
                <a:gd name="connsiteY71" fmla="*/ 441375 h 1132473"/>
                <a:gd name="connsiteX72" fmla="*/ 248678 w 1189961"/>
                <a:gd name="connsiteY72" fmla="*/ 457630 h 1132473"/>
                <a:gd name="connsiteX73" fmla="*/ 263126 w 1189961"/>
                <a:gd name="connsiteY73" fmla="*/ 470928 h 1132473"/>
                <a:gd name="connsiteX74" fmla="*/ 262305 w 1189961"/>
                <a:gd name="connsiteY74" fmla="*/ 480205 h 1132473"/>
                <a:gd name="connsiteX75" fmla="*/ 266328 w 1189961"/>
                <a:gd name="connsiteY75" fmla="*/ 488578 h 1132473"/>
                <a:gd name="connsiteX76" fmla="*/ 270022 w 1189961"/>
                <a:gd name="connsiteY76" fmla="*/ 504175 h 1132473"/>
                <a:gd name="connsiteX77" fmla="*/ 278313 w 1189961"/>
                <a:gd name="connsiteY77" fmla="*/ 515914 h 1132473"/>
                <a:gd name="connsiteX78" fmla="*/ 278641 w 1189961"/>
                <a:gd name="connsiteY78" fmla="*/ 547520 h 1132473"/>
                <a:gd name="connsiteX79" fmla="*/ 281515 w 1189961"/>
                <a:gd name="connsiteY79" fmla="*/ 556632 h 1132473"/>
                <a:gd name="connsiteX80" fmla="*/ 296209 w 1189961"/>
                <a:gd name="connsiteY80" fmla="*/ 565169 h 1132473"/>
                <a:gd name="connsiteX81" fmla="*/ 300888 w 1189961"/>
                <a:gd name="connsiteY81" fmla="*/ 579617 h 1132473"/>
                <a:gd name="connsiteX82" fmla="*/ 314597 w 1189961"/>
                <a:gd name="connsiteY82" fmla="*/ 591274 h 1132473"/>
                <a:gd name="connsiteX83" fmla="*/ 312381 w 1189961"/>
                <a:gd name="connsiteY83" fmla="*/ 591356 h 1132473"/>
                <a:gd name="connsiteX84" fmla="*/ 315418 w 1189961"/>
                <a:gd name="connsiteY84" fmla="*/ 592095 h 1132473"/>
                <a:gd name="connsiteX85" fmla="*/ 327732 w 1189961"/>
                <a:gd name="connsiteY85" fmla="*/ 605969 h 1132473"/>
                <a:gd name="connsiteX86" fmla="*/ 330030 w 1189961"/>
                <a:gd name="connsiteY86" fmla="*/ 624439 h 1132473"/>
                <a:gd name="connsiteX87" fmla="*/ 329292 w 1189961"/>
                <a:gd name="connsiteY87" fmla="*/ 643567 h 1132473"/>
                <a:gd name="connsiteX88" fmla="*/ 321493 w 1189961"/>
                <a:gd name="connsiteY88" fmla="*/ 656291 h 1132473"/>
                <a:gd name="connsiteX89" fmla="*/ 341441 w 1189961"/>
                <a:gd name="connsiteY89" fmla="*/ 662283 h 1132473"/>
                <a:gd name="connsiteX90" fmla="*/ 351456 w 1189961"/>
                <a:gd name="connsiteY90" fmla="*/ 677881 h 1132473"/>
                <a:gd name="connsiteX91" fmla="*/ 332329 w 1189961"/>
                <a:gd name="connsiteY91" fmla="*/ 692411 h 1132473"/>
                <a:gd name="connsiteX92" fmla="*/ 322971 w 1189961"/>
                <a:gd name="connsiteY92" fmla="*/ 710882 h 1132473"/>
                <a:gd name="connsiteX93" fmla="*/ 332329 w 1189961"/>
                <a:gd name="connsiteY93" fmla="*/ 727054 h 1132473"/>
                <a:gd name="connsiteX94" fmla="*/ 314761 w 1189961"/>
                <a:gd name="connsiteY94" fmla="*/ 750203 h 1132473"/>
                <a:gd name="connsiteX95" fmla="*/ 313038 w 1189961"/>
                <a:gd name="connsiteY95" fmla="*/ 773599 h 1132473"/>
                <a:gd name="connsiteX96" fmla="*/ 308605 w 1189961"/>
                <a:gd name="connsiteY96" fmla="*/ 796585 h 1132473"/>
                <a:gd name="connsiteX97" fmla="*/ 309179 w 1189961"/>
                <a:gd name="connsiteY97" fmla="*/ 816615 h 1132473"/>
                <a:gd name="connsiteX98" fmla="*/ 295224 w 1189961"/>
                <a:gd name="connsiteY98" fmla="*/ 846907 h 1132473"/>
                <a:gd name="connsiteX99" fmla="*/ 295470 w 1189961"/>
                <a:gd name="connsiteY99" fmla="*/ 877609 h 1132473"/>
                <a:gd name="connsiteX100" fmla="*/ 285947 w 1189961"/>
                <a:gd name="connsiteY100" fmla="*/ 906916 h 1132473"/>
                <a:gd name="connsiteX101" fmla="*/ 310657 w 1189961"/>
                <a:gd name="connsiteY101" fmla="*/ 925222 h 1132473"/>
                <a:gd name="connsiteX102" fmla="*/ 296866 w 1189961"/>
                <a:gd name="connsiteY102" fmla="*/ 946976 h 1132473"/>
                <a:gd name="connsiteX103" fmla="*/ 294403 w 1189961"/>
                <a:gd name="connsiteY103" fmla="*/ 954775 h 1132473"/>
                <a:gd name="connsiteX104" fmla="*/ 283567 w 1189961"/>
                <a:gd name="connsiteY104" fmla="*/ 957074 h 1132473"/>
                <a:gd name="connsiteX105" fmla="*/ 284552 w 1189961"/>
                <a:gd name="connsiteY105" fmla="*/ 971686 h 1132473"/>
                <a:gd name="connsiteX106" fmla="*/ 295962 w 1189961"/>
                <a:gd name="connsiteY106" fmla="*/ 987119 h 1132473"/>
                <a:gd name="connsiteX107" fmla="*/ 312873 w 1189961"/>
                <a:gd name="connsiteY107" fmla="*/ 990895 h 1132473"/>
                <a:gd name="connsiteX108" fmla="*/ 308440 w 1189961"/>
                <a:gd name="connsiteY108" fmla="*/ 1014620 h 1132473"/>
                <a:gd name="connsiteX109" fmla="*/ 308276 w 1189961"/>
                <a:gd name="connsiteY109" fmla="*/ 1010762 h 1132473"/>
                <a:gd name="connsiteX110" fmla="*/ 309015 w 1189961"/>
                <a:gd name="connsiteY110" fmla="*/ 1016098 h 1132473"/>
                <a:gd name="connsiteX111" fmla="*/ 318373 w 1189961"/>
                <a:gd name="connsiteY111" fmla="*/ 1033255 h 1132473"/>
                <a:gd name="connsiteX112" fmla="*/ 326090 w 1189961"/>
                <a:gd name="connsiteY112" fmla="*/ 1039412 h 1132473"/>
                <a:gd name="connsiteX113" fmla="*/ 330605 w 1189961"/>
                <a:gd name="connsiteY113" fmla="*/ 1048031 h 1132473"/>
                <a:gd name="connsiteX114" fmla="*/ 342262 w 1189961"/>
                <a:gd name="connsiteY114" fmla="*/ 1058046 h 1132473"/>
                <a:gd name="connsiteX115" fmla="*/ 353098 w 1189961"/>
                <a:gd name="connsiteY115" fmla="*/ 1075532 h 1132473"/>
                <a:gd name="connsiteX116" fmla="*/ 366151 w 1189961"/>
                <a:gd name="connsiteY116" fmla="*/ 1089651 h 1132473"/>
                <a:gd name="connsiteX117" fmla="*/ 390121 w 1189961"/>
                <a:gd name="connsiteY117" fmla="*/ 1075121 h 1132473"/>
                <a:gd name="connsiteX118" fmla="*/ 404816 w 1189961"/>
                <a:gd name="connsiteY118" fmla="*/ 1082592 h 1132473"/>
                <a:gd name="connsiteX119" fmla="*/ 407114 w 1189961"/>
                <a:gd name="connsiteY119" fmla="*/ 1101226 h 1132473"/>
                <a:gd name="connsiteX120" fmla="*/ 420741 w 1189961"/>
                <a:gd name="connsiteY120" fmla="*/ 1121831 h 1132473"/>
                <a:gd name="connsiteX121" fmla="*/ 436175 w 1189961"/>
                <a:gd name="connsiteY121" fmla="*/ 1128152 h 1132473"/>
                <a:gd name="connsiteX122" fmla="*/ 452757 w 1189961"/>
                <a:gd name="connsiteY122" fmla="*/ 1131272 h 1132473"/>
                <a:gd name="connsiteX123" fmla="*/ 449309 w 1189961"/>
                <a:gd name="connsiteY123" fmla="*/ 1110256 h 1132473"/>
                <a:gd name="connsiteX124" fmla="*/ 467205 w 1189961"/>
                <a:gd name="connsiteY124" fmla="*/ 1086860 h 1132473"/>
                <a:gd name="connsiteX125" fmla="*/ 471228 w 1189961"/>
                <a:gd name="connsiteY125" fmla="*/ 1068554 h 1132473"/>
                <a:gd name="connsiteX126" fmla="*/ 484773 w 1189961"/>
                <a:gd name="connsiteY126" fmla="*/ 1046225 h 1132473"/>
                <a:gd name="connsiteX127" fmla="*/ 485922 w 1189961"/>
                <a:gd name="connsiteY127" fmla="*/ 1024471 h 1132473"/>
                <a:gd name="connsiteX128" fmla="*/ 491094 w 1189961"/>
                <a:gd name="connsiteY128" fmla="*/ 995328 h 1132473"/>
                <a:gd name="connsiteX129" fmla="*/ 520236 w 1189961"/>
                <a:gd name="connsiteY129" fmla="*/ 972179 h 1132473"/>
                <a:gd name="connsiteX130" fmla="*/ 535095 w 1189961"/>
                <a:gd name="connsiteY130" fmla="*/ 948783 h 1132473"/>
                <a:gd name="connsiteX131" fmla="*/ 537968 w 1189961"/>
                <a:gd name="connsiteY131" fmla="*/ 921774 h 1132473"/>
                <a:gd name="connsiteX132" fmla="*/ 548394 w 1189961"/>
                <a:gd name="connsiteY132" fmla="*/ 902729 h 1132473"/>
                <a:gd name="connsiteX133" fmla="*/ 560543 w 1189961"/>
                <a:gd name="connsiteY133" fmla="*/ 889759 h 1132473"/>
                <a:gd name="connsiteX134" fmla="*/ 569901 w 1189961"/>
                <a:gd name="connsiteY134" fmla="*/ 894110 h 1132473"/>
                <a:gd name="connsiteX135" fmla="*/ 580574 w 1189961"/>
                <a:gd name="connsiteY135" fmla="*/ 893699 h 1132473"/>
                <a:gd name="connsiteX136" fmla="*/ 590260 w 1189961"/>
                <a:gd name="connsiteY136" fmla="*/ 877281 h 1132473"/>
                <a:gd name="connsiteX137" fmla="*/ 588618 w 1189961"/>
                <a:gd name="connsiteY137" fmla="*/ 868169 h 1132473"/>
                <a:gd name="connsiteX138" fmla="*/ 605693 w 1189961"/>
                <a:gd name="connsiteY138" fmla="*/ 854377 h 1132473"/>
                <a:gd name="connsiteX139" fmla="*/ 628433 w 1189961"/>
                <a:gd name="connsiteY139" fmla="*/ 846414 h 1132473"/>
                <a:gd name="connsiteX140" fmla="*/ 622604 w 1189961"/>
                <a:gd name="connsiteY140" fmla="*/ 865788 h 1132473"/>
                <a:gd name="connsiteX141" fmla="*/ 648874 w 1189961"/>
                <a:gd name="connsiteY141" fmla="*/ 863490 h 1132473"/>
                <a:gd name="connsiteX142" fmla="*/ 656590 w 1189961"/>
                <a:gd name="connsiteY142" fmla="*/ 856594 h 1132473"/>
                <a:gd name="connsiteX143" fmla="*/ 681956 w 1189961"/>
                <a:gd name="connsiteY143" fmla="*/ 854460 h 1132473"/>
                <a:gd name="connsiteX144" fmla="*/ 702808 w 1189961"/>
                <a:gd name="connsiteY144" fmla="*/ 835578 h 1132473"/>
                <a:gd name="connsiteX145" fmla="*/ 710606 w 1189961"/>
                <a:gd name="connsiteY145" fmla="*/ 811608 h 1132473"/>
                <a:gd name="connsiteX146" fmla="*/ 709949 w 1189961"/>
                <a:gd name="connsiteY146" fmla="*/ 802414 h 1132473"/>
                <a:gd name="connsiteX147" fmla="*/ 720457 w 1189961"/>
                <a:gd name="connsiteY147" fmla="*/ 797242 h 1132473"/>
                <a:gd name="connsiteX148" fmla="*/ 736055 w 1189961"/>
                <a:gd name="connsiteY148" fmla="*/ 780085 h 1132473"/>
                <a:gd name="connsiteX149" fmla="*/ 746644 w 1189961"/>
                <a:gd name="connsiteY149" fmla="*/ 763338 h 1132473"/>
                <a:gd name="connsiteX150" fmla="*/ 757809 w 1189961"/>
                <a:gd name="connsiteY150" fmla="*/ 768756 h 1132473"/>
                <a:gd name="connsiteX151" fmla="*/ 777100 w 1189961"/>
                <a:gd name="connsiteY151" fmla="*/ 766375 h 1132473"/>
                <a:gd name="connsiteX152" fmla="*/ 805504 w 1189961"/>
                <a:gd name="connsiteY152" fmla="*/ 759398 h 1132473"/>
                <a:gd name="connsiteX153" fmla="*/ 831773 w 1189961"/>
                <a:gd name="connsiteY153" fmla="*/ 757181 h 1132473"/>
                <a:gd name="connsiteX154" fmla="*/ 845647 w 1189961"/>
                <a:gd name="connsiteY154" fmla="*/ 745606 h 1132473"/>
                <a:gd name="connsiteX155" fmla="*/ 869617 w 1189961"/>
                <a:gd name="connsiteY155" fmla="*/ 741173 h 1132473"/>
                <a:gd name="connsiteX156" fmla="*/ 887513 w 1189961"/>
                <a:gd name="connsiteY156" fmla="*/ 729434 h 1132473"/>
                <a:gd name="connsiteX157" fmla="*/ 917312 w 1189961"/>
                <a:gd name="connsiteY157" fmla="*/ 703740 h 1132473"/>
                <a:gd name="connsiteX158" fmla="*/ 926589 w 1189961"/>
                <a:gd name="connsiteY158" fmla="*/ 698486 h 1132473"/>
                <a:gd name="connsiteX159" fmla="*/ 943664 w 1189961"/>
                <a:gd name="connsiteY159" fmla="*/ 695613 h 1132473"/>
                <a:gd name="connsiteX160" fmla="*/ 935291 w 1189961"/>
                <a:gd name="connsiteY160" fmla="*/ 682478 h 1132473"/>
                <a:gd name="connsiteX161" fmla="*/ 922731 w 1189961"/>
                <a:gd name="connsiteY161" fmla="*/ 686008 h 1132473"/>
                <a:gd name="connsiteX162" fmla="*/ 912551 w 1189961"/>
                <a:gd name="connsiteY162" fmla="*/ 678702 h 1132473"/>
                <a:gd name="connsiteX163" fmla="*/ 887267 w 1189961"/>
                <a:gd name="connsiteY163" fmla="*/ 677717 h 1132473"/>
                <a:gd name="connsiteX164" fmla="*/ 857386 w 1189961"/>
                <a:gd name="connsiteY164" fmla="*/ 691590 h 1132473"/>
                <a:gd name="connsiteX165" fmla="*/ 828654 w 1189961"/>
                <a:gd name="connsiteY165" fmla="*/ 693889 h 1132473"/>
                <a:gd name="connsiteX166" fmla="*/ 814863 w 1189961"/>
                <a:gd name="connsiteY166" fmla="*/ 695366 h 1132473"/>
                <a:gd name="connsiteX167" fmla="*/ 841706 w 1189961"/>
                <a:gd name="connsiteY167" fmla="*/ 679851 h 1132473"/>
                <a:gd name="connsiteX168" fmla="*/ 850244 w 1189961"/>
                <a:gd name="connsiteY168" fmla="*/ 668522 h 1132473"/>
                <a:gd name="connsiteX169" fmla="*/ 842527 w 1189961"/>
                <a:gd name="connsiteY169" fmla="*/ 666470 h 1132473"/>
                <a:gd name="connsiteX170" fmla="*/ 832430 w 1189961"/>
                <a:gd name="connsiteY170" fmla="*/ 666224 h 1132473"/>
                <a:gd name="connsiteX171" fmla="*/ 825616 w 1189961"/>
                <a:gd name="connsiteY171" fmla="*/ 658507 h 1132473"/>
                <a:gd name="connsiteX172" fmla="*/ 844087 w 1189961"/>
                <a:gd name="connsiteY172" fmla="*/ 651612 h 1132473"/>
                <a:gd name="connsiteX173" fmla="*/ 844908 w 1189961"/>
                <a:gd name="connsiteY173" fmla="*/ 637820 h 1132473"/>
                <a:gd name="connsiteX174" fmla="*/ 879550 w 1189961"/>
                <a:gd name="connsiteY174" fmla="*/ 634619 h 1132473"/>
                <a:gd name="connsiteX175" fmla="*/ 883409 w 1189961"/>
                <a:gd name="connsiteY175" fmla="*/ 620663 h 1132473"/>
                <a:gd name="connsiteX176" fmla="*/ 854841 w 1189961"/>
                <a:gd name="connsiteY176" fmla="*/ 624604 h 1132473"/>
                <a:gd name="connsiteX177" fmla="*/ 844661 w 1189961"/>
                <a:gd name="connsiteY177" fmla="*/ 608514 h 1132473"/>
                <a:gd name="connsiteX178" fmla="*/ 826273 w 1189961"/>
                <a:gd name="connsiteY178" fmla="*/ 601454 h 1132473"/>
                <a:gd name="connsiteX179" fmla="*/ 871587 w 1189961"/>
                <a:gd name="connsiteY179" fmla="*/ 605558 h 1132473"/>
                <a:gd name="connsiteX180" fmla="*/ 896543 w 1189961"/>
                <a:gd name="connsiteY180" fmla="*/ 610730 h 1132473"/>
                <a:gd name="connsiteX181" fmla="*/ 898596 w 1189961"/>
                <a:gd name="connsiteY181" fmla="*/ 629201 h 1132473"/>
                <a:gd name="connsiteX182" fmla="*/ 917559 w 1189961"/>
                <a:gd name="connsiteY182" fmla="*/ 634290 h 1132473"/>
                <a:gd name="connsiteX183" fmla="*/ 915999 w 1189961"/>
                <a:gd name="connsiteY183" fmla="*/ 653746 h 1132473"/>
                <a:gd name="connsiteX184" fmla="*/ 931268 w 1189961"/>
                <a:gd name="connsiteY184" fmla="*/ 666142 h 1132473"/>
                <a:gd name="connsiteX185" fmla="*/ 944977 w 1189961"/>
                <a:gd name="connsiteY185" fmla="*/ 653664 h 1132473"/>
                <a:gd name="connsiteX186" fmla="*/ 968537 w 1189961"/>
                <a:gd name="connsiteY186" fmla="*/ 654485 h 1132473"/>
                <a:gd name="connsiteX187" fmla="*/ 972396 w 1189961"/>
                <a:gd name="connsiteY187" fmla="*/ 629775 h 1132473"/>
                <a:gd name="connsiteX188" fmla="*/ 971329 w 1189961"/>
                <a:gd name="connsiteY188" fmla="*/ 609745 h 1132473"/>
                <a:gd name="connsiteX189" fmla="*/ 945962 w 1189961"/>
                <a:gd name="connsiteY189" fmla="*/ 600469 h 1132473"/>
                <a:gd name="connsiteX190" fmla="*/ 932664 w 1189961"/>
                <a:gd name="connsiteY190" fmla="*/ 591356 h 1132473"/>
                <a:gd name="connsiteX191" fmla="*/ 912879 w 1189961"/>
                <a:gd name="connsiteY191" fmla="*/ 585035 h 1132473"/>
                <a:gd name="connsiteX192" fmla="*/ 906476 w 1189961"/>
                <a:gd name="connsiteY192" fmla="*/ 576334 h 1132473"/>
                <a:gd name="connsiteX193" fmla="*/ 897200 w 1189961"/>
                <a:gd name="connsiteY193" fmla="*/ 571901 h 1132473"/>
                <a:gd name="connsiteX194" fmla="*/ 884066 w 1189961"/>
                <a:gd name="connsiteY194" fmla="*/ 559505 h 1132473"/>
                <a:gd name="connsiteX195" fmla="*/ 890222 w 1189961"/>
                <a:gd name="connsiteY195" fmla="*/ 555565 h 1132473"/>
                <a:gd name="connsiteX196" fmla="*/ 882588 w 1189961"/>
                <a:gd name="connsiteY196" fmla="*/ 547848 h 1132473"/>
                <a:gd name="connsiteX197" fmla="*/ 872491 w 1189961"/>
                <a:gd name="connsiteY197" fmla="*/ 528803 h 1132473"/>
                <a:gd name="connsiteX198" fmla="*/ 897200 w 1189961"/>
                <a:gd name="connsiteY198" fmla="*/ 535781 h 1132473"/>
                <a:gd name="connsiteX199" fmla="*/ 904917 w 1189961"/>
                <a:gd name="connsiteY199" fmla="*/ 531101 h 1132473"/>
                <a:gd name="connsiteX200" fmla="*/ 916327 w 1189961"/>
                <a:gd name="connsiteY200" fmla="*/ 536355 h 1132473"/>
                <a:gd name="connsiteX201" fmla="*/ 901223 w 1189961"/>
                <a:gd name="connsiteY201" fmla="*/ 499578 h 1132473"/>
                <a:gd name="connsiteX202" fmla="*/ 921992 w 1189961"/>
                <a:gd name="connsiteY202" fmla="*/ 511646 h 1132473"/>
                <a:gd name="connsiteX203" fmla="*/ 940544 w 1189961"/>
                <a:gd name="connsiteY203" fmla="*/ 517228 h 1132473"/>
                <a:gd name="connsiteX204" fmla="*/ 977568 w 1189961"/>
                <a:gd name="connsiteY204" fmla="*/ 519691 h 1132473"/>
                <a:gd name="connsiteX205" fmla="*/ 969194 w 1189961"/>
                <a:gd name="connsiteY205" fmla="*/ 525519 h 1132473"/>
                <a:gd name="connsiteX206" fmla="*/ 1012292 w 1189961"/>
                <a:gd name="connsiteY206" fmla="*/ 527161 h 1132473"/>
                <a:gd name="connsiteX207" fmla="*/ 1010076 w 1189961"/>
                <a:gd name="connsiteY207" fmla="*/ 512549 h 1132473"/>
                <a:gd name="connsiteX208" fmla="*/ 1007777 w 1189961"/>
                <a:gd name="connsiteY208" fmla="*/ 501959 h 1132473"/>
                <a:gd name="connsiteX209" fmla="*/ 974530 w 1189961"/>
                <a:gd name="connsiteY209" fmla="*/ 491780 h 1132473"/>
                <a:gd name="connsiteX210" fmla="*/ 994068 w 1189961"/>
                <a:gd name="connsiteY210" fmla="*/ 470190 h 1132473"/>
                <a:gd name="connsiteX211" fmla="*/ 1006464 w 1189961"/>
                <a:gd name="connsiteY211" fmla="*/ 477085 h 1132473"/>
                <a:gd name="connsiteX212" fmla="*/ 1023949 w 1189961"/>
                <a:gd name="connsiteY212" fmla="*/ 480944 h 1132473"/>
                <a:gd name="connsiteX213" fmla="*/ 1031173 w 1189961"/>
                <a:gd name="connsiteY213" fmla="*/ 483242 h 1132473"/>
                <a:gd name="connsiteX214" fmla="*/ 1047756 w 1189961"/>
                <a:gd name="connsiteY214" fmla="*/ 473145 h 1132473"/>
                <a:gd name="connsiteX215" fmla="*/ 1023128 w 1189961"/>
                <a:gd name="connsiteY215" fmla="*/ 464443 h 1132473"/>
                <a:gd name="connsiteX216" fmla="*/ 1006792 w 1189961"/>
                <a:gd name="connsiteY216" fmla="*/ 451555 h 1132473"/>
                <a:gd name="connsiteX217" fmla="*/ 1002359 w 1189961"/>
                <a:gd name="connsiteY217" fmla="*/ 428569 h 1132473"/>
                <a:gd name="connsiteX218" fmla="*/ 1029367 w 1189961"/>
                <a:gd name="connsiteY218" fmla="*/ 425121 h 1132473"/>
                <a:gd name="connsiteX219" fmla="*/ 1021569 w 1189961"/>
                <a:gd name="connsiteY219" fmla="*/ 409114 h 1132473"/>
                <a:gd name="connsiteX220" fmla="*/ 1026166 w 1189961"/>
                <a:gd name="connsiteY220" fmla="*/ 396718 h 1132473"/>
                <a:gd name="connsiteX221" fmla="*/ 994643 w 1189961"/>
                <a:gd name="connsiteY221" fmla="*/ 392695 h 1132473"/>
                <a:gd name="connsiteX222" fmla="*/ 991441 w 1189961"/>
                <a:gd name="connsiteY222" fmla="*/ 379807 h 1132473"/>
                <a:gd name="connsiteX223" fmla="*/ 986844 w 1189961"/>
                <a:gd name="connsiteY223" fmla="*/ 363717 h 1132473"/>
                <a:gd name="connsiteX224" fmla="*/ 1007531 w 1189961"/>
                <a:gd name="connsiteY224" fmla="*/ 364292 h 1132473"/>
                <a:gd name="connsiteX225" fmla="*/ 1009337 w 1189961"/>
                <a:gd name="connsiteY225" fmla="*/ 349761 h 1132473"/>
                <a:gd name="connsiteX226" fmla="*/ 1021651 w 1189961"/>
                <a:gd name="connsiteY226" fmla="*/ 352799 h 1132473"/>
                <a:gd name="connsiteX227" fmla="*/ 1042994 w 1189961"/>
                <a:gd name="connsiteY227" fmla="*/ 361583 h 1132473"/>
                <a:gd name="connsiteX228" fmla="*/ 1063928 w 1189961"/>
                <a:gd name="connsiteY228" fmla="*/ 372090 h 1132473"/>
                <a:gd name="connsiteX229" fmla="*/ 1072465 w 1189961"/>
                <a:gd name="connsiteY229" fmla="*/ 347299 h 1132473"/>
                <a:gd name="connsiteX230" fmla="*/ 1044965 w 1189961"/>
                <a:gd name="connsiteY230" fmla="*/ 345411 h 1132473"/>
                <a:gd name="connsiteX231" fmla="*/ 1036181 w 1189961"/>
                <a:gd name="connsiteY231" fmla="*/ 333015 h 1132473"/>
                <a:gd name="connsiteX232" fmla="*/ 1017546 w 1189961"/>
                <a:gd name="connsiteY232" fmla="*/ 325955 h 1132473"/>
                <a:gd name="connsiteX233" fmla="*/ 1039957 w 1189961"/>
                <a:gd name="connsiteY233" fmla="*/ 316679 h 1132473"/>
                <a:gd name="connsiteX234" fmla="*/ 1041435 w 1189961"/>
                <a:gd name="connsiteY234" fmla="*/ 304119 h 1132473"/>
                <a:gd name="connsiteX235" fmla="*/ 1025920 w 1189961"/>
                <a:gd name="connsiteY235" fmla="*/ 287536 h 1132473"/>
                <a:gd name="connsiteX236" fmla="*/ 1016889 w 1189961"/>
                <a:gd name="connsiteY236" fmla="*/ 287454 h 1132473"/>
                <a:gd name="connsiteX237" fmla="*/ 1020337 w 1189961"/>
                <a:gd name="connsiteY237" fmla="*/ 271118 h 1132473"/>
                <a:gd name="connsiteX238" fmla="*/ 1032979 w 1189961"/>
                <a:gd name="connsiteY238" fmla="*/ 243617 h 1132473"/>
                <a:gd name="connsiteX239" fmla="*/ 1059823 w 1189961"/>
                <a:gd name="connsiteY239" fmla="*/ 241237 h 1132473"/>
                <a:gd name="connsiteX240" fmla="*/ 1062204 w 1189961"/>
                <a:gd name="connsiteY240" fmla="*/ 233520 h 1132473"/>
                <a:gd name="connsiteX241" fmla="*/ 1073040 w 1189961"/>
                <a:gd name="connsiteY241" fmla="*/ 227938 h 1132473"/>
                <a:gd name="connsiteX242" fmla="*/ 1093809 w 1189961"/>
                <a:gd name="connsiteY242" fmla="*/ 199698 h 1132473"/>
                <a:gd name="connsiteX243" fmla="*/ 1062943 w 1189961"/>
                <a:gd name="connsiteY243" fmla="*/ 195594 h 1132473"/>
                <a:gd name="connsiteX244" fmla="*/ 1083794 w 1189961"/>
                <a:gd name="connsiteY244" fmla="*/ 177534 h 1132473"/>
                <a:gd name="connsiteX245" fmla="*/ 1148482 w 1189961"/>
                <a:gd name="connsiteY245" fmla="*/ 162593 h 1132473"/>
                <a:gd name="connsiteX246" fmla="*/ 1154803 w 1189961"/>
                <a:gd name="connsiteY246" fmla="*/ 147488 h 1132473"/>
                <a:gd name="connsiteX247" fmla="*/ 1178117 w 1189961"/>
                <a:gd name="connsiteY247" fmla="*/ 140428 h 1132473"/>
                <a:gd name="connsiteX248" fmla="*/ 1189528 w 1189961"/>
                <a:gd name="connsiteY248" fmla="*/ 123435 h 1132473"/>
                <a:gd name="connsiteX249" fmla="*/ 1183125 w 1189961"/>
                <a:gd name="connsiteY249" fmla="*/ 116704 h 1132473"/>
                <a:gd name="connsiteX250" fmla="*/ 1167117 w 1189961"/>
                <a:gd name="connsiteY250" fmla="*/ 115801 h 1132473"/>
                <a:gd name="connsiteX251" fmla="*/ 1137071 w 1189961"/>
                <a:gd name="connsiteY251" fmla="*/ 115226 h 1132473"/>
                <a:gd name="connsiteX252" fmla="*/ 1106205 w 1189961"/>
                <a:gd name="connsiteY252" fmla="*/ 110465 h 1132473"/>
                <a:gd name="connsiteX253" fmla="*/ 1097011 w 1189961"/>
                <a:gd name="connsiteY253" fmla="*/ 124338 h 1132473"/>
                <a:gd name="connsiteX254" fmla="*/ 1081742 w 1189961"/>
                <a:gd name="connsiteY254" fmla="*/ 128771 h 1132473"/>
                <a:gd name="connsiteX255" fmla="*/ 1066719 w 1189961"/>
                <a:gd name="connsiteY255" fmla="*/ 122779 h 1132473"/>
                <a:gd name="connsiteX256" fmla="*/ 1050629 w 1189961"/>
                <a:gd name="connsiteY256" fmla="*/ 122779 h 1132473"/>
                <a:gd name="connsiteX257" fmla="*/ 1045293 w 1189961"/>
                <a:gd name="connsiteY257" fmla="*/ 111122 h 1132473"/>
                <a:gd name="connsiteX258" fmla="*/ 1037494 w 1189961"/>
                <a:gd name="connsiteY258" fmla="*/ 120398 h 1132473"/>
                <a:gd name="connsiteX259" fmla="*/ 1007203 w 1189961"/>
                <a:gd name="connsiteY259" fmla="*/ 141988 h 1132473"/>
                <a:gd name="connsiteX260" fmla="*/ 1003591 w 1189961"/>
                <a:gd name="connsiteY260" fmla="*/ 149787 h 1132473"/>
                <a:gd name="connsiteX261" fmla="*/ 992755 w 1189961"/>
                <a:gd name="connsiteY261" fmla="*/ 155697 h 1132473"/>
                <a:gd name="connsiteX262" fmla="*/ 988814 w 1189961"/>
                <a:gd name="connsiteY262" fmla="*/ 168914 h 1132473"/>
                <a:gd name="connsiteX263" fmla="*/ 965911 w 1189961"/>
                <a:gd name="connsiteY263" fmla="*/ 165959 h 1132473"/>
                <a:gd name="connsiteX264" fmla="*/ 981180 w 1189961"/>
                <a:gd name="connsiteY264" fmla="*/ 141085 h 1132473"/>
                <a:gd name="connsiteX265" fmla="*/ 992016 w 1189961"/>
                <a:gd name="connsiteY265" fmla="*/ 125816 h 1132473"/>
                <a:gd name="connsiteX266" fmla="*/ 995053 w 1189961"/>
                <a:gd name="connsiteY266" fmla="*/ 117443 h 1132473"/>
                <a:gd name="connsiteX267" fmla="*/ 1007449 w 1189961"/>
                <a:gd name="connsiteY267" fmla="*/ 113995 h 1132473"/>
                <a:gd name="connsiteX268" fmla="*/ 1012867 w 1189961"/>
                <a:gd name="connsiteY268" fmla="*/ 97248 h 1132473"/>
                <a:gd name="connsiteX269" fmla="*/ 986762 w 1189961"/>
                <a:gd name="connsiteY269" fmla="*/ 88793 h 1132473"/>
                <a:gd name="connsiteX270" fmla="*/ 968209 w 1189961"/>
                <a:gd name="connsiteY270" fmla="*/ 95688 h 1132473"/>
                <a:gd name="connsiteX271" fmla="*/ 967306 w 1189961"/>
                <a:gd name="connsiteY271" fmla="*/ 105950 h 1132473"/>
                <a:gd name="connsiteX272" fmla="*/ 957045 w 1189961"/>
                <a:gd name="connsiteY272" fmla="*/ 115555 h 1132473"/>
                <a:gd name="connsiteX273" fmla="*/ 925522 w 1189961"/>
                <a:gd name="connsiteY273" fmla="*/ 119741 h 1132473"/>
                <a:gd name="connsiteX274" fmla="*/ 915342 w 1189961"/>
                <a:gd name="connsiteY274" fmla="*/ 127294 h 1132473"/>
                <a:gd name="connsiteX275" fmla="*/ 897939 w 1189961"/>
                <a:gd name="connsiteY275" fmla="*/ 128689 h 1132473"/>
                <a:gd name="connsiteX276" fmla="*/ 921992 w 1189961"/>
                <a:gd name="connsiteY276" fmla="*/ 113174 h 1132473"/>
                <a:gd name="connsiteX277" fmla="*/ 932335 w 1189961"/>
                <a:gd name="connsiteY277" fmla="*/ 93472 h 1132473"/>
                <a:gd name="connsiteX278" fmla="*/ 904835 w 1189961"/>
                <a:gd name="connsiteY278" fmla="*/ 102666 h 1132473"/>
                <a:gd name="connsiteX279" fmla="*/ 872408 w 1189961"/>
                <a:gd name="connsiteY279" fmla="*/ 98069 h 1132473"/>
                <a:gd name="connsiteX280" fmla="*/ 870849 w 1189961"/>
                <a:gd name="connsiteY280" fmla="*/ 97330 h 1132473"/>
                <a:gd name="connsiteX281" fmla="*/ 850162 w 1189961"/>
                <a:gd name="connsiteY281" fmla="*/ 106032 h 1132473"/>
                <a:gd name="connsiteX282" fmla="*/ 832266 w 1189961"/>
                <a:gd name="connsiteY282" fmla="*/ 115144 h 1132473"/>
                <a:gd name="connsiteX283" fmla="*/ 813549 w 1189961"/>
                <a:gd name="connsiteY283" fmla="*/ 118756 h 1132473"/>
                <a:gd name="connsiteX284" fmla="*/ 788265 w 1189961"/>
                <a:gd name="connsiteY284" fmla="*/ 125652 h 1132473"/>
                <a:gd name="connsiteX285" fmla="*/ 790399 w 1189961"/>
                <a:gd name="connsiteY285" fmla="*/ 111204 h 1132473"/>
                <a:gd name="connsiteX286" fmla="*/ 817571 w 1189961"/>
                <a:gd name="connsiteY286" fmla="*/ 82718 h 1132473"/>
                <a:gd name="connsiteX287" fmla="*/ 870028 w 1189961"/>
                <a:gd name="connsiteY287" fmla="*/ 74919 h 1132473"/>
                <a:gd name="connsiteX288" fmla="*/ 895476 w 1189961"/>
                <a:gd name="connsiteY288" fmla="*/ 77300 h 1132473"/>
                <a:gd name="connsiteX289" fmla="*/ 928723 w 1189961"/>
                <a:gd name="connsiteY289" fmla="*/ 72703 h 1132473"/>
                <a:gd name="connsiteX290" fmla="*/ 954007 w 1189961"/>
                <a:gd name="connsiteY290" fmla="*/ 71143 h 1132473"/>
                <a:gd name="connsiteX291" fmla="*/ 978963 w 1189961"/>
                <a:gd name="connsiteY291" fmla="*/ 71143 h 1132473"/>
                <a:gd name="connsiteX292" fmla="*/ 974120 w 1189961"/>
                <a:gd name="connsiteY292" fmla="*/ 61867 h 1132473"/>
                <a:gd name="connsiteX293" fmla="*/ 961396 w 1189961"/>
                <a:gd name="connsiteY293" fmla="*/ 50784 h 1132473"/>
                <a:gd name="connsiteX294" fmla="*/ 959672 w 1189961"/>
                <a:gd name="connsiteY294" fmla="*/ 39374 h 1132473"/>
                <a:gd name="connsiteX295" fmla="*/ 964187 w 1189961"/>
                <a:gd name="connsiteY295" fmla="*/ 25582 h 1132473"/>
                <a:gd name="connsiteX296" fmla="*/ 938820 w 1189961"/>
                <a:gd name="connsiteY296" fmla="*/ 36254 h 1132473"/>
                <a:gd name="connsiteX297" fmla="*/ 917395 w 1189961"/>
                <a:gd name="connsiteY297" fmla="*/ 34777 h 1132473"/>
                <a:gd name="connsiteX298" fmla="*/ 848684 w 1189961"/>
                <a:gd name="connsiteY298" fmla="*/ 41836 h 1132473"/>
                <a:gd name="connsiteX299" fmla="*/ 796720 w 1189961"/>
                <a:gd name="connsiteY299" fmla="*/ 53411 h 1132473"/>
                <a:gd name="connsiteX300" fmla="*/ 778824 w 1189961"/>
                <a:gd name="connsiteY300" fmla="*/ 63098 h 1132473"/>
                <a:gd name="connsiteX301" fmla="*/ 766839 w 1189961"/>
                <a:gd name="connsiteY301" fmla="*/ 75001 h 1132473"/>
                <a:gd name="connsiteX302" fmla="*/ 763802 w 1189961"/>
                <a:gd name="connsiteY302" fmla="*/ 76233 h 1132473"/>
                <a:gd name="connsiteX303" fmla="*/ 761996 w 1189961"/>
                <a:gd name="connsiteY303" fmla="*/ 64001 h 1132473"/>
                <a:gd name="connsiteX304" fmla="*/ 751406 w 1189961"/>
                <a:gd name="connsiteY304" fmla="*/ 59404 h 1132473"/>
                <a:gd name="connsiteX305" fmla="*/ 776936 w 1189961"/>
                <a:gd name="connsiteY305" fmla="*/ 35597 h 1132473"/>
                <a:gd name="connsiteX306" fmla="*/ 790481 w 1189961"/>
                <a:gd name="connsiteY306" fmla="*/ 33135 h 1132473"/>
                <a:gd name="connsiteX307" fmla="*/ 812482 w 1189961"/>
                <a:gd name="connsiteY307" fmla="*/ 28702 h 1132473"/>
                <a:gd name="connsiteX308" fmla="*/ 845729 w 1189961"/>
                <a:gd name="connsiteY308" fmla="*/ 17127 h 1132473"/>
                <a:gd name="connsiteX309" fmla="*/ 922648 w 1189961"/>
                <a:gd name="connsiteY309" fmla="*/ 10724 h 1132473"/>
                <a:gd name="connsiteX310" fmla="*/ 868796 w 1189961"/>
                <a:gd name="connsiteY310" fmla="*/ 7030 h 1132473"/>
                <a:gd name="connsiteX311" fmla="*/ 839490 w 1189961"/>
                <a:gd name="connsiteY311" fmla="*/ 9328 h 1132473"/>
                <a:gd name="connsiteX312" fmla="*/ 818639 w 1189961"/>
                <a:gd name="connsiteY312" fmla="*/ 3910 h 1132473"/>
                <a:gd name="connsiteX313" fmla="*/ 799347 w 1189961"/>
                <a:gd name="connsiteY313" fmla="*/ 3910 h 1132473"/>
                <a:gd name="connsiteX314" fmla="*/ 789086 w 1189961"/>
                <a:gd name="connsiteY314" fmla="*/ 9082 h 1132473"/>
                <a:gd name="connsiteX315" fmla="*/ 776690 w 1189961"/>
                <a:gd name="connsiteY315" fmla="*/ 9246 h 1132473"/>
                <a:gd name="connsiteX316" fmla="*/ 768563 w 1189961"/>
                <a:gd name="connsiteY316" fmla="*/ 5224 h 1132473"/>
                <a:gd name="connsiteX317" fmla="*/ 749271 w 1189961"/>
                <a:gd name="connsiteY317" fmla="*/ 52 h 1132473"/>
                <a:gd name="connsiteX318" fmla="*/ 736876 w 1189961"/>
                <a:gd name="connsiteY318" fmla="*/ 3336 h 1132473"/>
                <a:gd name="connsiteX319" fmla="*/ 730554 w 1189961"/>
                <a:gd name="connsiteY319" fmla="*/ 9082 h 1132473"/>
                <a:gd name="connsiteX320" fmla="*/ 711920 w 1189961"/>
                <a:gd name="connsiteY320" fmla="*/ 7112 h 1132473"/>
                <a:gd name="connsiteX321" fmla="*/ 687292 w 1189961"/>
                <a:gd name="connsiteY321" fmla="*/ 13679 h 1132473"/>
                <a:gd name="connsiteX322" fmla="*/ 694927 w 1189961"/>
                <a:gd name="connsiteY322" fmla="*/ 41508 h 1132473"/>
                <a:gd name="connsiteX323" fmla="*/ 679822 w 1189961"/>
                <a:gd name="connsiteY323" fmla="*/ 42986 h 1132473"/>
                <a:gd name="connsiteX324" fmla="*/ 667344 w 1189961"/>
                <a:gd name="connsiteY324" fmla="*/ 45531 h 1132473"/>
                <a:gd name="connsiteX325" fmla="*/ 646247 w 1189961"/>
                <a:gd name="connsiteY325" fmla="*/ 36418 h 1132473"/>
                <a:gd name="connsiteX326" fmla="*/ 628925 w 1189961"/>
                <a:gd name="connsiteY326" fmla="*/ 26157 h 1132473"/>
                <a:gd name="connsiteX327" fmla="*/ 623261 w 1189961"/>
                <a:gd name="connsiteY327" fmla="*/ 4731 h 1132473"/>
                <a:gd name="connsiteX328" fmla="*/ 600932 w 1189961"/>
                <a:gd name="connsiteY328" fmla="*/ 8425 h 1132473"/>
                <a:gd name="connsiteX329" fmla="*/ 590014 w 1189961"/>
                <a:gd name="connsiteY329" fmla="*/ 20575 h 1132473"/>
                <a:gd name="connsiteX330" fmla="*/ 562431 w 1189961"/>
                <a:gd name="connsiteY330" fmla="*/ 32232 h 1132473"/>
                <a:gd name="connsiteX331" fmla="*/ 573021 w 1189961"/>
                <a:gd name="connsiteY331" fmla="*/ 33217 h 1132473"/>
                <a:gd name="connsiteX332" fmla="*/ 562842 w 1189961"/>
                <a:gd name="connsiteY332" fmla="*/ 41590 h 1132473"/>
                <a:gd name="connsiteX333" fmla="*/ 577700 w 1189961"/>
                <a:gd name="connsiteY333" fmla="*/ 44874 h 1132473"/>
                <a:gd name="connsiteX334" fmla="*/ 619321 w 1189961"/>
                <a:gd name="connsiteY334" fmla="*/ 43314 h 1132473"/>
                <a:gd name="connsiteX335" fmla="*/ 619156 w 1189961"/>
                <a:gd name="connsiteY335" fmla="*/ 61456 h 1132473"/>
                <a:gd name="connsiteX336" fmla="*/ 586074 w 1189961"/>
                <a:gd name="connsiteY336" fmla="*/ 70815 h 1132473"/>
                <a:gd name="connsiteX337" fmla="*/ 566208 w 1189961"/>
                <a:gd name="connsiteY337" fmla="*/ 80255 h 1132473"/>
                <a:gd name="connsiteX338" fmla="*/ 558245 w 1189961"/>
                <a:gd name="connsiteY338" fmla="*/ 95688 h 1132473"/>
                <a:gd name="connsiteX339" fmla="*/ 533371 w 1189961"/>
                <a:gd name="connsiteY339" fmla="*/ 79516 h 1132473"/>
                <a:gd name="connsiteX340" fmla="*/ 503818 w 1189961"/>
                <a:gd name="connsiteY340" fmla="*/ 62606 h 1132473"/>
                <a:gd name="connsiteX341" fmla="*/ 508908 w 1189961"/>
                <a:gd name="connsiteY341" fmla="*/ 61046 h 113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</a:cxnLst>
              <a:rect l="l" t="t" r="r" b="b"/>
              <a:pathLst>
                <a:path w="1189961" h="1132473">
                  <a:moveTo>
                    <a:pt x="502258" y="62770"/>
                  </a:moveTo>
                  <a:cubicBezTo>
                    <a:pt x="499221" y="61620"/>
                    <a:pt x="495116" y="63755"/>
                    <a:pt x="491422" y="62195"/>
                  </a:cubicBezTo>
                  <a:cubicBezTo>
                    <a:pt x="484609" y="59404"/>
                    <a:pt x="489534" y="57188"/>
                    <a:pt x="486661" y="52673"/>
                  </a:cubicBezTo>
                  <a:cubicBezTo>
                    <a:pt x="480750" y="43314"/>
                    <a:pt x="461951" y="44956"/>
                    <a:pt x="453003" y="45859"/>
                  </a:cubicBezTo>
                  <a:cubicBezTo>
                    <a:pt x="447093" y="46434"/>
                    <a:pt x="441675" y="45859"/>
                    <a:pt x="439458" y="52180"/>
                  </a:cubicBezTo>
                  <a:cubicBezTo>
                    <a:pt x="437078" y="59158"/>
                    <a:pt x="441921" y="58829"/>
                    <a:pt x="444876" y="63509"/>
                  </a:cubicBezTo>
                  <a:cubicBezTo>
                    <a:pt x="449063" y="70076"/>
                    <a:pt x="449145" y="80419"/>
                    <a:pt x="448735" y="88136"/>
                  </a:cubicBezTo>
                  <a:cubicBezTo>
                    <a:pt x="439540" y="88629"/>
                    <a:pt x="435846" y="86330"/>
                    <a:pt x="427801" y="83457"/>
                  </a:cubicBezTo>
                  <a:cubicBezTo>
                    <a:pt x="418853" y="80173"/>
                    <a:pt x="405226" y="81076"/>
                    <a:pt x="396278" y="83867"/>
                  </a:cubicBezTo>
                  <a:cubicBezTo>
                    <a:pt x="391353" y="85427"/>
                    <a:pt x="383964" y="90927"/>
                    <a:pt x="378546" y="89778"/>
                  </a:cubicBezTo>
                  <a:cubicBezTo>
                    <a:pt x="370337" y="88054"/>
                    <a:pt x="373375" y="81979"/>
                    <a:pt x="373375" y="76643"/>
                  </a:cubicBezTo>
                  <a:cubicBezTo>
                    <a:pt x="373375" y="66464"/>
                    <a:pt x="364509" y="51605"/>
                    <a:pt x="352113" y="57926"/>
                  </a:cubicBezTo>
                  <a:cubicBezTo>
                    <a:pt x="347434" y="60307"/>
                    <a:pt x="347105" y="66710"/>
                    <a:pt x="343001" y="68188"/>
                  </a:cubicBezTo>
                  <a:cubicBezTo>
                    <a:pt x="336269" y="70651"/>
                    <a:pt x="335613" y="59979"/>
                    <a:pt x="327814" y="62031"/>
                  </a:cubicBezTo>
                  <a:lnTo>
                    <a:pt x="324448" y="63591"/>
                  </a:lnTo>
                  <a:cubicBezTo>
                    <a:pt x="320097" y="61867"/>
                    <a:pt x="311806" y="53329"/>
                    <a:pt x="311232" y="63509"/>
                  </a:cubicBezTo>
                  <a:cubicBezTo>
                    <a:pt x="304664" y="64658"/>
                    <a:pt x="299410" y="58173"/>
                    <a:pt x="293089" y="56859"/>
                  </a:cubicBezTo>
                  <a:cubicBezTo>
                    <a:pt x="284470" y="55135"/>
                    <a:pt x="278231" y="59568"/>
                    <a:pt x="270596" y="62195"/>
                  </a:cubicBezTo>
                  <a:cubicBezTo>
                    <a:pt x="268298" y="73524"/>
                    <a:pt x="286850" y="76972"/>
                    <a:pt x="286686" y="88300"/>
                  </a:cubicBezTo>
                  <a:cubicBezTo>
                    <a:pt x="286686" y="92651"/>
                    <a:pt x="284059" y="94703"/>
                    <a:pt x="283567" y="99136"/>
                  </a:cubicBezTo>
                  <a:cubicBezTo>
                    <a:pt x="282828" y="106278"/>
                    <a:pt x="288574" y="110793"/>
                    <a:pt x="291365" y="116868"/>
                  </a:cubicBezTo>
                  <a:cubicBezTo>
                    <a:pt x="299246" y="134518"/>
                    <a:pt x="277328" y="124092"/>
                    <a:pt x="273469" y="113256"/>
                  </a:cubicBezTo>
                  <a:cubicBezTo>
                    <a:pt x="268544" y="99383"/>
                    <a:pt x="264603" y="87397"/>
                    <a:pt x="257626" y="74427"/>
                  </a:cubicBezTo>
                  <a:cubicBezTo>
                    <a:pt x="253521" y="66956"/>
                    <a:pt x="252372" y="62523"/>
                    <a:pt x="242767" y="62113"/>
                  </a:cubicBezTo>
                  <a:cubicBezTo>
                    <a:pt x="232342" y="61620"/>
                    <a:pt x="217155" y="66053"/>
                    <a:pt x="211080" y="75248"/>
                  </a:cubicBezTo>
                  <a:cubicBezTo>
                    <a:pt x="204841" y="84852"/>
                    <a:pt x="211983" y="89942"/>
                    <a:pt x="212640" y="99875"/>
                  </a:cubicBezTo>
                  <a:cubicBezTo>
                    <a:pt x="213296" y="110629"/>
                    <a:pt x="206975" y="106032"/>
                    <a:pt x="199505" y="108413"/>
                  </a:cubicBezTo>
                  <a:cubicBezTo>
                    <a:pt x="193841" y="110137"/>
                    <a:pt x="191460" y="115390"/>
                    <a:pt x="185550" y="109972"/>
                  </a:cubicBezTo>
                  <a:cubicBezTo>
                    <a:pt x="182348" y="107017"/>
                    <a:pt x="183169" y="97987"/>
                    <a:pt x="177833" y="98315"/>
                  </a:cubicBezTo>
                  <a:cubicBezTo>
                    <a:pt x="167653" y="98972"/>
                    <a:pt x="176273" y="110547"/>
                    <a:pt x="173810" y="115555"/>
                  </a:cubicBezTo>
                  <a:cubicBezTo>
                    <a:pt x="175616" y="114159"/>
                    <a:pt x="170855" y="120316"/>
                    <a:pt x="171676" y="118264"/>
                  </a:cubicBezTo>
                  <a:lnTo>
                    <a:pt x="171676" y="118428"/>
                  </a:lnTo>
                  <a:cubicBezTo>
                    <a:pt x="163877" y="119002"/>
                    <a:pt x="156818" y="115062"/>
                    <a:pt x="149429" y="113256"/>
                  </a:cubicBezTo>
                  <a:cubicBezTo>
                    <a:pt x="140481" y="110957"/>
                    <a:pt x="139004" y="115308"/>
                    <a:pt x="131533" y="120808"/>
                  </a:cubicBezTo>
                  <a:cubicBezTo>
                    <a:pt x="127100" y="124010"/>
                    <a:pt x="115443" y="128361"/>
                    <a:pt x="112899" y="133368"/>
                  </a:cubicBezTo>
                  <a:cubicBezTo>
                    <a:pt x="109369" y="140428"/>
                    <a:pt x="120615" y="142481"/>
                    <a:pt x="126197" y="145600"/>
                  </a:cubicBezTo>
                  <a:cubicBezTo>
                    <a:pt x="131780" y="148719"/>
                    <a:pt x="139907" y="153809"/>
                    <a:pt x="142944" y="159473"/>
                  </a:cubicBezTo>
                  <a:cubicBezTo>
                    <a:pt x="149347" y="171130"/>
                    <a:pt x="129563" y="168339"/>
                    <a:pt x="122749" y="172608"/>
                  </a:cubicBezTo>
                  <a:cubicBezTo>
                    <a:pt x="116264" y="176631"/>
                    <a:pt x="119055" y="185086"/>
                    <a:pt x="111503" y="188616"/>
                  </a:cubicBezTo>
                  <a:cubicBezTo>
                    <a:pt x="100995" y="193623"/>
                    <a:pt x="91062" y="186564"/>
                    <a:pt x="81457" y="184922"/>
                  </a:cubicBezTo>
                  <a:cubicBezTo>
                    <a:pt x="71771" y="183280"/>
                    <a:pt x="70047" y="189355"/>
                    <a:pt x="64300" y="195019"/>
                  </a:cubicBezTo>
                  <a:cubicBezTo>
                    <a:pt x="57487" y="201504"/>
                    <a:pt x="51330" y="201176"/>
                    <a:pt x="41890" y="201176"/>
                  </a:cubicBezTo>
                  <a:cubicBezTo>
                    <a:pt x="38852" y="201176"/>
                    <a:pt x="34830" y="200519"/>
                    <a:pt x="31874" y="201176"/>
                  </a:cubicBezTo>
                  <a:cubicBezTo>
                    <a:pt x="27113" y="202243"/>
                    <a:pt x="27524" y="203639"/>
                    <a:pt x="23419" y="206348"/>
                  </a:cubicBezTo>
                  <a:cubicBezTo>
                    <a:pt x="17016" y="210616"/>
                    <a:pt x="6262" y="210288"/>
                    <a:pt x="1911" y="217348"/>
                  </a:cubicBezTo>
                  <a:cubicBezTo>
                    <a:pt x="-4082" y="227199"/>
                    <a:pt x="5523" y="229990"/>
                    <a:pt x="10120" y="236639"/>
                  </a:cubicBezTo>
                  <a:cubicBezTo>
                    <a:pt x="14471" y="243043"/>
                    <a:pt x="13486" y="254535"/>
                    <a:pt x="21120" y="258804"/>
                  </a:cubicBezTo>
                  <a:cubicBezTo>
                    <a:pt x="30479" y="264058"/>
                    <a:pt x="38524" y="252565"/>
                    <a:pt x="47308" y="251170"/>
                  </a:cubicBezTo>
                  <a:cubicBezTo>
                    <a:pt x="54778" y="250020"/>
                    <a:pt x="62659" y="253961"/>
                    <a:pt x="70293" y="253550"/>
                  </a:cubicBezTo>
                  <a:cubicBezTo>
                    <a:pt x="78010" y="253140"/>
                    <a:pt x="89503" y="249692"/>
                    <a:pt x="95003" y="258312"/>
                  </a:cubicBezTo>
                  <a:cubicBezTo>
                    <a:pt x="102555" y="270133"/>
                    <a:pt x="74398" y="264140"/>
                    <a:pt x="68323" y="264468"/>
                  </a:cubicBezTo>
                  <a:cubicBezTo>
                    <a:pt x="62248" y="264797"/>
                    <a:pt x="42710" y="263894"/>
                    <a:pt x="38113" y="269066"/>
                  </a:cubicBezTo>
                  <a:cubicBezTo>
                    <a:pt x="32942" y="274812"/>
                    <a:pt x="47390" y="278752"/>
                    <a:pt x="51084" y="284335"/>
                  </a:cubicBezTo>
                  <a:cubicBezTo>
                    <a:pt x="53546" y="288111"/>
                    <a:pt x="59047" y="297880"/>
                    <a:pt x="59621" y="302230"/>
                  </a:cubicBezTo>
                  <a:cubicBezTo>
                    <a:pt x="60935" y="312984"/>
                    <a:pt x="50591" y="311507"/>
                    <a:pt x="43039" y="313067"/>
                  </a:cubicBezTo>
                  <a:cubicBezTo>
                    <a:pt x="34337" y="314790"/>
                    <a:pt x="20546" y="320044"/>
                    <a:pt x="25882" y="329074"/>
                  </a:cubicBezTo>
                  <a:cubicBezTo>
                    <a:pt x="28098" y="332851"/>
                    <a:pt x="32942" y="334657"/>
                    <a:pt x="35158" y="339007"/>
                  </a:cubicBezTo>
                  <a:cubicBezTo>
                    <a:pt x="37374" y="343194"/>
                    <a:pt x="37703" y="348037"/>
                    <a:pt x="39755" y="352306"/>
                  </a:cubicBezTo>
                  <a:cubicBezTo>
                    <a:pt x="42382" y="357642"/>
                    <a:pt x="52233" y="372583"/>
                    <a:pt x="59129" y="370120"/>
                  </a:cubicBezTo>
                  <a:cubicBezTo>
                    <a:pt x="62905" y="368724"/>
                    <a:pt x="62905" y="362239"/>
                    <a:pt x="67666" y="360680"/>
                  </a:cubicBezTo>
                  <a:cubicBezTo>
                    <a:pt x="71114" y="359530"/>
                    <a:pt x="75875" y="361993"/>
                    <a:pt x="79241" y="362239"/>
                  </a:cubicBezTo>
                  <a:cubicBezTo>
                    <a:pt x="88846" y="363060"/>
                    <a:pt x="92950" y="358709"/>
                    <a:pt x="100092" y="352799"/>
                  </a:cubicBezTo>
                  <a:cubicBezTo>
                    <a:pt x="110108" y="344508"/>
                    <a:pt x="109779" y="350911"/>
                    <a:pt x="120041" y="352388"/>
                  </a:cubicBezTo>
                  <a:cubicBezTo>
                    <a:pt x="128578" y="353538"/>
                    <a:pt x="132847" y="343933"/>
                    <a:pt x="141138" y="342127"/>
                  </a:cubicBezTo>
                  <a:cubicBezTo>
                    <a:pt x="148773" y="340403"/>
                    <a:pt x="152795" y="345411"/>
                    <a:pt x="157885" y="350664"/>
                  </a:cubicBezTo>
                  <a:cubicBezTo>
                    <a:pt x="162318" y="355179"/>
                    <a:pt x="165766" y="359120"/>
                    <a:pt x="171922" y="360680"/>
                  </a:cubicBezTo>
                  <a:cubicBezTo>
                    <a:pt x="174796" y="361418"/>
                    <a:pt x="177669" y="359694"/>
                    <a:pt x="180296" y="361583"/>
                  </a:cubicBezTo>
                  <a:cubicBezTo>
                    <a:pt x="181773" y="362650"/>
                    <a:pt x="182430" y="367739"/>
                    <a:pt x="184318" y="369792"/>
                  </a:cubicBezTo>
                  <a:cubicBezTo>
                    <a:pt x="195565" y="381449"/>
                    <a:pt x="211819" y="382187"/>
                    <a:pt x="218879" y="398524"/>
                  </a:cubicBezTo>
                  <a:cubicBezTo>
                    <a:pt x="221259" y="404106"/>
                    <a:pt x="224953" y="411084"/>
                    <a:pt x="226103" y="416994"/>
                  </a:cubicBezTo>
                  <a:cubicBezTo>
                    <a:pt x="227334" y="423726"/>
                    <a:pt x="222080" y="429554"/>
                    <a:pt x="222983" y="435465"/>
                  </a:cubicBezTo>
                  <a:cubicBezTo>
                    <a:pt x="224215" y="444002"/>
                    <a:pt x="231603" y="439159"/>
                    <a:pt x="237842" y="441375"/>
                  </a:cubicBezTo>
                  <a:cubicBezTo>
                    <a:pt x="247118" y="444659"/>
                    <a:pt x="244573" y="451801"/>
                    <a:pt x="248678" y="457630"/>
                  </a:cubicBezTo>
                  <a:cubicBezTo>
                    <a:pt x="252947" y="463786"/>
                    <a:pt x="261402" y="461980"/>
                    <a:pt x="263126" y="470928"/>
                  </a:cubicBezTo>
                  <a:cubicBezTo>
                    <a:pt x="263783" y="474130"/>
                    <a:pt x="261895" y="477003"/>
                    <a:pt x="262305" y="480205"/>
                  </a:cubicBezTo>
                  <a:cubicBezTo>
                    <a:pt x="262962" y="484802"/>
                    <a:pt x="264439" y="484720"/>
                    <a:pt x="266328" y="488578"/>
                  </a:cubicBezTo>
                  <a:cubicBezTo>
                    <a:pt x="269201" y="494242"/>
                    <a:pt x="269036" y="497772"/>
                    <a:pt x="270022" y="504175"/>
                  </a:cubicBezTo>
                  <a:cubicBezTo>
                    <a:pt x="271089" y="511399"/>
                    <a:pt x="273552" y="509676"/>
                    <a:pt x="278313" y="515914"/>
                  </a:cubicBezTo>
                  <a:cubicBezTo>
                    <a:pt x="284962" y="524616"/>
                    <a:pt x="283485" y="539885"/>
                    <a:pt x="278641" y="547520"/>
                  </a:cubicBezTo>
                  <a:cubicBezTo>
                    <a:pt x="275111" y="553184"/>
                    <a:pt x="272813" y="553759"/>
                    <a:pt x="281515" y="556632"/>
                  </a:cubicBezTo>
                  <a:cubicBezTo>
                    <a:pt x="287835" y="558684"/>
                    <a:pt x="291694" y="559095"/>
                    <a:pt x="296209" y="565169"/>
                  </a:cubicBezTo>
                  <a:cubicBezTo>
                    <a:pt x="299821" y="569931"/>
                    <a:pt x="298261" y="575267"/>
                    <a:pt x="300888" y="579617"/>
                  </a:cubicBezTo>
                  <a:cubicBezTo>
                    <a:pt x="304090" y="584871"/>
                    <a:pt x="313448" y="584789"/>
                    <a:pt x="314597" y="591274"/>
                  </a:cubicBezTo>
                  <a:cubicBezTo>
                    <a:pt x="313858" y="591521"/>
                    <a:pt x="313120" y="591521"/>
                    <a:pt x="312381" y="591356"/>
                  </a:cubicBezTo>
                  <a:lnTo>
                    <a:pt x="315418" y="592095"/>
                  </a:lnTo>
                  <a:cubicBezTo>
                    <a:pt x="317224" y="599484"/>
                    <a:pt x="326747" y="596446"/>
                    <a:pt x="327732" y="605969"/>
                  </a:cubicBezTo>
                  <a:cubicBezTo>
                    <a:pt x="328471" y="612782"/>
                    <a:pt x="328471" y="617626"/>
                    <a:pt x="330030" y="624439"/>
                  </a:cubicBezTo>
                  <a:cubicBezTo>
                    <a:pt x="331098" y="629201"/>
                    <a:pt x="332411" y="639708"/>
                    <a:pt x="329292" y="643567"/>
                  </a:cubicBezTo>
                  <a:cubicBezTo>
                    <a:pt x="326172" y="647343"/>
                    <a:pt x="306881" y="650298"/>
                    <a:pt x="321493" y="656291"/>
                  </a:cubicBezTo>
                  <a:cubicBezTo>
                    <a:pt x="328635" y="659164"/>
                    <a:pt x="335531" y="655388"/>
                    <a:pt x="341441" y="662283"/>
                  </a:cubicBezTo>
                  <a:cubicBezTo>
                    <a:pt x="342016" y="662940"/>
                    <a:pt x="351456" y="677799"/>
                    <a:pt x="351456" y="677881"/>
                  </a:cubicBezTo>
                  <a:cubicBezTo>
                    <a:pt x="351703" y="682724"/>
                    <a:pt x="336844" y="688717"/>
                    <a:pt x="332329" y="692411"/>
                  </a:cubicBezTo>
                  <a:cubicBezTo>
                    <a:pt x="326254" y="697419"/>
                    <a:pt x="318866" y="701687"/>
                    <a:pt x="322971" y="710882"/>
                  </a:cubicBezTo>
                  <a:cubicBezTo>
                    <a:pt x="326583" y="719009"/>
                    <a:pt x="337172" y="716300"/>
                    <a:pt x="332329" y="727054"/>
                  </a:cubicBezTo>
                  <a:cubicBezTo>
                    <a:pt x="328389" y="735837"/>
                    <a:pt x="318456" y="741420"/>
                    <a:pt x="314761" y="750203"/>
                  </a:cubicBezTo>
                  <a:cubicBezTo>
                    <a:pt x="311888" y="756935"/>
                    <a:pt x="313038" y="766129"/>
                    <a:pt x="313038" y="773599"/>
                  </a:cubicBezTo>
                  <a:cubicBezTo>
                    <a:pt x="313038" y="782383"/>
                    <a:pt x="309343" y="788458"/>
                    <a:pt x="308605" y="796585"/>
                  </a:cubicBezTo>
                  <a:cubicBezTo>
                    <a:pt x="307866" y="804876"/>
                    <a:pt x="312955" y="808817"/>
                    <a:pt x="309179" y="816615"/>
                  </a:cubicBezTo>
                  <a:cubicBezTo>
                    <a:pt x="304418" y="826631"/>
                    <a:pt x="297030" y="835496"/>
                    <a:pt x="295224" y="846907"/>
                  </a:cubicBezTo>
                  <a:cubicBezTo>
                    <a:pt x="293582" y="857333"/>
                    <a:pt x="298754" y="866937"/>
                    <a:pt x="295470" y="877609"/>
                  </a:cubicBezTo>
                  <a:cubicBezTo>
                    <a:pt x="292925" y="885818"/>
                    <a:pt x="282910" y="897640"/>
                    <a:pt x="285947" y="906916"/>
                  </a:cubicBezTo>
                  <a:cubicBezTo>
                    <a:pt x="289477" y="917588"/>
                    <a:pt x="316896" y="906341"/>
                    <a:pt x="310657" y="925222"/>
                  </a:cubicBezTo>
                  <a:cubicBezTo>
                    <a:pt x="308112" y="933185"/>
                    <a:pt x="300067" y="939014"/>
                    <a:pt x="296866" y="946976"/>
                  </a:cubicBezTo>
                  <a:cubicBezTo>
                    <a:pt x="295798" y="949686"/>
                    <a:pt x="297030" y="952313"/>
                    <a:pt x="294403" y="954775"/>
                  </a:cubicBezTo>
                  <a:cubicBezTo>
                    <a:pt x="291201" y="957648"/>
                    <a:pt x="287097" y="954939"/>
                    <a:pt x="283567" y="957074"/>
                  </a:cubicBezTo>
                  <a:cubicBezTo>
                    <a:pt x="276343" y="961260"/>
                    <a:pt x="281104" y="966514"/>
                    <a:pt x="284552" y="971686"/>
                  </a:cubicBezTo>
                  <a:cubicBezTo>
                    <a:pt x="288328" y="977268"/>
                    <a:pt x="289395" y="984985"/>
                    <a:pt x="295962" y="987119"/>
                  </a:cubicBezTo>
                  <a:cubicBezTo>
                    <a:pt x="302201" y="989172"/>
                    <a:pt x="307784" y="985313"/>
                    <a:pt x="312873" y="990895"/>
                  </a:cubicBezTo>
                  <a:cubicBezTo>
                    <a:pt x="319441" y="998120"/>
                    <a:pt x="312217" y="1007806"/>
                    <a:pt x="308440" y="1014620"/>
                  </a:cubicBezTo>
                  <a:cubicBezTo>
                    <a:pt x="308194" y="1013306"/>
                    <a:pt x="308276" y="1012157"/>
                    <a:pt x="308276" y="1010762"/>
                  </a:cubicBezTo>
                  <a:lnTo>
                    <a:pt x="309015" y="1016098"/>
                  </a:lnTo>
                  <a:cubicBezTo>
                    <a:pt x="309015" y="1025538"/>
                    <a:pt x="311313" y="1027180"/>
                    <a:pt x="318373" y="1033255"/>
                  </a:cubicBezTo>
                  <a:cubicBezTo>
                    <a:pt x="320508" y="1035061"/>
                    <a:pt x="324366" y="1037359"/>
                    <a:pt x="326090" y="1039412"/>
                  </a:cubicBezTo>
                  <a:cubicBezTo>
                    <a:pt x="328142" y="1041792"/>
                    <a:pt x="328389" y="1046553"/>
                    <a:pt x="330605" y="1048031"/>
                  </a:cubicBezTo>
                  <a:cubicBezTo>
                    <a:pt x="338568" y="1052710"/>
                    <a:pt x="342344" y="1044009"/>
                    <a:pt x="342262" y="1058046"/>
                  </a:cubicBezTo>
                  <a:cubicBezTo>
                    <a:pt x="342262" y="1068636"/>
                    <a:pt x="345792" y="1069047"/>
                    <a:pt x="353098" y="1075532"/>
                  </a:cubicBezTo>
                  <a:cubicBezTo>
                    <a:pt x="358024" y="1080047"/>
                    <a:pt x="359419" y="1089980"/>
                    <a:pt x="366151" y="1089651"/>
                  </a:cubicBezTo>
                  <a:cubicBezTo>
                    <a:pt x="373293" y="1089323"/>
                    <a:pt x="382979" y="1078077"/>
                    <a:pt x="390121" y="1075121"/>
                  </a:cubicBezTo>
                  <a:cubicBezTo>
                    <a:pt x="400465" y="1070935"/>
                    <a:pt x="406458" y="1069950"/>
                    <a:pt x="404816" y="1082592"/>
                  </a:cubicBezTo>
                  <a:cubicBezTo>
                    <a:pt x="403584" y="1091950"/>
                    <a:pt x="399480" y="1094167"/>
                    <a:pt x="407114" y="1101226"/>
                  </a:cubicBezTo>
                  <a:cubicBezTo>
                    <a:pt x="414749" y="1108286"/>
                    <a:pt x="416719" y="1112637"/>
                    <a:pt x="420741" y="1121831"/>
                  </a:cubicBezTo>
                  <a:cubicBezTo>
                    <a:pt x="425010" y="1131518"/>
                    <a:pt x="427555" y="1128399"/>
                    <a:pt x="436175" y="1128152"/>
                  </a:cubicBezTo>
                  <a:cubicBezTo>
                    <a:pt x="441921" y="1127906"/>
                    <a:pt x="447914" y="1135294"/>
                    <a:pt x="452757" y="1131272"/>
                  </a:cubicBezTo>
                  <a:cubicBezTo>
                    <a:pt x="459406" y="1125772"/>
                    <a:pt x="450541" y="1115839"/>
                    <a:pt x="449309" y="1110256"/>
                  </a:cubicBezTo>
                  <a:cubicBezTo>
                    <a:pt x="446436" y="1096876"/>
                    <a:pt x="458421" y="1093099"/>
                    <a:pt x="467205" y="1086860"/>
                  </a:cubicBezTo>
                  <a:cubicBezTo>
                    <a:pt x="476810" y="1080211"/>
                    <a:pt x="472213" y="1077830"/>
                    <a:pt x="471228" y="1068554"/>
                  </a:cubicBezTo>
                  <a:cubicBezTo>
                    <a:pt x="469996" y="1057061"/>
                    <a:pt x="480340" y="1055255"/>
                    <a:pt x="484773" y="1046225"/>
                  </a:cubicBezTo>
                  <a:cubicBezTo>
                    <a:pt x="487728" y="1040232"/>
                    <a:pt x="486989" y="1030956"/>
                    <a:pt x="485922" y="1024471"/>
                  </a:cubicBezTo>
                  <a:cubicBezTo>
                    <a:pt x="483788" y="1012239"/>
                    <a:pt x="481653" y="1005426"/>
                    <a:pt x="491094" y="995328"/>
                  </a:cubicBezTo>
                  <a:cubicBezTo>
                    <a:pt x="499549" y="986463"/>
                    <a:pt x="511124" y="980224"/>
                    <a:pt x="520236" y="972179"/>
                  </a:cubicBezTo>
                  <a:cubicBezTo>
                    <a:pt x="527707" y="965775"/>
                    <a:pt x="534110" y="958798"/>
                    <a:pt x="535095" y="948783"/>
                  </a:cubicBezTo>
                  <a:cubicBezTo>
                    <a:pt x="536080" y="938521"/>
                    <a:pt x="533043" y="931461"/>
                    <a:pt x="537968" y="921774"/>
                  </a:cubicBezTo>
                  <a:cubicBezTo>
                    <a:pt x="541088" y="915782"/>
                    <a:pt x="544453" y="908311"/>
                    <a:pt x="548394" y="902729"/>
                  </a:cubicBezTo>
                  <a:cubicBezTo>
                    <a:pt x="550036" y="900349"/>
                    <a:pt x="557916" y="890580"/>
                    <a:pt x="560543" y="889759"/>
                  </a:cubicBezTo>
                  <a:cubicBezTo>
                    <a:pt x="565222" y="888363"/>
                    <a:pt x="566208" y="892796"/>
                    <a:pt x="569901" y="894110"/>
                  </a:cubicBezTo>
                  <a:cubicBezTo>
                    <a:pt x="573760" y="895505"/>
                    <a:pt x="576715" y="894931"/>
                    <a:pt x="580574" y="893699"/>
                  </a:cubicBezTo>
                  <a:cubicBezTo>
                    <a:pt x="589275" y="890908"/>
                    <a:pt x="591574" y="885983"/>
                    <a:pt x="590260" y="877281"/>
                  </a:cubicBezTo>
                  <a:cubicBezTo>
                    <a:pt x="589768" y="874161"/>
                    <a:pt x="588536" y="871617"/>
                    <a:pt x="588618" y="868169"/>
                  </a:cubicBezTo>
                  <a:cubicBezTo>
                    <a:pt x="599701" y="867430"/>
                    <a:pt x="600029" y="863407"/>
                    <a:pt x="605693" y="854377"/>
                  </a:cubicBezTo>
                  <a:cubicBezTo>
                    <a:pt x="608977" y="849206"/>
                    <a:pt x="622768" y="839929"/>
                    <a:pt x="628433" y="846414"/>
                  </a:cubicBezTo>
                  <a:cubicBezTo>
                    <a:pt x="635246" y="854295"/>
                    <a:pt x="619074" y="859303"/>
                    <a:pt x="622604" y="865788"/>
                  </a:cubicBezTo>
                  <a:cubicBezTo>
                    <a:pt x="626463" y="872930"/>
                    <a:pt x="644851" y="867020"/>
                    <a:pt x="648874" y="863490"/>
                  </a:cubicBezTo>
                  <a:cubicBezTo>
                    <a:pt x="652157" y="860698"/>
                    <a:pt x="651911" y="858154"/>
                    <a:pt x="656590" y="856594"/>
                  </a:cubicBezTo>
                  <a:cubicBezTo>
                    <a:pt x="664553" y="853803"/>
                    <a:pt x="673911" y="857333"/>
                    <a:pt x="681956" y="854460"/>
                  </a:cubicBezTo>
                  <a:cubicBezTo>
                    <a:pt x="689180" y="851915"/>
                    <a:pt x="698457" y="841982"/>
                    <a:pt x="702808" y="835578"/>
                  </a:cubicBezTo>
                  <a:cubicBezTo>
                    <a:pt x="707323" y="828765"/>
                    <a:pt x="709868" y="819571"/>
                    <a:pt x="710606" y="811608"/>
                  </a:cubicBezTo>
                  <a:cubicBezTo>
                    <a:pt x="710770" y="809473"/>
                    <a:pt x="709457" y="803809"/>
                    <a:pt x="709949" y="802414"/>
                  </a:cubicBezTo>
                  <a:cubicBezTo>
                    <a:pt x="711755" y="797406"/>
                    <a:pt x="714629" y="798966"/>
                    <a:pt x="720457" y="797242"/>
                  </a:cubicBezTo>
                  <a:cubicBezTo>
                    <a:pt x="729734" y="794451"/>
                    <a:pt x="735070" y="790182"/>
                    <a:pt x="736055" y="780085"/>
                  </a:cubicBezTo>
                  <a:cubicBezTo>
                    <a:pt x="736876" y="771629"/>
                    <a:pt x="734413" y="761532"/>
                    <a:pt x="746644" y="763338"/>
                  </a:cubicBezTo>
                  <a:cubicBezTo>
                    <a:pt x="751652" y="764077"/>
                    <a:pt x="753294" y="767361"/>
                    <a:pt x="757809" y="768756"/>
                  </a:cubicBezTo>
                  <a:cubicBezTo>
                    <a:pt x="763309" y="770480"/>
                    <a:pt x="771682" y="767771"/>
                    <a:pt x="777100" y="766375"/>
                  </a:cubicBezTo>
                  <a:cubicBezTo>
                    <a:pt x="786295" y="764077"/>
                    <a:pt x="796310" y="760793"/>
                    <a:pt x="805504" y="759398"/>
                  </a:cubicBezTo>
                  <a:cubicBezTo>
                    <a:pt x="814616" y="758002"/>
                    <a:pt x="822989" y="760711"/>
                    <a:pt x="831773" y="757181"/>
                  </a:cubicBezTo>
                  <a:cubicBezTo>
                    <a:pt x="838341" y="754472"/>
                    <a:pt x="840393" y="748808"/>
                    <a:pt x="845647" y="745606"/>
                  </a:cubicBezTo>
                  <a:cubicBezTo>
                    <a:pt x="853035" y="741173"/>
                    <a:pt x="861737" y="743718"/>
                    <a:pt x="869617" y="741173"/>
                  </a:cubicBezTo>
                  <a:cubicBezTo>
                    <a:pt x="876267" y="739039"/>
                    <a:pt x="882670" y="734524"/>
                    <a:pt x="887513" y="729434"/>
                  </a:cubicBezTo>
                  <a:cubicBezTo>
                    <a:pt x="896707" y="719747"/>
                    <a:pt x="906641" y="711702"/>
                    <a:pt x="917312" y="703740"/>
                  </a:cubicBezTo>
                  <a:cubicBezTo>
                    <a:pt x="920350" y="701523"/>
                    <a:pt x="922895" y="699553"/>
                    <a:pt x="926589" y="698486"/>
                  </a:cubicBezTo>
                  <a:cubicBezTo>
                    <a:pt x="931514" y="697090"/>
                    <a:pt x="939313" y="699471"/>
                    <a:pt x="943664" y="695613"/>
                  </a:cubicBezTo>
                  <a:cubicBezTo>
                    <a:pt x="950395" y="689784"/>
                    <a:pt x="942022" y="682560"/>
                    <a:pt x="935291" y="682478"/>
                  </a:cubicBezTo>
                  <a:cubicBezTo>
                    <a:pt x="931022" y="682396"/>
                    <a:pt x="927081" y="686583"/>
                    <a:pt x="922731" y="686008"/>
                  </a:cubicBezTo>
                  <a:cubicBezTo>
                    <a:pt x="918872" y="685433"/>
                    <a:pt x="915425" y="680590"/>
                    <a:pt x="912551" y="678702"/>
                  </a:cubicBezTo>
                  <a:cubicBezTo>
                    <a:pt x="903850" y="673037"/>
                    <a:pt x="896872" y="673037"/>
                    <a:pt x="887267" y="677717"/>
                  </a:cubicBezTo>
                  <a:cubicBezTo>
                    <a:pt x="876349" y="683053"/>
                    <a:pt x="869617" y="690277"/>
                    <a:pt x="857386" y="691590"/>
                  </a:cubicBezTo>
                  <a:cubicBezTo>
                    <a:pt x="847781" y="692575"/>
                    <a:pt x="838176" y="692986"/>
                    <a:pt x="828654" y="693889"/>
                  </a:cubicBezTo>
                  <a:cubicBezTo>
                    <a:pt x="824057" y="694299"/>
                    <a:pt x="819542" y="695859"/>
                    <a:pt x="814863" y="695366"/>
                  </a:cubicBezTo>
                  <a:cubicBezTo>
                    <a:pt x="811661" y="684941"/>
                    <a:pt x="834893" y="681575"/>
                    <a:pt x="841706" y="679851"/>
                  </a:cubicBezTo>
                  <a:cubicBezTo>
                    <a:pt x="852378" y="677224"/>
                    <a:pt x="875856" y="668522"/>
                    <a:pt x="850244" y="668522"/>
                  </a:cubicBezTo>
                  <a:lnTo>
                    <a:pt x="842527" y="666470"/>
                  </a:lnTo>
                  <a:cubicBezTo>
                    <a:pt x="844087" y="662612"/>
                    <a:pt x="838012" y="666634"/>
                    <a:pt x="832430" y="666224"/>
                  </a:cubicBezTo>
                  <a:cubicBezTo>
                    <a:pt x="825206" y="665649"/>
                    <a:pt x="820034" y="665978"/>
                    <a:pt x="825616" y="658507"/>
                  </a:cubicBezTo>
                  <a:cubicBezTo>
                    <a:pt x="831281" y="650955"/>
                    <a:pt x="837273" y="654977"/>
                    <a:pt x="844087" y="651612"/>
                  </a:cubicBezTo>
                  <a:cubicBezTo>
                    <a:pt x="852542" y="647425"/>
                    <a:pt x="845975" y="644059"/>
                    <a:pt x="844908" y="637820"/>
                  </a:cubicBezTo>
                  <a:cubicBezTo>
                    <a:pt x="855990" y="634290"/>
                    <a:pt x="868632" y="639626"/>
                    <a:pt x="879550" y="634619"/>
                  </a:cubicBezTo>
                  <a:cubicBezTo>
                    <a:pt x="885133" y="631992"/>
                    <a:pt x="891700" y="625014"/>
                    <a:pt x="883409" y="620663"/>
                  </a:cubicBezTo>
                  <a:cubicBezTo>
                    <a:pt x="875446" y="616559"/>
                    <a:pt x="863707" y="626738"/>
                    <a:pt x="854841" y="624604"/>
                  </a:cubicBezTo>
                  <a:cubicBezTo>
                    <a:pt x="846714" y="622715"/>
                    <a:pt x="844415" y="615984"/>
                    <a:pt x="844661" y="608514"/>
                  </a:cubicBezTo>
                  <a:cubicBezTo>
                    <a:pt x="838915" y="606379"/>
                    <a:pt x="827587" y="609663"/>
                    <a:pt x="826273" y="601454"/>
                  </a:cubicBezTo>
                  <a:cubicBezTo>
                    <a:pt x="840803" y="593409"/>
                    <a:pt x="857140" y="602439"/>
                    <a:pt x="871587" y="605558"/>
                  </a:cubicBezTo>
                  <a:cubicBezTo>
                    <a:pt x="878812" y="607118"/>
                    <a:pt x="891043" y="604737"/>
                    <a:pt x="896543" y="610730"/>
                  </a:cubicBezTo>
                  <a:cubicBezTo>
                    <a:pt x="902044" y="616723"/>
                    <a:pt x="894245" y="622305"/>
                    <a:pt x="898596" y="629201"/>
                  </a:cubicBezTo>
                  <a:cubicBezTo>
                    <a:pt x="903932" y="637574"/>
                    <a:pt x="913618" y="630104"/>
                    <a:pt x="917559" y="634290"/>
                  </a:cubicBezTo>
                  <a:cubicBezTo>
                    <a:pt x="921007" y="638067"/>
                    <a:pt x="913208" y="647835"/>
                    <a:pt x="915999" y="653746"/>
                  </a:cubicBezTo>
                  <a:cubicBezTo>
                    <a:pt x="918133" y="658261"/>
                    <a:pt x="926425" y="665157"/>
                    <a:pt x="931268" y="666142"/>
                  </a:cubicBezTo>
                  <a:cubicBezTo>
                    <a:pt x="944238" y="668687"/>
                    <a:pt x="938656" y="657768"/>
                    <a:pt x="944977" y="653664"/>
                  </a:cubicBezTo>
                  <a:cubicBezTo>
                    <a:pt x="951463" y="649559"/>
                    <a:pt x="959508" y="660477"/>
                    <a:pt x="968537" y="654485"/>
                  </a:cubicBezTo>
                  <a:cubicBezTo>
                    <a:pt x="977239" y="648738"/>
                    <a:pt x="974366" y="638067"/>
                    <a:pt x="972396" y="629775"/>
                  </a:cubicBezTo>
                  <a:cubicBezTo>
                    <a:pt x="971082" y="624357"/>
                    <a:pt x="973463" y="614260"/>
                    <a:pt x="971329" y="609745"/>
                  </a:cubicBezTo>
                  <a:cubicBezTo>
                    <a:pt x="967963" y="602439"/>
                    <a:pt x="952119" y="603013"/>
                    <a:pt x="945962" y="600469"/>
                  </a:cubicBezTo>
                  <a:cubicBezTo>
                    <a:pt x="940709" y="598416"/>
                    <a:pt x="937507" y="594230"/>
                    <a:pt x="932664" y="591356"/>
                  </a:cubicBezTo>
                  <a:cubicBezTo>
                    <a:pt x="926425" y="587827"/>
                    <a:pt x="917887" y="589140"/>
                    <a:pt x="912879" y="585035"/>
                  </a:cubicBezTo>
                  <a:cubicBezTo>
                    <a:pt x="910335" y="582983"/>
                    <a:pt x="909514" y="578797"/>
                    <a:pt x="906476" y="576334"/>
                  </a:cubicBezTo>
                  <a:cubicBezTo>
                    <a:pt x="903439" y="573871"/>
                    <a:pt x="900730" y="573378"/>
                    <a:pt x="897200" y="571901"/>
                  </a:cubicBezTo>
                  <a:cubicBezTo>
                    <a:pt x="892275" y="569766"/>
                    <a:pt x="881521" y="567140"/>
                    <a:pt x="884066" y="559505"/>
                  </a:cubicBezTo>
                  <a:cubicBezTo>
                    <a:pt x="884804" y="557371"/>
                    <a:pt x="889976" y="556714"/>
                    <a:pt x="890222" y="555565"/>
                  </a:cubicBezTo>
                  <a:cubicBezTo>
                    <a:pt x="890961" y="550721"/>
                    <a:pt x="885789" y="550393"/>
                    <a:pt x="882588" y="547848"/>
                  </a:cubicBezTo>
                  <a:cubicBezTo>
                    <a:pt x="878565" y="544564"/>
                    <a:pt x="870520" y="534303"/>
                    <a:pt x="872491" y="528803"/>
                  </a:cubicBezTo>
                  <a:cubicBezTo>
                    <a:pt x="875774" y="519609"/>
                    <a:pt x="892110" y="531922"/>
                    <a:pt x="897200" y="535781"/>
                  </a:cubicBezTo>
                  <a:cubicBezTo>
                    <a:pt x="899663" y="534713"/>
                    <a:pt x="902618" y="531266"/>
                    <a:pt x="904917" y="531101"/>
                  </a:cubicBezTo>
                  <a:cubicBezTo>
                    <a:pt x="909268" y="530773"/>
                    <a:pt x="912879" y="534960"/>
                    <a:pt x="916327" y="536355"/>
                  </a:cubicBezTo>
                  <a:cubicBezTo>
                    <a:pt x="924865" y="523713"/>
                    <a:pt x="891290" y="513205"/>
                    <a:pt x="901223" y="499578"/>
                  </a:cubicBezTo>
                  <a:cubicBezTo>
                    <a:pt x="907954" y="499578"/>
                    <a:pt x="916327" y="508116"/>
                    <a:pt x="921992" y="511646"/>
                  </a:cubicBezTo>
                  <a:cubicBezTo>
                    <a:pt x="928559" y="515750"/>
                    <a:pt x="932746" y="516900"/>
                    <a:pt x="940544" y="517228"/>
                  </a:cubicBezTo>
                  <a:cubicBezTo>
                    <a:pt x="953433" y="517720"/>
                    <a:pt x="965008" y="517392"/>
                    <a:pt x="977568" y="519691"/>
                  </a:cubicBezTo>
                  <a:cubicBezTo>
                    <a:pt x="976172" y="522482"/>
                    <a:pt x="971985" y="523959"/>
                    <a:pt x="969194" y="525519"/>
                  </a:cubicBezTo>
                  <a:cubicBezTo>
                    <a:pt x="981344" y="528967"/>
                    <a:pt x="999404" y="527736"/>
                    <a:pt x="1012292" y="527161"/>
                  </a:cubicBezTo>
                  <a:cubicBezTo>
                    <a:pt x="1013277" y="521989"/>
                    <a:pt x="1010240" y="517638"/>
                    <a:pt x="1010076" y="512549"/>
                  </a:cubicBezTo>
                  <a:cubicBezTo>
                    <a:pt x="1009912" y="507213"/>
                    <a:pt x="1013606" y="505981"/>
                    <a:pt x="1007777" y="501959"/>
                  </a:cubicBezTo>
                  <a:cubicBezTo>
                    <a:pt x="1000553" y="497115"/>
                    <a:pt x="975597" y="503929"/>
                    <a:pt x="974530" y="491780"/>
                  </a:cubicBezTo>
                  <a:cubicBezTo>
                    <a:pt x="973955" y="484966"/>
                    <a:pt x="987665" y="471585"/>
                    <a:pt x="994068" y="470190"/>
                  </a:cubicBezTo>
                  <a:cubicBezTo>
                    <a:pt x="1001785" y="468548"/>
                    <a:pt x="1001456" y="472652"/>
                    <a:pt x="1006464" y="477085"/>
                  </a:cubicBezTo>
                  <a:cubicBezTo>
                    <a:pt x="1012949" y="482832"/>
                    <a:pt x="1026084" y="480944"/>
                    <a:pt x="1023949" y="480944"/>
                  </a:cubicBezTo>
                  <a:cubicBezTo>
                    <a:pt x="1023949" y="480944"/>
                    <a:pt x="1032158" y="482585"/>
                    <a:pt x="1031173" y="483242"/>
                  </a:cubicBezTo>
                  <a:cubicBezTo>
                    <a:pt x="1034950" y="481764"/>
                    <a:pt x="1049808" y="479876"/>
                    <a:pt x="1047756" y="473145"/>
                  </a:cubicBezTo>
                  <a:cubicBezTo>
                    <a:pt x="1046524" y="469040"/>
                    <a:pt x="1027233" y="466413"/>
                    <a:pt x="1023128" y="464443"/>
                  </a:cubicBezTo>
                  <a:cubicBezTo>
                    <a:pt x="1017053" y="461734"/>
                    <a:pt x="1009912" y="458122"/>
                    <a:pt x="1006792" y="451555"/>
                  </a:cubicBezTo>
                  <a:cubicBezTo>
                    <a:pt x="1001538" y="440637"/>
                    <a:pt x="1012785" y="434562"/>
                    <a:pt x="1002359" y="428569"/>
                  </a:cubicBezTo>
                  <a:cubicBezTo>
                    <a:pt x="1010076" y="425696"/>
                    <a:pt x="1028136" y="438174"/>
                    <a:pt x="1029367" y="425121"/>
                  </a:cubicBezTo>
                  <a:cubicBezTo>
                    <a:pt x="1029942" y="418718"/>
                    <a:pt x="1022307" y="415106"/>
                    <a:pt x="1021569" y="409114"/>
                  </a:cubicBezTo>
                  <a:cubicBezTo>
                    <a:pt x="1020994" y="404024"/>
                    <a:pt x="1026658" y="400248"/>
                    <a:pt x="1026166" y="396718"/>
                  </a:cubicBezTo>
                  <a:cubicBezTo>
                    <a:pt x="1024852" y="387031"/>
                    <a:pt x="1001785" y="398277"/>
                    <a:pt x="994643" y="392695"/>
                  </a:cubicBezTo>
                  <a:cubicBezTo>
                    <a:pt x="990292" y="389247"/>
                    <a:pt x="991934" y="384732"/>
                    <a:pt x="991441" y="379807"/>
                  </a:cubicBezTo>
                  <a:cubicBezTo>
                    <a:pt x="990866" y="373896"/>
                    <a:pt x="987501" y="369135"/>
                    <a:pt x="986844" y="363717"/>
                  </a:cubicBezTo>
                  <a:cubicBezTo>
                    <a:pt x="993658" y="363389"/>
                    <a:pt x="1000800" y="365113"/>
                    <a:pt x="1007531" y="364292"/>
                  </a:cubicBezTo>
                  <a:cubicBezTo>
                    <a:pt x="1009255" y="356329"/>
                    <a:pt x="997598" y="352224"/>
                    <a:pt x="1009337" y="349761"/>
                  </a:cubicBezTo>
                  <a:cubicBezTo>
                    <a:pt x="1014345" y="348694"/>
                    <a:pt x="1017546" y="350664"/>
                    <a:pt x="1021651" y="352799"/>
                  </a:cubicBezTo>
                  <a:cubicBezTo>
                    <a:pt x="1028875" y="356493"/>
                    <a:pt x="1035442" y="358545"/>
                    <a:pt x="1042994" y="361583"/>
                  </a:cubicBezTo>
                  <a:cubicBezTo>
                    <a:pt x="1048577" y="363717"/>
                    <a:pt x="1058099" y="372501"/>
                    <a:pt x="1063928" y="372090"/>
                  </a:cubicBezTo>
                  <a:cubicBezTo>
                    <a:pt x="1074271" y="371516"/>
                    <a:pt x="1076406" y="354112"/>
                    <a:pt x="1072465" y="347299"/>
                  </a:cubicBezTo>
                  <a:cubicBezTo>
                    <a:pt x="1065323" y="334903"/>
                    <a:pt x="1054733" y="346724"/>
                    <a:pt x="1044965" y="345411"/>
                  </a:cubicBezTo>
                  <a:cubicBezTo>
                    <a:pt x="1036099" y="344261"/>
                    <a:pt x="1042009" y="337448"/>
                    <a:pt x="1036181" y="333015"/>
                  </a:cubicBezTo>
                  <a:cubicBezTo>
                    <a:pt x="1031419" y="329321"/>
                    <a:pt x="1017053" y="337366"/>
                    <a:pt x="1017546" y="325955"/>
                  </a:cubicBezTo>
                  <a:cubicBezTo>
                    <a:pt x="1017957" y="316268"/>
                    <a:pt x="1033882" y="316022"/>
                    <a:pt x="1039957" y="316679"/>
                  </a:cubicBezTo>
                  <a:cubicBezTo>
                    <a:pt x="1056129" y="318238"/>
                    <a:pt x="1052681" y="311589"/>
                    <a:pt x="1041435" y="304119"/>
                  </a:cubicBezTo>
                  <a:cubicBezTo>
                    <a:pt x="1034539" y="299686"/>
                    <a:pt x="1029696" y="294924"/>
                    <a:pt x="1025920" y="287536"/>
                  </a:cubicBezTo>
                  <a:cubicBezTo>
                    <a:pt x="1022718" y="287782"/>
                    <a:pt x="1019106" y="290163"/>
                    <a:pt x="1016889" y="287454"/>
                  </a:cubicBezTo>
                  <a:cubicBezTo>
                    <a:pt x="1014509" y="284417"/>
                    <a:pt x="1019188" y="274073"/>
                    <a:pt x="1020337" y="271118"/>
                  </a:cubicBezTo>
                  <a:cubicBezTo>
                    <a:pt x="1023703" y="262416"/>
                    <a:pt x="1034211" y="253386"/>
                    <a:pt x="1032979" y="243617"/>
                  </a:cubicBezTo>
                  <a:cubicBezTo>
                    <a:pt x="1041599" y="243125"/>
                    <a:pt x="1054159" y="249117"/>
                    <a:pt x="1059823" y="241237"/>
                  </a:cubicBezTo>
                  <a:cubicBezTo>
                    <a:pt x="1061219" y="239266"/>
                    <a:pt x="1060480" y="235901"/>
                    <a:pt x="1062204" y="233520"/>
                  </a:cubicBezTo>
                  <a:cubicBezTo>
                    <a:pt x="1064749" y="230154"/>
                    <a:pt x="1069264" y="229251"/>
                    <a:pt x="1073040" y="227938"/>
                  </a:cubicBezTo>
                  <a:cubicBezTo>
                    <a:pt x="1084533" y="223915"/>
                    <a:pt x="1095205" y="213161"/>
                    <a:pt x="1093809" y="199698"/>
                  </a:cubicBezTo>
                  <a:cubicBezTo>
                    <a:pt x="1079689" y="200027"/>
                    <a:pt x="1071480" y="212340"/>
                    <a:pt x="1062943" y="195594"/>
                  </a:cubicBezTo>
                  <a:cubicBezTo>
                    <a:pt x="1056786" y="183526"/>
                    <a:pt x="1074353" y="181967"/>
                    <a:pt x="1083794" y="177534"/>
                  </a:cubicBezTo>
                  <a:cubicBezTo>
                    <a:pt x="1104153" y="167847"/>
                    <a:pt x="1126974" y="166615"/>
                    <a:pt x="1148482" y="162593"/>
                  </a:cubicBezTo>
                  <a:cubicBezTo>
                    <a:pt x="1148892" y="155041"/>
                    <a:pt x="1147086" y="150854"/>
                    <a:pt x="1154803" y="147488"/>
                  </a:cubicBezTo>
                  <a:cubicBezTo>
                    <a:pt x="1162191" y="144204"/>
                    <a:pt x="1170811" y="144369"/>
                    <a:pt x="1178117" y="140428"/>
                  </a:cubicBezTo>
                  <a:cubicBezTo>
                    <a:pt x="1185095" y="136734"/>
                    <a:pt x="1191744" y="132465"/>
                    <a:pt x="1189528" y="123435"/>
                  </a:cubicBezTo>
                  <a:cubicBezTo>
                    <a:pt x="1188214" y="118181"/>
                    <a:pt x="1189364" y="118674"/>
                    <a:pt x="1183125" y="116704"/>
                  </a:cubicBezTo>
                  <a:cubicBezTo>
                    <a:pt x="1178117" y="115062"/>
                    <a:pt x="1172371" y="115801"/>
                    <a:pt x="1167117" y="115801"/>
                  </a:cubicBezTo>
                  <a:cubicBezTo>
                    <a:pt x="1157184" y="115801"/>
                    <a:pt x="1146676" y="116458"/>
                    <a:pt x="1137071" y="115226"/>
                  </a:cubicBezTo>
                  <a:cubicBezTo>
                    <a:pt x="1127138" y="113913"/>
                    <a:pt x="1116220" y="110875"/>
                    <a:pt x="1106205" y="110465"/>
                  </a:cubicBezTo>
                  <a:cubicBezTo>
                    <a:pt x="1093645" y="109972"/>
                    <a:pt x="1099309" y="116375"/>
                    <a:pt x="1097011" y="124338"/>
                  </a:cubicBezTo>
                  <a:cubicBezTo>
                    <a:pt x="1094055" y="134436"/>
                    <a:pt x="1087488" y="133861"/>
                    <a:pt x="1081742" y="128771"/>
                  </a:cubicBezTo>
                  <a:cubicBezTo>
                    <a:pt x="1076734" y="124420"/>
                    <a:pt x="1074271" y="121793"/>
                    <a:pt x="1066719" y="122779"/>
                  </a:cubicBezTo>
                  <a:cubicBezTo>
                    <a:pt x="1060234" y="123600"/>
                    <a:pt x="1054077" y="130331"/>
                    <a:pt x="1050629" y="122779"/>
                  </a:cubicBezTo>
                  <a:cubicBezTo>
                    <a:pt x="1048166" y="117443"/>
                    <a:pt x="1053010" y="113420"/>
                    <a:pt x="1045293" y="111122"/>
                  </a:cubicBezTo>
                  <a:cubicBezTo>
                    <a:pt x="1036427" y="108495"/>
                    <a:pt x="1039054" y="114569"/>
                    <a:pt x="1037494" y="120398"/>
                  </a:cubicBezTo>
                  <a:cubicBezTo>
                    <a:pt x="1034293" y="132794"/>
                    <a:pt x="1014262" y="130577"/>
                    <a:pt x="1007203" y="141988"/>
                  </a:cubicBezTo>
                  <a:cubicBezTo>
                    <a:pt x="1005725" y="144369"/>
                    <a:pt x="1005807" y="147324"/>
                    <a:pt x="1003591" y="149787"/>
                  </a:cubicBezTo>
                  <a:cubicBezTo>
                    <a:pt x="1000800" y="152824"/>
                    <a:pt x="996038" y="153317"/>
                    <a:pt x="992755" y="155697"/>
                  </a:cubicBezTo>
                  <a:cubicBezTo>
                    <a:pt x="986187" y="160459"/>
                    <a:pt x="988650" y="162018"/>
                    <a:pt x="988814" y="168914"/>
                  </a:cubicBezTo>
                  <a:cubicBezTo>
                    <a:pt x="983478" y="170227"/>
                    <a:pt x="969605" y="171377"/>
                    <a:pt x="965911" y="165959"/>
                  </a:cubicBezTo>
                  <a:cubicBezTo>
                    <a:pt x="961231" y="159063"/>
                    <a:pt x="976665" y="146175"/>
                    <a:pt x="981180" y="141085"/>
                  </a:cubicBezTo>
                  <a:cubicBezTo>
                    <a:pt x="985695" y="136077"/>
                    <a:pt x="989553" y="131727"/>
                    <a:pt x="992016" y="125816"/>
                  </a:cubicBezTo>
                  <a:cubicBezTo>
                    <a:pt x="993575" y="121958"/>
                    <a:pt x="991195" y="120644"/>
                    <a:pt x="995053" y="117443"/>
                  </a:cubicBezTo>
                  <a:cubicBezTo>
                    <a:pt x="998255" y="114898"/>
                    <a:pt x="1003837" y="116293"/>
                    <a:pt x="1007449" y="113995"/>
                  </a:cubicBezTo>
                  <a:cubicBezTo>
                    <a:pt x="1012456" y="110793"/>
                    <a:pt x="1015904" y="103159"/>
                    <a:pt x="1012867" y="97248"/>
                  </a:cubicBezTo>
                  <a:cubicBezTo>
                    <a:pt x="1008434" y="88464"/>
                    <a:pt x="994807" y="88382"/>
                    <a:pt x="986762" y="88793"/>
                  </a:cubicBezTo>
                  <a:cubicBezTo>
                    <a:pt x="981015" y="89039"/>
                    <a:pt x="971247" y="89449"/>
                    <a:pt x="968209" y="95688"/>
                  </a:cubicBezTo>
                  <a:cubicBezTo>
                    <a:pt x="966814" y="98644"/>
                    <a:pt x="968702" y="102748"/>
                    <a:pt x="967306" y="105950"/>
                  </a:cubicBezTo>
                  <a:cubicBezTo>
                    <a:pt x="965664" y="109726"/>
                    <a:pt x="960657" y="113913"/>
                    <a:pt x="957045" y="115555"/>
                  </a:cubicBezTo>
                  <a:cubicBezTo>
                    <a:pt x="947112" y="119987"/>
                    <a:pt x="935373" y="114487"/>
                    <a:pt x="925522" y="119741"/>
                  </a:cubicBezTo>
                  <a:cubicBezTo>
                    <a:pt x="921745" y="121793"/>
                    <a:pt x="919201" y="125570"/>
                    <a:pt x="915342" y="127294"/>
                  </a:cubicBezTo>
                  <a:cubicBezTo>
                    <a:pt x="910663" y="129346"/>
                    <a:pt x="902946" y="129100"/>
                    <a:pt x="897939" y="128689"/>
                  </a:cubicBezTo>
                  <a:cubicBezTo>
                    <a:pt x="897446" y="122614"/>
                    <a:pt x="916491" y="115719"/>
                    <a:pt x="921992" y="113174"/>
                  </a:cubicBezTo>
                  <a:cubicBezTo>
                    <a:pt x="929872" y="109562"/>
                    <a:pt x="934552" y="102830"/>
                    <a:pt x="932335" y="93472"/>
                  </a:cubicBezTo>
                  <a:cubicBezTo>
                    <a:pt x="921828" y="92487"/>
                    <a:pt x="913618" y="98972"/>
                    <a:pt x="904835" y="102666"/>
                  </a:cubicBezTo>
                  <a:cubicBezTo>
                    <a:pt x="891290" y="108084"/>
                    <a:pt x="884722" y="102092"/>
                    <a:pt x="872408" y="98069"/>
                  </a:cubicBezTo>
                  <a:lnTo>
                    <a:pt x="870849" y="97330"/>
                  </a:lnTo>
                  <a:cubicBezTo>
                    <a:pt x="864117" y="101763"/>
                    <a:pt x="856975" y="102748"/>
                    <a:pt x="850162" y="106032"/>
                  </a:cubicBezTo>
                  <a:cubicBezTo>
                    <a:pt x="844333" y="108823"/>
                    <a:pt x="839162" y="113913"/>
                    <a:pt x="832266" y="115144"/>
                  </a:cubicBezTo>
                  <a:cubicBezTo>
                    <a:pt x="824303" y="116540"/>
                    <a:pt x="820691" y="114980"/>
                    <a:pt x="813549" y="118756"/>
                  </a:cubicBezTo>
                  <a:cubicBezTo>
                    <a:pt x="805914" y="122779"/>
                    <a:pt x="797459" y="127212"/>
                    <a:pt x="788265" y="125652"/>
                  </a:cubicBezTo>
                  <a:cubicBezTo>
                    <a:pt x="791220" y="121547"/>
                    <a:pt x="795407" y="115555"/>
                    <a:pt x="790399" y="111204"/>
                  </a:cubicBezTo>
                  <a:cubicBezTo>
                    <a:pt x="792698" y="108166"/>
                    <a:pt x="835467" y="91420"/>
                    <a:pt x="817571" y="82718"/>
                  </a:cubicBezTo>
                  <a:cubicBezTo>
                    <a:pt x="822333" y="71800"/>
                    <a:pt x="860834" y="74016"/>
                    <a:pt x="870028" y="74919"/>
                  </a:cubicBezTo>
                  <a:cubicBezTo>
                    <a:pt x="878483" y="75740"/>
                    <a:pt x="886446" y="77875"/>
                    <a:pt x="895476" y="77300"/>
                  </a:cubicBezTo>
                  <a:cubicBezTo>
                    <a:pt x="906559" y="76561"/>
                    <a:pt x="917641" y="73770"/>
                    <a:pt x="928723" y="72703"/>
                  </a:cubicBezTo>
                  <a:cubicBezTo>
                    <a:pt x="937261" y="71882"/>
                    <a:pt x="945306" y="71143"/>
                    <a:pt x="954007" y="71143"/>
                  </a:cubicBezTo>
                  <a:cubicBezTo>
                    <a:pt x="960328" y="71143"/>
                    <a:pt x="973709" y="73852"/>
                    <a:pt x="978963" y="71143"/>
                  </a:cubicBezTo>
                  <a:cubicBezTo>
                    <a:pt x="988896" y="66053"/>
                    <a:pt x="980030" y="61949"/>
                    <a:pt x="974120" y="61867"/>
                  </a:cubicBezTo>
                  <a:cubicBezTo>
                    <a:pt x="964105" y="61785"/>
                    <a:pt x="963530" y="60061"/>
                    <a:pt x="961396" y="50784"/>
                  </a:cubicBezTo>
                  <a:cubicBezTo>
                    <a:pt x="960493" y="47090"/>
                    <a:pt x="958687" y="43807"/>
                    <a:pt x="959672" y="39374"/>
                  </a:cubicBezTo>
                  <a:cubicBezTo>
                    <a:pt x="960821" y="34448"/>
                    <a:pt x="964433" y="31000"/>
                    <a:pt x="964187" y="25582"/>
                  </a:cubicBezTo>
                  <a:cubicBezTo>
                    <a:pt x="955485" y="24597"/>
                    <a:pt x="947522" y="35023"/>
                    <a:pt x="938820" y="36254"/>
                  </a:cubicBezTo>
                  <a:cubicBezTo>
                    <a:pt x="931843" y="37321"/>
                    <a:pt x="924126" y="35926"/>
                    <a:pt x="917395" y="34777"/>
                  </a:cubicBezTo>
                  <a:cubicBezTo>
                    <a:pt x="893506" y="30508"/>
                    <a:pt x="871587" y="36172"/>
                    <a:pt x="848684" y="41836"/>
                  </a:cubicBezTo>
                  <a:cubicBezTo>
                    <a:pt x="831363" y="46105"/>
                    <a:pt x="812564" y="45284"/>
                    <a:pt x="796720" y="53411"/>
                  </a:cubicBezTo>
                  <a:cubicBezTo>
                    <a:pt x="791631" y="56038"/>
                    <a:pt x="782929" y="59404"/>
                    <a:pt x="778824" y="63098"/>
                  </a:cubicBezTo>
                  <a:cubicBezTo>
                    <a:pt x="774473" y="66874"/>
                    <a:pt x="775294" y="74755"/>
                    <a:pt x="766839" y="75001"/>
                  </a:cubicBezTo>
                  <a:cubicBezTo>
                    <a:pt x="766018" y="75001"/>
                    <a:pt x="764540" y="75986"/>
                    <a:pt x="763802" y="76233"/>
                  </a:cubicBezTo>
                  <a:cubicBezTo>
                    <a:pt x="760764" y="72374"/>
                    <a:pt x="764130" y="67531"/>
                    <a:pt x="761996" y="64001"/>
                  </a:cubicBezTo>
                  <a:cubicBezTo>
                    <a:pt x="759697" y="60225"/>
                    <a:pt x="754115" y="61785"/>
                    <a:pt x="751406" y="59404"/>
                  </a:cubicBezTo>
                  <a:cubicBezTo>
                    <a:pt x="759286" y="53575"/>
                    <a:pt x="785227" y="49060"/>
                    <a:pt x="776936" y="35597"/>
                  </a:cubicBezTo>
                  <a:cubicBezTo>
                    <a:pt x="781123" y="32806"/>
                    <a:pt x="785638" y="33217"/>
                    <a:pt x="790481" y="33135"/>
                  </a:cubicBezTo>
                  <a:cubicBezTo>
                    <a:pt x="798691" y="32971"/>
                    <a:pt x="804683" y="31082"/>
                    <a:pt x="812482" y="28702"/>
                  </a:cubicBezTo>
                  <a:cubicBezTo>
                    <a:pt x="824057" y="25254"/>
                    <a:pt x="833661" y="18933"/>
                    <a:pt x="845729" y="17127"/>
                  </a:cubicBezTo>
                  <a:cubicBezTo>
                    <a:pt x="871423" y="13187"/>
                    <a:pt x="896543" y="12119"/>
                    <a:pt x="922648" y="10724"/>
                  </a:cubicBezTo>
                  <a:cubicBezTo>
                    <a:pt x="924701" y="-687"/>
                    <a:pt x="875938" y="6619"/>
                    <a:pt x="868796" y="7030"/>
                  </a:cubicBezTo>
                  <a:cubicBezTo>
                    <a:pt x="859192" y="7604"/>
                    <a:pt x="848602" y="9410"/>
                    <a:pt x="839490" y="9328"/>
                  </a:cubicBezTo>
                  <a:cubicBezTo>
                    <a:pt x="832102" y="9328"/>
                    <a:pt x="826027" y="4649"/>
                    <a:pt x="818639" y="3910"/>
                  </a:cubicBezTo>
                  <a:cubicBezTo>
                    <a:pt x="813221" y="3336"/>
                    <a:pt x="804601" y="2679"/>
                    <a:pt x="799347" y="3910"/>
                  </a:cubicBezTo>
                  <a:cubicBezTo>
                    <a:pt x="795489" y="4895"/>
                    <a:pt x="792944" y="7768"/>
                    <a:pt x="789086" y="9082"/>
                  </a:cubicBezTo>
                  <a:cubicBezTo>
                    <a:pt x="785063" y="10395"/>
                    <a:pt x="780794" y="10149"/>
                    <a:pt x="776690" y="9246"/>
                  </a:cubicBezTo>
                  <a:cubicBezTo>
                    <a:pt x="771354" y="8097"/>
                    <a:pt x="772832" y="7686"/>
                    <a:pt x="768563" y="5224"/>
                  </a:cubicBezTo>
                  <a:cubicBezTo>
                    <a:pt x="762570" y="1694"/>
                    <a:pt x="756659" y="-359"/>
                    <a:pt x="749271" y="52"/>
                  </a:cubicBezTo>
                  <a:cubicBezTo>
                    <a:pt x="745167" y="298"/>
                    <a:pt x="740487" y="1119"/>
                    <a:pt x="736876" y="3336"/>
                  </a:cubicBezTo>
                  <a:cubicBezTo>
                    <a:pt x="734084" y="4977"/>
                    <a:pt x="734741" y="8015"/>
                    <a:pt x="730554" y="9082"/>
                  </a:cubicBezTo>
                  <a:cubicBezTo>
                    <a:pt x="725301" y="10560"/>
                    <a:pt x="717912" y="6619"/>
                    <a:pt x="711920" y="7112"/>
                  </a:cubicBezTo>
                  <a:cubicBezTo>
                    <a:pt x="704367" y="7768"/>
                    <a:pt x="693942" y="9328"/>
                    <a:pt x="687292" y="13679"/>
                  </a:cubicBezTo>
                  <a:cubicBezTo>
                    <a:pt x="674076" y="22463"/>
                    <a:pt x="695583" y="30426"/>
                    <a:pt x="694927" y="41508"/>
                  </a:cubicBezTo>
                  <a:cubicBezTo>
                    <a:pt x="690166" y="42986"/>
                    <a:pt x="684748" y="42247"/>
                    <a:pt x="679822" y="42986"/>
                  </a:cubicBezTo>
                  <a:cubicBezTo>
                    <a:pt x="675389" y="43642"/>
                    <a:pt x="671613" y="45613"/>
                    <a:pt x="667344" y="45531"/>
                  </a:cubicBezTo>
                  <a:cubicBezTo>
                    <a:pt x="659628" y="45284"/>
                    <a:pt x="652896" y="39538"/>
                    <a:pt x="646247" y="36418"/>
                  </a:cubicBezTo>
                  <a:cubicBezTo>
                    <a:pt x="639433" y="33299"/>
                    <a:pt x="633194" y="32888"/>
                    <a:pt x="628925" y="26157"/>
                  </a:cubicBezTo>
                  <a:cubicBezTo>
                    <a:pt x="624328" y="19179"/>
                    <a:pt x="624821" y="12284"/>
                    <a:pt x="623261" y="4731"/>
                  </a:cubicBezTo>
                  <a:cubicBezTo>
                    <a:pt x="614724" y="4321"/>
                    <a:pt x="608977" y="6865"/>
                    <a:pt x="600932" y="8425"/>
                  </a:cubicBezTo>
                  <a:cubicBezTo>
                    <a:pt x="590096" y="10560"/>
                    <a:pt x="585007" y="9903"/>
                    <a:pt x="590014" y="20575"/>
                  </a:cubicBezTo>
                  <a:cubicBezTo>
                    <a:pt x="583201" y="24679"/>
                    <a:pt x="562431" y="21067"/>
                    <a:pt x="562431" y="32232"/>
                  </a:cubicBezTo>
                  <a:cubicBezTo>
                    <a:pt x="565879" y="32068"/>
                    <a:pt x="569820" y="32314"/>
                    <a:pt x="573021" y="33217"/>
                  </a:cubicBezTo>
                  <a:cubicBezTo>
                    <a:pt x="572857" y="38635"/>
                    <a:pt x="564237" y="36911"/>
                    <a:pt x="562842" y="41590"/>
                  </a:cubicBezTo>
                  <a:cubicBezTo>
                    <a:pt x="560625" y="49060"/>
                    <a:pt x="573678" y="45366"/>
                    <a:pt x="577700" y="44874"/>
                  </a:cubicBezTo>
                  <a:cubicBezTo>
                    <a:pt x="590260" y="43150"/>
                    <a:pt x="606679" y="40441"/>
                    <a:pt x="619321" y="43314"/>
                  </a:cubicBezTo>
                  <a:cubicBezTo>
                    <a:pt x="632784" y="46434"/>
                    <a:pt x="634590" y="59404"/>
                    <a:pt x="619156" y="61456"/>
                  </a:cubicBezTo>
                  <a:cubicBezTo>
                    <a:pt x="612343" y="62359"/>
                    <a:pt x="579506" y="57105"/>
                    <a:pt x="586074" y="70815"/>
                  </a:cubicBezTo>
                  <a:cubicBezTo>
                    <a:pt x="576551" y="73031"/>
                    <a:pt x="563909" y="66956"/>
                    <a:pt x="566208" y="80255"/>
                  </a:cubicBezTo>
                  <a:cubicBezTo>
                    <a:pt x="567767" y="89285"/>
                    <a:pt x="573267" y="95853"/>
                    <a:pt x="558245" y="95688"/>
                  </a:cubicBezTo>
                  <a:cubicBezTo>
                    <a:pt x="545767" y="95524"/>
                    <a:pt x="539774" y="89203"/>
                    <a:pt x="533371" y="79516"/>
                  </a:cubicBezTo>
                  <a:cubicBezTo>
                    <a:pt x="525572" y="67941"/>
                    <a:pt x="517938" y="63837"/>
                    <a:pt x="503818" y="62606"/>
                  </a:cubicBezTo>
                  <a:cubicBezTo>
                    <a:pt x="506281" y="63180"/>
                    <a:pt x="507102" y="61620"/>
                    <a:pt x="508908" y="61046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AEF4674-6EC6-0792-1A2F-783A59DCF3F5}"/>
                </a:ext>
              </a:extLst>
            </p:cNvPr>
            <p:cNvSpPr/>
            <p:nvPr/>
          </p:nvSpPr>
          <p:spPr>
            <a:xfrm>
              <a:off x="1633460" y="2228009"/>
              <a:ext cx="3245074" cy="4160065"/>
            </a:xfrm>
            <a:custGeom>
              <a:avLst/>
              <a:gdLst>
                <a:gd name="connsiteX0" fmla="*/ 1419197 w 3245074"/>
                <a:gd name="connsiteY0" fmla="*/ 102092 h 4160065"/>
                <a:gd name="connsiteX1" fmla="*/ 1477810 w 3245074"/>
                <a:gd name="connsiteY1" fmla="*/ 122122 h 4160065"/>
                <a:gd name="connsiteX2" fmla="*/ 1520990 w 3245074"/>
                <a:gd name="connsiteY2" fmla="*/ 131316 h 4160065"/>
                <a:gd name="connsiteX3" fmla="*/ 1564498 w 3245074"/>
                <a:gd name="connsiteY3" fmla="*/ 141824 h 4160065"/>
                <a:gd name="connsiteX4" fmla="*/ 1545289 w 3245074"/>
                <a:gd name="connsiteY4" fmla="*/ 174579 h 4160065"/>
                <a:gd name="connsiteX5" fmla="*/ 1598156 w 3245074"/>
                <a:gd name="connsiteY5" fmla="*/ 205773 h 4160065"/>
                <a:gd name="connsiteX6" fmla="*/ 1624261 w 3245074"/>
                <a:gd name="connsiteY6" fmla="*/ 211602 h 4160065"/>
                <a:gd name="connsiteX7" fmla="*/ 1664896 w 3245074"/>
                <a:gd name="connsiteY7" fmla="*/ 195758 h 4160065"/>
                <a:gd name="connsiteX8" fmla="*/ 1697240 w 3245074"/>
                <a:gd name="connsiteY8" fmla="*/ 214229 h 4160065"/>
                <a:gd name="connsiteX9" fmla="*/ 1710457 w 3245074"/>
                <a:gd name="connsiteY9" fmla="*/ 226953 h 4160065"/>
                <a:gd name="connsiteX10" fmla="*/ 1714151 w 3245074"/>
                <a:gd name="connsiteY10" fmla="*/ 248625 h 4160065"/>
                <a:gd name="connsiteX11" fmla="*/ 1755443 w 3245074"/>
                <a:gd name="connsiteY11" fmla="*/ 238938 h 4160065"/>
                <a:gd name="connsiteX12" fmla="*/ 1756921 w 3245074"/>
                <a:gd name="connsiteY12" fmla="*/ 194855 h 4160065"/>
                <a:gd name="connsiteX13" fmla="*/ 1790989 w 3245074"/>
                <a:gd name="connsiteY13" fmla="*/ 180653 h 4160065"/>
                <a:gd name="connsiteX14" fmla="*/ 1806340 w 3245074"/>
                <a:gd name="connsiteY14" fmla="*/ 162511 h 4160065"/>
                <a:gd name="connsiteX15" fmla="*/ 1821691 w 3245074"/>
                <a:gd name="connsiteY15" fmla="*/ 197811 h 4160065"/>
                <a:gd name="connsiteX16" fmla="*/ 1851162 w 3245074"/>
                <a:gd name="connsiteY16" fmla="*/ 193049 h 4160065"/>
                <a:gd name="connsiteX17" fmla="*/ 1863393 w 3245074"/>
                <a:gd name="connsiteY17" fmla="*/ 208564 h 4160065"/>
                <a:gd name="connsiteX18" fmla="*/ 1950246 w 3245074"/>
                <a:gd name="connsiteY18" fmla="*/ 205117 h 4160065"/>
                <a:gd name="connsiteX19" fmla="*/ 1980866 w 3245074"/>
                <a:gd name="connsiteY19" fmla="*/ 185743 h 4160065"/>
                <a:gd name="connsiteX20" fmla="*/ 2021994 w 3245074"/>
                <a:gd name="connsiteY20" fmla="*/ 196333 h 4160065"/>
                <a:gd name="connsiteX21" fmla="*/ 2019613 w 3245074"/>
                <a:gd name="connsiteY21" fmla="*/ 216527 h 4160065"/>
                <a:gd name="connsiteX22" fmla="*/ 2020598 w 3245074"/>
                <a:gd name="connsiteY22" fmla="*/ 236311 h 4160065"/>
                <a:gd name="connsiteX23" fmla="*/ 2008613 w 3245074"/>
                <a:gd name="connsiteY23" fmla="*/ 259461 h 4160065"/>
                <a:gd name="connsiteX24" fmla="*/ 2039315 w 3245074"/>
                <a:gd name="connsiteY24" fmla="*/ 244685 h 4160065"/>
                <a:gd name="connsiteX25" fmla="*/ 2055077 w 3245074"/>
                <a:gd name="connsiteY25" fmla="*/ 222356 h 4160065"/>
                <a:gd name="connsiteX26" fmla="*/ 2065502 w 3245074"/>
                <a:gd name="connsiteY26" fmla="*/ 191818 h 4160065"/>
                <a:gd name="connsiteX27" fmla="*/ 2091772 w 3245074"/>
                <a:gd name="connsiteY27" fmla="*/ 170310 h 4160065"/>
                <a:gd name="connsiteX28" fmla="*/ 2082824 w 3245074"/>
                <a:gd name="connsiteY28" fmla="*/ 145272 h 4160065"/>
                <a:gd name="connsiteX29" fmla="*/ 2091443 w 3245074"/>
                <a:gd name="connsiteY29" fmla="*/ 117771 h 4160065"/>
                <a:gd name="connsiteX30" fmla="*/ 2061234 w 3245074"/>
                <a:gd name="connsiteY30" fmla="*/ 108249 h 4160065"/>
                <a:gd name="connsiteX31" fmla="*/ 2045226 w 3245074"/>
                <a:gd name="connsiteY31" fmla="*/ 79270 h 4160065"/>
                <a:gd name="connsiteX32" fmla="*/ 2052778 w 3245074"/>
                <a:gd name="connsiteY32" fmla="*/ 54561 h 4160065"/>
                <a:gd name="connsiteX33" fmla="*/ 2068458 w 3245074"/>
                <a:gd name="connsiteY33" fmla="*/ 28292 h 4160065"/>
                <a:gd name="connsiteX34" fmla="*/ 2108847 w 3245074"/>
                <a:gd name="connsiteY34" fmla="*/ 17209 h 4160065"/>
                <a:gd name="connsiteX35" fmla="*/ 2131914 w 3245074"/>
                <a:gd name="connsiteY35" fmla="*/ 21971 h 4160065"/>
                <a:gd name="connsiteX36" fmla="*/ 2118123 w 3245074"/>
                <a:gd name="connsiteY36" fmla="*/ 49471 h 4160065"/>
                <a:gd name="connsiteX37" fmla="*/ 2156542 w 3245074"/>
                <a:gd name="connsiteY37" fmla="*/ 86905 h 4160065"/>
                <a:gd name="connsiteX38" fmla="*/ 2151945 w 3245074"/>
                <a:gd name="connsiteY38" fmla="*/ 104965 h 4160065"/>
                <a:gd name="connsiteX39" fmla="*/ 2139877 w 3245074"/>
                <a:gd name="connsiteY39" fmla="*/ 122286 h 4160065"/>
                <a:gd name="connsiteX40" fmla="*/ 2156624 w 3245074"/>
                <a:gd name="connsiteY40" fmla="*/ 140757 h 4160065"/>
                <a:gd name="connsiteX41" fmla="*/ 2151945 w 3245074"/>
                <a:gd name="connsiteY41" fmla="*/ 165466 h 4160065"/>
                <a:gd name="connsiteX42" fmla="*/ 2182565 w 3245074"/>
                <a:gd name="connsiteY42" fmla="*/ 192967 h 4160065"/>
                <a:gd name="connsiteX43" fmla="*/ 2215155 w 3245074"/>
                <a:gd name="connsiteY43" fmla="*/ 137966 h 4160065"/>
                <a:gd name="connsiteX44" fmla="*/ 2227633 w 3245074"/>
                <a:gd name="connsiteY44" fmla="*/ 170064 h 4160065"/>
                <a:gd name="connsiteX45" fmla="*/ 2201610 w 3245074"/>
                <a:gd name="connsiteY45" fmla="*/ 183773 h 4160065"/>
                <a:gd name="connsiteX46" fmla="*/ 2225991 w 3245074"/>
                <a:gd name="connsiteY46" fmla="*/ 236393 h 4160065"/>
                <a:gd name="connsiteX47" fmla="*/ 2245611 w 3245074"/>
                <a:gd name="connsiteY47" fmla="*/ 220468 h 4160065"/>
                <a:gd name="connsiteX48" fmla="*/ 2252178 w 3245074"/>
                <a:gd name="connsiteY48" fmla="*/ 211602 h 4160065"/>
                <a:gd name="connsiteX49" fmla="*/ 2249305 w 3245074"/>
                <a:gd name="connsiteY49" fmla="*/ 196415 h 4160065"/>
                <a:gd name="connsiteX50" fmla="*/ 2287724 w 3245074"/>
                <a:gd name="connsiteY50" fmla="*/ 183773 h 4160065"/>
                <a:gd name="connsiteX51" fmla="*/ 2295112 w 3245074"/>
                <a:gd name="connsiteY51" fmla="*/ 163250 h 4160065"/>
                <a:gd name="connsiteX52" fmla="*/ 2312433 w 3245074"/>
                <a:gd name="connsiteY52" fmla="*/ 151347 h 4160065"/>
                <a:gd name="connsiteX53" fmla="*/ 2327785 w 3245074"/>
                <a:gd name="connsiteY53" fmla="*/ 118921 h 4160065"/>
                <a:gd name="connsiteX54" fmla="*/ 2349621 w 3245074"/>
                <a:gd name="connsiteY54" fmla="*/ 151018 h 4160065"/>
                <a:gd name="connsiteX55" fmla="*/ 2361278 w 3245074"/>
                <a:gd name="connsiteY55" fmla="*/ 180571 h 4160065"/>
                <a:gd name="connsiteX56" fmla="*/ 2355531 w 3245074"/>
                <a:gd name="connsiteY56" fmla="*/ 218005 h 4160065"/>
                <a:gd name="connsiteX57" fmla="*/ 2347815 w 3245074"/>
                <a:gd name="connsiteY57" fmla="*/ 255192 h 4160065"/>
                <a:gd name="connsiteX58" fmla="*/ 2330329 w 3245074"/>
                <a:gd name="connsiteY58" fmla="*/ 260528 h 4160065"/>
                <a:gd name="connsiteX59" fmla="*/ 2321464 w 3245074"/>
                <a:gd name="connsiteY59" fmla="*/ 276044 h 4160065"/>
                <a:gd name="connsiteX60" fmla="*/ 2291008 w 3245074"/>
                <a:gd name="connsiteY60" fmla="*/ 255849 h 4160065"/>
                <a:gd name="connsiteX61" fmla="*/ 2298888 w 3245074"/>
                <a:gd name="connsiteY61" fmla="*/ 279081 h 4160065"/>
                <a:gd name="connsiteX62" fmla="*/ 2258335 w 3245074"/>
                <a:gd name="connsiteY62" fmla="*/ 288439 h 4160065"/>
                <a:gd name="connsiteX63" fmla="*/ 2230506 w 3245074"/>
                <a:gd name="connsiteY63" fmla="*/ 276372 h 4160065"/>
                <a:gd name="connsiteX64" fmla="*/ 2216715 w 3245074"/>
                <a:gd name="connsiteY64" fmla="*/ 307649 h 4160065"/>
                <a:gd name="connsiteX65" fmla="*/ 2175095 w 3245074"/>
                <a:gd name="connsiteY65" fmla="*/ 311836 h 4160065"/>
                <a:gd name="connsiteX66" fmla="*/ 2139877 w 3245074"/>
                <a:gd name="connsiteY66" fmla="*/ 307238 h 4160065"/>
                <a:gd name="connsiteX67" fmla="*/ 2165818 w 3245074"/>
                <a:gd name="connsiteY67" fmla="*/ 338433 h 4160065"/>
                <a:gd name="connsiteX68" fmla="*/ 2199722 w 3245074"/>
                <a:gd name="connsiteY68" fmla="*/ 341142 h 4160065"/>
                <a:gd name="connsiteX69" fmla="*/ 2190446 w 3245074"/>
                <a:gd name="connsiteY69" fmla="*/ 370449 h 4160065"/>
                <a:gd name="connsiteX70" fmla="*/ 2162699 w 3245074"/>
                <a:gd name="connsiteY70" fmla="*/ 387360 h 4160065"/>
                <a:gd name="connsiteX71" fmla="*/ 2128877 w 3245074"/>
                <a:gd name="connsiteY71" fmla="*/ 400084 h 4160065"/>
                <a:gd name="connsiteX72" fmla="*/ 2036196 w 3245074"/>
                <a:gd name="connsiteY72" fmla="*/ 381285 h 4160065"/>
                <a:gd name="connsiteX73" fmla="*/ 2019531 w 3245074"/>
                <a:gd name="connsiteY73" fmla="*/ 393270 h 4160065"/>
                <a:gd name="connsiteX74" fmla="*/ 2076339 w 3245074"/>
                <a:gd name="connsiteY74" fmla="*/ 413301 h 4160065"/>
                <a:gd name="connsiteX75" fmla="*/ 2064271 w 3245074"/>
                <a:gd name="connsiteY75" fmla="*/ 441868 h 4160065"/>
                <a:gd name="connsiteX76" fmla="*/ 2055734 w 3245074"/>
                <a:gd name="connsiteY76" fmla="*/ 470436 h 4160065"/>
                <a:gd name="connsiteX77" fmla="*/ 2037673 w 3245074"/>
                <a:gd name="connsiteY77" fmla="*/ 481518 h 4160065"/>
                <a:gd name="connsiteX78" fmla="*/ 2039233 w 3245074"/>
                <a:gd name="connsiteY78" fmla="*/ 495392 h 4160065"/>
                <a:gd name="connsiteX79" fmla="*/ 2015919 w 3245074"/>
                <a:gd name="connsiteY79" fmla="*/ 527490 h 4160065"/>
                <a:gd name="connsiteX80" fmla="*/ 1987844 w 3245074"/>
                <a:gd name="connsiteY80" fmla="*/ 580274 h 4160065"/>
                <a:gd name="connsiteX81" fmla="*/ 1977583 w 3245074"/>
                <a:gd name="connsiteY81" fmla="*/ 638641 h 4160065"/>
                <a:gd name="connsiteX82" fmla="*/ 2009352 w 3245074"/>
                <a:gd name="connsiteY82" fmla="*/ 644634 h 4160065"/>
                <a:gd name="connsiteX83" fmla="*/ 2026263 w 3245074"/>
                <a:gd name="connsiteY83" fmla="*/ 686665 h 4160065"/>
                <a:gd name="connsiteX84" fmla="*/ 2055980 w 3245074"/>
                <a:gd name="connsiteY84" fmla="*/ 703576 h 4160065"/>
                <a:gd name="connsiteX85" fmla="*/ 2096123 w 3245074"/>
                <a:gd name="connsiteY85" fmla="*/ 714412 h 4160065"/>
                <a:gd name="connsiteX86" fmla="*/ 2099160 w 3245074"/>
                <a:gd name="connsiteY86" fmla="*/ 714412 h 4160065"/>
                <a:gd name="connsiteX87" fmla="*/ 2139467 w 3245074"/>
                <a:gd name="connsiteY87" fmla="*/ 746510 h 4160065"/>
                <a:gd name="connsiteX88" fmla="*/ 2170497 w 3245074"/>
                <a:gd name="connsiteY88" fmla="*/ 763749 h 4160065"/>
                <a:gd name="connsiteX89" fmla="*/ 2195125 w 3245074"/>
                <a:gd name="connsiteY89" fmla="*/ 786652 h 4160065"/>
                <a:gd name="connsiteX90" fmla="*/ 2234857 w 3245074"/>
                <a:gd name="connsiteY90" fmla="*/ 779182 h 4160065"/>
                <a:gd name="connsiteX91" fmla="*/ 2242984 w 3245074"/>
                <a:gd name="connsiteY91" fmla="*/ 805451 h 4160065"/>
                <a:gd name="connsiteX92" fmla="*/ 2238059 w 3245074"/>
                <a:gd name="connsiteY92" fmla="*/ 876378 h 4160065"/>
                <a:gd name="connsiteX93" fmla="*/ 2245857 w 3245074"/>
                <a:gd name="connsiteY93" fmla="*/ 908722 h 4160065"/>
                <a:gd name="connsiteX94" fmla="*/ 2266134 w 3245074"/>
                <a:gd name="connsiteY94" fmla="*/ 937783 h 4160065"/>
                <a:gd name="connsiteX95" fmla="*/ 2295112 w 3245074"/>
                <a:gd name="connsiteY95" fmla="*/ 917506 h 4160065"/>
                <a:gd name="connsiteX96" fmla="*/ 2315225 w 3245074"/>
                <a:gd name="connsiteY96" fmla="*/ 890088 h 4160065"/>
                <a:gd name="connsiteX97" fmla="*/ 2319822 w 3245074"/>
                <a:gd name="connsiteY97" fmla="*/ 849945 h 4160065"/>
                <a:gd name="connsiteX98" fmla="*/ 2324419 w 3245074"/>
                <a:gd name="connsiteY98" fmla="*/ 802414 h 4160065"/>
                <a:gd name="connsiteX99" fmla="*/ 2366039 w 3245074"/>
                <a:gd name="connsiteY99" fmla="*/ 778525 h 4160065"/>
                <a:gd name="connsiteX100" fmla="*/ 2389271 w 3245074"/>
                <a:gd name="connsiteY100" fmla="*/ 742323 h 4160065"/>
                <a:gd name="connsiteX101" fmla="*/ 2392226 w 3245074"/>
                <a:gd name="connsiteY101" fmla="*/ 680508 h 4160065"/>
                <a:gd name="connsiteX102" fmla="*/ 2375233 w 3245074"/>
                <a:gd name="connsiteY102" fmla="*/ 649313 h 4160065"/>
                <a:gd name="connsiteX103" fmla="*/ 2355531 w 3245074"/>
                <a:gd name="connsiteY103" fmla="*/ 637000 h 4160065"/>
                <a:gd name="connsiteX104" fmla="*/ 2372196 w 3245074"/>
                <a:gd name="connsiteY104" fmla="*/ 613439 h 4160065"/>
                <a:gd name="connsiteX105" fmla="*/ 2395674 w 3245074"/>
                <a:gd name="connsiteY105" fmla="*/ 564349 h 4160065"/>
                <a:gd name="connsiteX106" fmla="*/ 2423093 w 3245074"/>
                <a:gd name="connsiteY106" fmla="*/ 522646 h 4160065"/>
                <a:gd name="connsiteX107" fmla="*/ 2454287 w 3245074"/>
                <a:gd name="connsiteY107" fmla="*/ 475033 h 4160065"/>
                <a:gd name="connsiteX108" fmla="*/ 2468161 w 3245074"/>
                <a:gd name="connsiteY108" fmla="*/ 488414 h 4160065"/>
                <a:gd name="connsiteX109" fmla="*/ 2500177 w 3245074"/>
                <a:gd name="connsiteY109" fmla="*/ 480862 h 4160065"/>
                <a:gd name="connsiteX110" fmla="*/ 2533752 w 3245074"/>
                <a:gd name="connsiteY110" fmla="*/ 496787 h 4160065"/>
                <a:gd name="connsiteX111" fmla="*/ 2538924 w 3245074"/>
                <a:gd name="connsiteY111" fmla="*/ 510250 h 4160065"/>
                <a:gd name="connsiteX112" fmla="*/ 2563797 w 3245074"/>
                <a:gd name="connsiteY112" fmla="*/ 520758 h 4160065"/>
                <a:gd name="connsiteX113" fmla="*/ 2564782 w 3245074"/>
                <a:gd name="connsiteY113" fmla="*/ 538162 h 4160065"/>
                <a:gd name="connsiteX114" fmla="*/ 2580298 w 3245074"/>
                <a:gd name="connsiteY114" fmla="*/ 545960 h 4160065"/>
                <a:gd name="connsiteX115" fmla="*/ 2578738 w 3245074"/>
                <a:gd name="connsiteY115" fmla="*/ 579864 h 4160065"/>
                <a:gd name="connsiteX116" fmla="*/ 2578410 w 3245074"/>
                <a:gd name="connsiteY116" fmla="*/ 599976 h 4160065"/>
                <a:gd name="connsiteX117" fmla="*/ 2563715 w 3245074"/>
                <a:gd name="connsiteY117" fmla="*/ 617298 h 4160065"/>
                <a:gd name="connsiteX118" fmla="*/ 2576850 w 3245074"/>
                <a:gd name="connsiteY118" fmla="*/ 627805 h 4160065"/>
                <a:gd name="connsiteX119" fmla="*/ 2593761 w 3245074"/>
                <a:gd name="connsiteY119" fmla="*/ 637410 h 4160065"/>
                <a:gd name="connsiteX120" fmla="*/ 2632754 w 3245074"/>
                <a:gd name="connsiteY120" fmla="*/ 645209 h 4160065"/>
                <a:gd name="connsiteX121" fmla="*/ 2702532 w 3245074"/>
                <a:gd name="connsiteY121" fmla="*/ 570998 h 4160065"/>
                <a:gd name="connsiteX122" fmla="*/ 2707211 w 3245074"/>
                <a:gd name="connsiteY122" fmla="*/ 601618 h 4160065"/>
                <a:gd name="connsiteX123" fmla="*/ 2719607 w 3245074"/>
                <a:gd name="connsiteY123" fmla="*/ 630843 h 4160065"/>
                <a:gd name="connsiteX124" fmla="*/ 2723712 w 3245074"/>
                <a:gd name="connsiteY124" fmla="*/ 664911 h 4160065"/>
                <a:gd name="connsiteX125" fmla="*/ 2745794 w 3245074"/>
                <a:gd name="connsiteY125" fmla="*/ 694135 h 4160065"/>
                <a:gd name="connsiteX126" fmla="*/ 2743824 w 3245074"/>
                <a:gd name="connsiteY126" fmla="*/ 725412 h 4160065"/>
                <a:gd name="connsiteX127" fmla="*/ 2757862 w 3245074"/>
                <a:gd name="connsiteY127" fmla="*/ 737315 h 4160065"/>
                <a:gd name="connsiteX128" fmla="*/ 2762048 w 3245074"/>
                <a:gd name="connsiteY128" fmla="*/ 752831 h 4160065"/>
                <a:gd name="connsiteX129" fmla="*/ 2801206 w 3245074"/>
                <a:gd name="connsiteY129" fmla="*/ 794451 h 4160065"/>
                <a:gd name="connsiteX130" fmla="*/ 2822632 w 3245074"/>
                <a:gd name="connsiteY130" fmla="*/ 818750 h 4160065"/>
                <a:gd name="connsiteX131" fmla="*/ 2771817 w 3245074"/>
                <a:gd name="connsiteY131" fmla="*/ 849699 h 4160065"/>
                <a:gd name="connsiteX132" fmla="*/ 2837736 w 3245074"/>
                <a:gd name="connsiteY132" fmla="*/ 839109 h 4160065"/>
                <a:gd name="connsiteX133" fmla="*/ 2846110 w 3245074"/>
                <a:gd name="connsiteY133" fmla="*/ 866938 h 4160065"/>
                <a:gd name="connsiteX134" fmla="*/ 2822632 w 3245074"/>
                <a:gd name="connsiteY134" fmla="*/ 922021 h 4160065"/>
                <a:gd name="connsiteX135" fmla="*/ 2789138 w 3245074"/>
                <a:gd name="connsiteY135" fmla="*/ 940574 h 4160065"/>
                <a:gd name="connsiteX136" fmla="*/ 2770258 w 3245074"/>
                <a:gd name="connsiteY136" fmla="*/ 949029 h 4160065"/>
                <a:gd name="connsiteX137" fmla="*/ 2762212 w 3245074"/>
                <a:gd name="connsiteY137" fmla="*/ 965694 h 4160065"/>
                <a:gd name="connsiteX138" fmla="*/ 2680778 w 3245074"/>
                <a:gd name="connsiteY138" fmla="*/ 973328 h 4160065"/>
                <a:gd name="connsiteX139" fmla="*/ 2648270 w 3245074"/>
                <a:gd name="connsiteY139" fmla="*/ 977597 h 4160065"/>
                <a:gd name="connsiteX140" fmla="*/ 2624052 w 3245074"/>
                <a:gd name="connsiteY140" fmla="*/ 976448 h 4160065"/>
                <a:gd name="connsiteX141" fmla="*/ 2611739 w 3245074"/>
                <a:gd name="connsiteY141" fmla="*/ 974888 h 4160065"/>
                <a:gd name="connsiteX142" fmla="*/ 2588507 w 3245074"/>
                <a:gd name="connsiteY142" fmla="*/ 990321 h 4160065"/>
                <a:gd name="connsiteX143" fmla="*/ 2552551 w 3245074"/>
                <a:gd name="connsiteY143" fmla="*/ 1016508 h 4160065"/>
                <a:gd name="connsiteX144" fmla="*/ 2532931 w 3245074"/>
                <a:gd name="connsiteY144" fmla="*/ 1034979 h 4160065"/>
                <a:gd name="connsiteX145" fmla="*/ 2559118 w 3245074"/>
                <a:gd name="connsiteY145" fmla="*/ 1030710 h 4160065"/>
                <a:gd name="connsiteX146" fmla="*/ 2629553 w 3245074"/>
                <a:gd name="connsiteY146" fmla="*/ 1018232 h 4160065"/>
                <a:gd name="connsiteX147" fmla="*/ 2631030 w 3245074"/>
                <a:gd name="connsiteY147" fmla="*/ 1044584 h 4160065"/>
                <a:gd name="connsiteX148" fmla="*/ 2620276 w 3245074"/>
                <a:gd name="connsiteY148" fmla="*/ 1065681 h 4160065"/>
                <a:gd name="connsiteX149" fmla="*/ 2586947 w 3245074"/>
                <a:gd name="connsiteY149" fmla="*/ 1068636 h 4160065"/>
                <a:gd name="connsiteX150" fmla="*/ 2620194 w 3245074"/>
                <a:gd name="connsiteY150" fmla="*/ 1084644 h 4160065"/>
                <a:gd name="connsiteX151" fmla="*/ 2618963 w 3245074"/>
                <a:gd name="connsiteY151" fmla="*/ 1104428 h 4160065"/>
                <a:gd name="connsiteX152" fmla="*/ 2628650 w 3245074"/>
                <a:gd name="connsiteY152" fmla="*/ 1116414 h 4160065"/>
                <a:gd name="connsiteX153" fmla="*/ 2647038 w 3245074"/>
                <a:gd name="connsiteY153" fmla="*/ 1142765 h 4160065"/>
                <a:gd name="connsiteX154" fmla="*/ 2684143 w 3245074"/>
                <a:gd name="connsiteY154" fmla="*/ 1144078 h 4160065"/>
                <a:gd name="connsiteX155" fmla="*/ 2674539 w 3245074"/>
                <a:gd name="connsiteY155" fmla="*/ 1175027 h 4160065"/>
                <a:gd name="connsiteX156" fmla="*/ 2629881 w 3245074"/>
                <a:gd name="connsiteY156" fmla="*/ 1184960 h 4160065"/>
                <a:gd name="connsiteX157" fmla="*/ 2605089 w 3245074"/>
                <a:gd name="connsiteY157" fmla="*/ 1218618 h 4160065"/>
                <a:gd name="connsiteX158" fmla="*/ 2574141 w 3245074"/>
                <a:gd name="connsiteY158" fmla="*/ 1209259 h 4160065"/>
                <a:gd name="connsiteX159" fmla="*/ 2605172 w 3245074"/>
                <a:gd name="connsiteY159" fmla="*/ 1183072 h 4160065"/>
                <a:gd name="connsiteX160" fmla="*/ 2611246 w 3245074"/>
                <a:gd name="connsiteY160" fmla="*/ 1153601 h 4160065"/>
                <a:gd name="connsiteX161" fmla="*/ 2581940 w 3245074"/>
                <a:gd name="connsiteY161" fmla="*/ 1173385 h 4160065"/>
                <a:gd name="connsiteX162" fmla="*/ 2546148 w 3245074"/>
                <a:gd name="connsiteY162" fmla="*/ 1196617 h 4160065"/>
                <a:gd name="connsiteX163" fmla="*/ 2481542 w 3245074"/>
                <a:gd name="connsiteY163" fmla="*/ 1223050 h 4160065"/>
                <a:gd name="connsiteX164" fmla="*/ 2441481 w 3245074"/>
                <a:gd name="connsiteY164" fmla="*/ 1278626 h 4160065"/>
                <a:gd name="connsiteX165" fmla="*/ 2463153 w 3245074"/>
                <a:gd name="connsiteY165" fmla="*/ 1287903 h 4160065"/>
                <a:gd name="connsiteX166" fmla="*/ 2438444 w 3245074"/>
                <a:gd name="connsiteY166" fmla="*/ 1304731 h 4160065"/>
                <a:gd name="connsiteX167" fmla="*/ 2368912 w 3245074"/>
                <a:gd name="connsiteY167" fmla="*/ 1323284 h 4160065"/>
                <a:gd name="connsiteX168" fmla="*/ 2332135 w 3245074"/>
                <a:gd name="connsiteY168" fmla="*/ 1400204 h 4160065"/>
                <a:gd name="connsiteX169" fmla="*/ 2325978 w 3245074"/>
                <a:gd name="connsiteY169" fmla="*/ 1392897 h 4160065"/>
                <a:gd name="connsiteX170" fmla="*/ 2302829 w 3245074"/>
                <a:gd name="connsiteY170" fmla="*/ 1447981 h 4160065"/>
                <a:gd name="connsiteX171" fmla="*/ 2294866 w 3245074"/>
                <a:gd name="connsiteY171" fmla="*/ 1414077 h 4160065"/>
                <a:gd name="connsiteX172" fmla="*/ 2290269 w 3245074"/>
                <a:gd name="connsiteY172" fmla="*/ 1471295 h 4160065"/>
                <a:gd name="connsiteX173" fmla="*/ 2291336 w 3245074"/>
                <a:gd name="connsiteY173" fmla="*/ 1499452 h 4160065"/>
                <a:gd name="connsiteX174" fmla="*/ 2288955 w 3245074"/>
                <a:gd name="connsiteY174" fmla="*/ 1519400 h 4160065"/>
                <a:gd name="connsiteX175" fmla="*/ 2275985 w 3245074"/>
                <a:gd name="connsiteY175" fmla="*/ 1546491 h 4160065"/>
                <a:gd name="connsiteX176" fmla="*/ 2245611 w 3245074"/>
                <a:gd name="connsiteY176" fmla="*/ 1570379 h 4160065"/>
                <a:gd name="connsiteX177" fmla="*/ 2231738 w 3245074"/>
                <a:gd name="connsiteY177" fmla="*/ 1581215 h 4160065"/>
                <a:gd name="connsiteX178" fmla="*/ 2211625 w 3245074"/>
                <a:gd name="connsiteY178" fmla="*/ 1585402 h 4160065"/>
                <a:gd name="connsiteX179" fmla="*/ 2192826 w 3245074"/>
                <a:gd name="connsiteY179" fmla="*/ 1613231 h 4160065"/>
                <a:gd name="connsiteX180" fmla="*/ 2158020 w 3245074"/>
                <a:gd name="connsiteY180" fmla="*/ 1636381 h 4160065"/>
                <a:gd name="connsiteX181" fmla="*/ 2151945 w 3245074"/>
                <a:gd name="connsiteY181" fmla="*/ 1674964 h 4160065"/>
                <a:gd name="connsiteX182" fmla="*/ 2147348 w 3245074"/>
                <a:gd name="connsiteY182" fmla="*/ 1710838 h 4160065"/>
                <a:gd name="connsiteX183" fmla="*/ 2143654 w 3245074"/>
                <a:gd name="connsiteY183" fmla="*/ 1744495 h 4160065"/>
                <a:gd name="connsiteX184" fmla="*/ 2159333 w 3245074"/>
                <a:gd name="connsiteY184" fmla="*/ 1824781 h 4160065"/>
                <a:gd name="connsiteX185" fmla="*/ 2119190 w 3245074"/>
                <a:gd name="connsiteY185" fmla="*/ 1854005 h 4160065"/>
                <a:gd name="connsiteX186" fmla="*/ 2099242 w 3245074"/>
                <a:gd name="connsiteY186" fmla="*/ 1816818 h 4160065"/>
                <a:gd name="connsiteX187" fmla="*/ 2085286 w 3245074"/>
                <a:gd name="connsiteY187" fmla="*/ 1781354 h 4160065"/>
                <a:gd name="connsiteX188" fmla="*/ 2085697 w 3245074"/>
                <a:gd name="connsiteY188" fmla="*/ 1747286 h 4160065"/>
                <a:gd name="connsiteX189" fmla="*/ 2073301 w 3245074"/>
                <a:gd name="connsiteY189" fmla="*/ 1734644 h 4160065"/>
                <a:gd name="connsiteX190" fmla="*/ 2074204 w 3245074"/>
                <a:gd name="connsiteY190" fmla="*/ 1716092 h 4160065"/>
                <a:gd name="connsiteX191" fmla="*/ 2066405 w 3245074"/>
                <a:gd name="connsiteY191" fmla="*/ 1705256 h 4160065"/>
                <a:gd name="connsiteX192" fmla="*/ 2054831 w 3245074"/>
                <a:gd name="connsiteY192" fmla="*/ 1719868 h 4160065"/>
                <a:gd name="connsiteX193" fmla="*/ 2021748 w 3245074"/>
                <a:gd name="connsiteY193" fmla="*/ 1705912 h 4160065"/>
                <a:gd name="connsiteX194" fmla="*/ 1984971 w 3245074"/>
                <a:gd name="connsiteY194" fmla="*/ 1708703 h 4160065"/>
                <a:gd name="connsiteX195" fmla="*/ 1949918 w 3245074"/>
                <a:gd name="connsiteY195" fmla="*/ 1705256 h 4160065"/>
                <a:gd name="connsiteX196" fmla="*/ 1911253 w 3245074"/>
                <a:gd name="connsiteY196" fmla="*/ 1736696 h 4160065"/>
                <a:gd name="connsiteX197" fmla="*/ 1907641 w 3245074"/>
                <a:gd name="connsiteY197" fmla="*/ 1754757 h 4160065"/>
                <a:gd name="connsiteX198" fmla="*/ 1864707 w 3245074"/>
                <a:gd name="connsiteY198" fmla="*/ 1734808 h 4160065"/>
                <a:gd name="connsiteX199" fmla="*/ 1804534 w 3245074"/>
                <a:gd name="connsiteY199" fmla="*/ 1742607 h 4160065"/>
                <a:gd name="connsiteX200" fmla="*/ 1799937 w 3245074"/>
                <a:gd name="connsiteY200" fmla="*/ 1744167 h 4160065"/>
                <a:gd name="connsiteX201" fmla="*/ 1781302 w 3245074"/>
                <a:gd name="connsiteY201" fmla="*/ 1773145 h 4160065"/>
                <a:gd name="connsiteX202" fmla="*/ 1724413 w 3245074"/>
                <a:gd name="connsiteY202" fmla="*/ 1827408 h 4160065"/>
                <a:gd name="connsiteX203" fmla="*/ 1702740 w 3245074"/>
                <a:gd name="connsiteY203" fmla="*/ 1915492 h 4160065"/>
                <a:gd name="connsiteX204" fmla="*/ 1696255 w 3245074"/>
                <a:gd name="connsiteY204" fmla="*/ 1963761 h 4160065"/>
                <a:gd name="connsiteX205" fmla="*/ 1686158 w 3245074"/>
                <a:gd name="connsiteY205" fmla="*/ 2004971 h 4160065"/>
                <a:gd name="connsiteX206" fmla="*/ 1707009 w 3245074"/>
                <a:gd name="connsiteY206" fmla="*/ 2041994 h 4160065"/>
                <a:gd name="connsiteX207" fmla="*/ 1725808 w 3245074"/>
                <a:gd name="connsiteY207" fmla="*/ 2076309 h 4160065"/>
                <a:gd name="connsiteX208" fmla="*/ 1739435 w 3245074"/>
                <a:gd name="connsiteY208" fmla="*/ 2085585 h 4160065"/>
                <a:gd name="connsiteX209" fmla="*/ 1740010 w 3245074"/>
                <a:gd name="connsiteY209" fmla="*/ 2104959 h 4160065"/>
                <a:gd name="connsiteX210" fmla="*/ 1776376 w 3245074"/>
                <a:gd name="connsiteY210" fmla="*/ 2105698 h 4160065"/>
                <a:gd name="connsiteX211" fmla="*/ 1847303 w 3245074"/>
                <a:gd name="connsiteY211" fmla="*/ 2092481 h 4160065"/>
                <a:gd name="connsiteX212" fmla="*/ 1875132 w 3245074"/>
                <a:gd name="connsiteY212" fmla="*/ 2069741 h 4160065"/>
                <a:gd name="connsiteX213" fmla="*/ 1880304 w 3245074"/>
                <a:gd name="connsiteY213" fmla="*/ 2032718 h 4160065"/>
                <a:gd name="connsiteX214" fmla="*/ 1910842 w 3245074"/>
                <a:gd name="connsiteY214" fmla="*/ 2015807 h 4160065"/>
                <a:gd name="connsiteX215" fmla="*/ 1942858 w 3245074"/>
                <a:gd name="connsiteY215" fmla="*/ 1997255 h 4160065"/>
                <a:gd name="connsiteX216" fmla="*/ 1947455 w 3245074"/>
                <a:gd name="connsiteY216" fmla="*/ 2026972 h 4160065"/>
                <a:gd name="connsiteX217" fmla="*/ 1939738 w 3245074"/>
                <a:gd name="connsiteY217" fmla="*/ 2065555 h 4160065"/>
                <a:gd name="connsiteX218" fmla="*/ 1933499 w 3245074"/>
                <a:gd name="connsiteY218" fmla="*/ 2103809 h 4160065"/>
                <a:gd name="connsiteX219" fmla="*/ 1927835 w 3245074"/>
                <a:gd name="connsiteY219" fmla="*/ 2137795 h 4160065"/>
                <a:gd name="connsiteX220" fmla="*/ 1913797 w 3245074"/>
                <a:gd name="connsiteY220" fmla="*/ 2173341 h 4160065"/>
                <a:gd name="connsiteX221" fmla="*/ 1949343 w 3245074"/>
                <a:gd name="connsiteY221" fmla="*/ 2182699 h 4160065"/>
                <a:gd name="connsiteX222" fmla="*/ 2023390 w 3245074"/>
                <a:gd name="connsiteY222" fmla="*/ 2181140 h 4160065"/>
                <a:gd name="connsiteX223" fmla="*/ 2023390 w 3245074"/>
                <a:gd name="connsiteY223" fmla="*/ 2221200 h 4160065"/>
                <a:gd name="connsiteX224" fmla="*/ 2012553 w 3245074"/>
                <a:gd name="connsiteY224" fmla="*/ 2262820 h 4160065"/>
                <a:gd name="connsiteX225" fmla="*/ 2012553 w 3245074"/>
                <a:gd name="connsiteY225" fmla="*/ 2267418 h 4160065"/>
                <a:gd name="connsiteX226" fmla="*/ 2018300 w 3245074"/>
                <a:gd name="connsiteY226" fmla="*/ 2295083 h 4160065"/>
                <a:gd name="connsiteX227" fmla="*/ 2018300 w 3245074"/>
                <a:gd name="connsiteY227" fmla="*/ 2329232 h 4160065"/>
                <a:gd name="connsiteX228" fmla="*/ 2072726 w 3245074"/>
                <a:gd name="connsiteY228" fmla="*/ 2377010 h 4160065"/>
                <a:gd name="connsiteX229" fmla="*/ 2107862 w 3245074"/>
                <a:gd name="connsiteY229" fmla="*/ 2368965 h 4160065"/>
                <a:gd name="connsiteX230" fmla="*/ 2129534 w 3245074"/>
                <a:gd name="connsiteY230" fmla="*/ 2345733 h 4160065"/>
                <a:gd name="connsiteX231" fmla="*/ 2142586 w 3245074"/>
                <a:gd name="connsiteY231" fmla="*/ 2350248 h 4160065"/>
                <a:gd name="connsiteX232" fmla="*/ 2159169 w 3245074"/>
                <a:gd name="connsiteY232" fmla="*/ 2352136 h 4160065"/>
                <a:gd name="connsiteX233" fmla="*/ 2183796 w 3245074"/>
                <a:gd name="connsiteY233" fmla="*/ 2376846 h 4160065"/>
                <a:gd name="connsiteX234" fmla="*/ 2200625 w 3245074"/>
                <a:gd name="connsiteY234" fmla="*/ 2384398 h 4160065"/>
                <a:gd name="connsiteX235" fmla="*/ 2216304 w 3245074"/>
                <a:gd name="connsiteY235" fmla="*/ 2356897 h 4160065"/>
                <a:gd name="connsiteX236" fmla="*/ 2239126 w 3245074"/>
                <a:gd name="connsiteY236" fmla="*/ 2328740 h 4160065"/>
                <a:gd name="connsiteX237" fmla="*/ 2261044 w 3245074"/>
                <a:gd name="connsiteY237" fmla="*/ 2294754 h 4160065"/>
                <a:gd name="connsiteX238" fmla="*/ 2297000 w 3245074"/>
                <a:gd name="connsiteY238" fmla="*/ 2274970 h 4160065"/>
                <a:gd name="connsiteX239" fmla="*/ 2321299 w 3245074"/>
                <a:gd name="connsiteY239" fmla="*/ 2250179 h 4160065"/>
                <a:gd name="connsiteX240" fmla="*/ 2315143 w 3245074"/>
                <a:gd name="connsiteY240" fmla="*/ 2279567 h 4160065"/>
                <a:gd name="connsiteX241" fmla="*/ 2321381 w 3245074"/>
                <a:gd name="connsiteY241" fmla="*/ 2295000 h 4160065"/>
                <a:gd name="connsiteX242" fmla="*/ 2317113 w 3245074"/>
                <a:gd name="connsiteY242" fmla="*/ 2313799 h 4160065"/>
                <a:gd name="connsiteX243" fmla="*/ 2330658 w 3245074"/>
                <a:gd name="connsiteY243" fmla="*/ 2334979 h 4160065"/>
                <a:gd name="connsiteX244" fmla="*/ 2345598 w 3245074"/>
                <a:gd name="connsiteY244" fmla="*/ 2299597 h 4160065"/>
                <a:gd name="connsiteX245" fmla="*/ 2352166 w 3245074"/>
                <a:gd name="connsiteY245" fmla="*/ 2283754 h 4160065"/>
                <a:gd name="connsiteX246" fmla="*/ 2364233 w 3245074"/>
                <a:gd name="connsiteY246" fmla="*/ 2278007 h 4160065"/>
                <a:gd name="connsiteX247" fmla="*/ 2369076 w 3245074"/>
                <a:gd name="connsiteY247" fmla="*/ 2267089 h 4160065"/>
                <a:gd name="connsiteX248" fmla="*/ 2395264 w 3245074"/>
                <a:gd name="connsiteY248" fmla="*/ 2291881 h 4160065"/>
                <a:gd name="connsiteX249" fmla="*/ 2456750 w 3245074"/>
                <a:gd name="connsiteY249" fmla="*/ 2292127 h 4160065"/>
                <a:gd name="connsiteX250" fmla="*/ 2490900 w 3245074"/>
                <a:gd name="connsiteY250" fmla="*/ 2310351 h 4160065"/>
                <a:gd name="connsiteX251" fmla="*/ 2520207 w 3245074"/>
                <a:gd name="connsiteY251" fmla="*/ 2294590 h 4160065"/>
                <a:gd name="connsiteX252" fmla="*/ 2563387 w 3245074"/>
                <a:gd name="connsiteY252" fmla="*/ 2289172 h 4160065"/>
                <a:gd name="connsiteX253" fmla="*/ 2551237 w 3245074"/>
                <a:gd name="connsiteY253" fmla="*/ 2310269 h 4160065"/>
                <a:gd name="connsiteX254" fmla="*/ 2597537 w 3245074"/>
                <a:gd name="connsiteY254" fmla="*/ 2336456 h 4160065"/>
                <a:gd name="connsiteX255" fmla="*/ 2640143 w 3245074"/>
                <a:gd name="connsiteY255" fmla="*/ 2361823 h 4160065"/>
                <a:gd name="connsiteX256" fmla="*/ 2654016 w 3245074"/>
                <a:gd name="connsiteY256" fmla="*/ 2377174 h 4160065"/>
                <a:gd name="connsiteX257" fmla="*/ 2645314 w 3245074"/>
                <a:gd name="connsiteY257" fmla="*/ 2393592 h 4160065"/>
                <a:gd name="connsiteX258" fmla="*/ 2682091 w 3245074"/>
                <a:gd name="connsiteY258" fmla="*/ 2418548 h 4160065"/>
                <a:gd name="connsiteX259" fmla="*/ 2745548 w 3245074"/>
                <a:gd name="connsiteY259" fmla="*/ 2415675 h 4160065"/>
                <a:gd name="connsiteX260" fmla="*/ 2797758 w 3245074"/>
                <a:gd name="connsiteY260" fmla="*/ 2433899 h 4160065"/>
                <a:gd name="connsiteX261" fmla="*/ 2831333 w 3245074"/>
                <a:gd name="connsiteY261" fmla="*/ 2458937 h 4160065"/>
                <a:gd name="connsiteX262" fmla="*/ 2835110 w 3245074"/>
                <a:gd name="connsiteY262" fmla="*/ 2497192 h 4160065"/>
                <a:gd name="connsiteX263" fmla="*/ 2848737 w 3245074"/>
                <a:gd name="connsiteY263" fmla="*/ 2528058 h 4160065"/>
                <a:gd name="connsiteX264" fmla="*/ 2822303 w 3245074"/>
                <a:gd name="connsiteY264" fmla="*/ 2562044 h 4160065"/>
                <a:gd name="connsiteX265" fmla="*/ 2811549 w 3245074"/>
                <a:gd name="connsiteY265" fmla="*/ 2596112 h 4160065"/>
                <a:gd name="connsiteX266" fmla="*/ 2753018 w 3245074"/>
                <a:gd name="connsiteY266" fmla="*/ 2645202 h 4160065"/>
                <a:gd name="connsiteX267" fmla="*/ 2818855 w 3245074"/>
                <a:gd name="connsiteY267" fmla="*/ 2625418 h 4160065"/>
                <a:gd name="connsiteX268" fmla="*/ 2848491 w 3245074"/>
                <a:gd name="connsiteY268" fmla="*/ 2588313 h 4160065"/>
                <a:gd name="connsiteX269" fmla="*/ 2894872 w 3245074"/>
                <a:gd name="connsiteY269" fmla="*/ 2588313 h 4160065"/>
                <a:gd name="connsiteX270" fmla="*/ 2854894 w 3245074"/>
                <a:gd name="connsiteY270" fmla="*/ 2628127 h 4160065"/>
                <a:gd name="connsiteX271" fmla="*/ 2897581 w 3245074"/>
                <a:gd name="connsiteY271" fmla="*/ 2619015 h 4160065"/>
                <a:gd name="connsiteX272" fmla="*/ 2939366 w 3245074"/>
                <a:gd name="connsiteY272" fmla="*/ 2603910 h 4160065"/>
                <a:gd name="connsiteX273" fmla="*/ 2939858 w 3245074"/>
                <a:gd name="connsiteY273" fmla="*/ 2611135 h 4160065"/>
                <a:gd name="connsiteX274" fmla="*/ 2976635 w 3245074"/>
                <a:gd name="connsiteY274" fmla="*/ 2614172 h 4160065"/>
                <a:gd name="connsiteX275" fmla="*/ 2993218 w 3245074"/>
                <a:gd name="connsiteY275" fmla="*/ 2621068 h 4160065"/>
                <a:gd name="connsiteX276" fmla="*/ 2995106 w 3245074"/>
                <a:gd name="connsiteY276" fmla="*/ 2634941 h 4160065"/>
                <a:gd name="connsiteX277" fmla="*/ 3004136 w 3245074"/>
                <a:gd name="connsiteY277" fmla="*/ 2645777 h 4160065"/>
                <a:gd name="connsiteX278" fmla="*/ 3021047 w 3245074"/>
                <a:gd name="connsiteY278" fmla="*/ 2645038 h 4160065"/>
                <a:gd name="connsiteX279" fmla="*/ 3055279 w 3245074"/>
                <a:gd name="connsiteY279" fmla="*/ 2657845 h 4160065"/>
                <a:gd name="connsiteX280" fmla="*/ 3084585 w 3245074"/>
                <a:gd name="connsiteY280" fmla="*/ 2643971 h 4160065"/>
                <a:gd name="connsiteX281" fmla="*/ 3132445 w 3245074"/>
                <a:gd name="connsiteY281" fmla="*/ 2650538 h 4160065"/>
                <a:gd name="connsiteX282" fmla="*/ 3171028 w 3245074"/>
                <a:gd name="connsiteY282" fmla="*/ 2673360 h 4160065"/>
                <a:gd name="connsiteX283" fmla="*/ 3190976 w 3245074"/>
                <a:gd name="connsiteY283" fmla="*/ 2699547 h 4160065"/>
                <a:gd name="connsiteX284" fmla="*/ 3223402 w 3245074"/>
                <a:gd name="connsiteY284" fmla="*/ 2700778 h 4160065"/>
                <a:gd name="connsiteX285" fmla="*/ 3245074 w 3245074"/>
                <a:gd name="connsiteY285" fmla="*/ 2721219 h 4160065"/>
                <a:gd name="connsiteX286" fmla="*/ 3233910 w 3245074"/>
                <a:gd name="connsiteY286" fmla="*/ 2799945 h 4160065"/>
                <a:gd name="connsiteX287" fmla="*/ 3209939 w 3245074"/>
                <a:gd name="connsiteY287" fmla="*/ 2834259 h 4160065"/>
                <a:gd name="connsiteX288" fmla="*/ 3189909 w 3245074"/>
                <a:gd name="connsiteY288" fmla="*/ 2869558 h 4160065"/>
                <a:gd name="connsiteX289" fmla="*/ 3162983 w 3245074"/>
                <a:gd name="connsiteY289" fmla="*/ 2898455 h 4160065"/>
                <a:gd name="connsiteX290" fmla="*/ 3134087 w 3245074"/>
                <a:gd name="connsiteY290" fmla="*/ 2908059 h 4160065"/>
                <a:gd name="connsiteX291" fmla="*/ 3133676 w 3245074"/>
                <a:gd name="connsiteY291" fmla="*/ 2925298 h 4160065"/>
                <a:gd name="connsiteX292" fmla="*/ 3137124 w 3245074"/>
                <a:gd name="connsiteY292" fmla="*/ 2963225 h 4160065"/>
                <a:gd name="connsiteX293" fmla="*/ 3129407 w 3245074"/>
                <a:gd name="connsiteY293" fmla="*/ 3023808 h 4160065"/>
                <a:gd name="connsiteX294" fmla="*/ 3132609 w 3245074"/>
                <a:gd name="connsiteY294" fmla="*/ 3051555 h 4160065"/>
                <a:gd name="connsiteX295" fmla="*/ 3111265 w 3245074"/>
                <a:gd name="connsiteY295" fmla="*/ 3071749 h 4160065"/>
                <a:gd name="connsiteX296" fmla="*/ 3101168 w 3245074"/>
                <a:gd name="connsiteY296" fmla="*/ 3128311 h 4160065"/>
                <a:gd name="connsiteX297" fmla="*/ 3069481 w 3245074"/>
                <a:gd name="connsiteY297" fmla="*/ 3176334 h 4160065"/>
                <a:gd name="connsiteX298" fmla="*/ 3073503 w 3245074"/>
                <a:gd name="connsiteY298" fmla="*/ 3185610 h 4160065"/>
                <a:gd name="connsiteX299" fmla="*/ 3056592 w 3245074"/>
                <a:gd name="connsiteY299" fmla="*/ 3199484 h 4160065"/>
                <a:gd name="connsiteX300" fmla="*/ 2991658 w 3245074"/>
                <a:gd name="connsiteY300" fmla="*/ 3208760 h 4160065"/>
                <a:gd name="connsiteX301" fmla="*/ 2967359 w 3245074"/>
                <a:gd name="connsiteY301" fmla="*/ 3225999 h 4160065"/>
                <a:gd name="connsiteX302" fmla="*/ 2939366 w 3245074"/>
                <a:gd name="connsiteY302" fmla="*/ 3239873 h 4160065"/>
                <a:gd name="connsiteX303" fmla="*/ 2882640 w 3245074"/>
                <a:gd name="connsiteY303" fmla="*/ 3286418 h 4160065"/>
                <a:gd name="connsiteX304" fmla="*/ 2882640 w 3245074"/>
                <a:gd name="connsiteY304" fmla="*/ 3318516 h 4160065"/>
                <a:gd name="connsiteX305" fmla="*/ 2884282 w 3245074"/>
                <a:gd name="connsiteY305" fmla="*/ 3352584 h 4160065"/>
                <a:gd name="connsiteX306" fmla="*/ 2881081 w 3245074"/>
                <a:gd name="connsiteY306" fmla="*/ 3352502 h 4160065"/>
                <a:gd name="connsiteX307" fmla="*/ 2879521 w 3245074"/>
                <a:gd name="connsiteY307" fmla="*/ 3355540 h 4160065"/>
                <a:gd name="connsiteX308" fmla="*/ 2849804 w 3245074"/>
                <a:gd name="connsiteY308" fmla="*/ 3410705 h 4160065"/>
                <a:gd name="connsiteX309" fmla="*/ 2825833 w 3245074"/>
                <a:gd name="connsiteY309" fmla="*/ 3448057 h 4160065"/>
                <a:gd name="connsiteX310" fmla="*/ 2823781 w 3245074"/>
                <a:gd name="connsiteY310" fmla="*/ 3434511 h 4160065"/>
                <a:gd name="connsiteX311" fmla="*/ 2801206 w 3245074"/>
                <a:gd name="connsiteY311" fmla="*/ 3459385 h 4160065"/>
                <a:gd name="connsiteX312" fmla="*/ 2779205 w 3245074"/>
                <a:gd name="connsiteY312" fmla="*/ 3488281 h 4160065"/>
                <a:gd name="connsiteX313" fmla="*/ 2779205 w 3245074"/>
                <a:gd name="connsiteY313" fmla="*/ 3506752 h 4160065"/>
                <a:gd name="connsiteX314" fmla="*/ 2769518 w 3245074"/>
                <a:gd name="connsiteY314" fmla="*/ 3523334 h 4160065"/>
                <a:gd name="connsiteX315" fmla="*/ 2751048 w 3245074"/>
                <a:gd name="connsiteY315" fmla="*/ 3546484 h 4160065"/>
                <a:gd name="connsiteX316" fmla="*/ 2680449 w 3245074"/>
                <a:gd name="connsiteY316" fmla="*/ 3556171 h 4160065"/>
                <a:gd name="connsiteX317" fmla="*/ 2648105 w 3245074"/>
                <a:gd name="connsiteY317" fmla="*/ 3549850 h 4160065"/>
                <a:gd name="connsiteX318" fmla="*/ 2653852 w 3245074"/>
                <a:gd name="connsiteY318" fmla="*/ 3570373 h 4160065"/>
                <a:gd name="connsiteX319" fmla="*/ 2665016 w 3245074"/>
                <a:gd name="connsiteY319" fmla="*/ 3589993 h 4160065"/>
                <a:gd name="connsiteX320" fmla="*/ 2666822 w 3245074"/>
                <a:gd name="connsiteY320" fmla="*/ 3602060 h 4160065"/>
                <a:gd name="connsiteX321" fmla="*/ 2679218 w 3245074"/>
                <a:gd name="connsiteY321" fmla="*/ 3606575 h 4160065"/>
                <a:gd name="connsiteX322" fmla="*/ 2679218 w 3245074"/>
                <a:gd name="connsiteY322" fmla="*/ 3631695 h 4160065"/>
                <a:gd name="connsiteX323" fmla="*/ 2667889 w 3245074"/>
                <a:gd name="connsiteY323" fmla="*/ 3642449 h 4160065"/>
                <a:gd name="connsiteX324" fmla="*/ 2664934 w 3245074"/>
                <a:gd name="connsiteY324" fmla="*/ 3657964 h 4160065"/>
                <a:gd name="connsiteX325" fmla="*/ 2612478 w 3245074"/>
                <a:gd name="connsiteY325" fmla="*/ 3679801 h 4160065"/>
                <a:gd name="connsiteX326" fmla="*/ 2544834 w 3245074"/>
                <a:gd name="connsiteY326" fmla="*/ 3687517 h 4160065"/>
                <a:gd name="connsiteX327" fmla="*/ 2550745 w 3245074"/>
                <a:gd name="connsiteY327" fmla="*/ 3708861 h 4160065"/>
                <a:gd name="connsiteX328" fmla="*/ 2547625 w 3245074"/>
                <a:gd name="connsiteY328" fmla="*/ 3727331 h 4160065"/>
                <a:gd name="connsiteX329" fmla="*/ 2524476 w 3245074"/>
                <a:gd name="connsiteY329" fmla="*/ 3752041 h 4160065"/>
                <a:gd name="connsiteX330" fmla="*/ 2505595 w 3245074"/>
                <a:gd name="connsiteY330" fmla="*/ 3757788 h 4160065"/>
                <a:gd name="connsiteX331" fmla="*/ 2487535 w 3245074"/>
                <a:gd name="connsiteY331" fmla="*/ 3758526 h 4160065"/>
                <a:gd name="connsiteX332" fmla="*/ 2483184 w 3245074"/>
                <a:gd name="connsiteY332" fmla="*/ 3790378 h 4160065"/>
                <a:gd name="connsiteX333" fmla="*/ 2501080 w 3245074"/>
                <a:gd name="connsiteY333" fmla="*/ 3793661 h 4160065"/>
                <a:gd name="connsiteX334" fmla="*/ 2493691 w 3245074"/>
                <a:gd name="connsiteY334" fmla="*/ 3804498 h 4160065"/>
                <a:gd name="connsiteX335" fmla="*/ 2492214 w 3245074"/>
                <a:gd name="connsiteY335" fmla="*/ 3818371 h 4160065"/>
                <a:gd name="connsiteX336" fmla="*/ 2476616 w 3245074"/>
                <a:gd name="connsiteY336" fmla="*/ 3829125 h 4160065"/>
                <a:gd name="connsiteX337" fmla="*/ 2471034 w 3245074"/>
                <a:gd name="connsiteY337" fmla="*/ 3863604 h 4160065"/>
                <a:gd name="connsiteX338" fmla="*/ 2456668 w 3245074"/>
                <a:gd name="connsiteY338" fmla="*/ 3872469 h 4160065"/>
                <a:gd name="connsiteX339" fmla="*/ 2448869 w 3245074"/>
                <a:gd name="connsiteY339" fmla="*/ 3876738 h 4160065"/>
                <a:gd name="connsiteX340" fmla="*/ 2447474 w 3245074"/>
                <a:gd name="connsiteY340" fmla="*/ 3886425 h 4160065"/>
                <a:gd name="connsiteX341" fmla="*/ 2411518 w 3245074"/>
                <a:gd name="connsiteY341" fmla="*/ 3903007 h 4160065"/>
                <a:gd name="connsiteX342" fmla="*/ 2437869 w 3245074"/>
                <a:gd name="connsiteY342" fmla="*/ 3933135 h 4160065"/>
                <a:gd name="connsiteX343" fmla="*/ 2462907 w 3245074"/>
                <a:gd name="connsiteY343" fmla="*/ 3955874 h 4160065"/>
                <a:gd name="connsiteX344" fmla="*/ 2444683 w 3245074"/>
                <a:gd name="connsiteY344" fmla="*/ 3969419 h 4160065"/>
                <a:gd name="connsiteX345" fmla="*/ 2433272 w 3245074"/>
                <a:gd name="connsiteY345" fmla="*/ 3984771 h 4160065"/>
                <a:gd name="connsiteX346" fmla="*/ 2402652 w 3245074"/>
                <a:gd name="connsiteY346" fmla="*/ 4011450 h 4160065"/>
                <a:gd name="connsiteX347" fmla="*/ 2408645 w 3245074"/>
                <a:gd name="connsiteY347" fmla="*/ 4026883 h 4160065"/>
                <a:gd name="connsiteX348" fmla="*/ 2387137 w 3245074"/>
                <a:gd name="connsiteY348" fmla="*/ 4034600 h 4160065"/>
                <a:gd name="connsiteX349" fmla="*/ 2373674 w 3245074"/>
                <a:gd name="connsiteY349" fmla="*/ 4046913 h 4160065"/>
                <a:gd name="connsiteX350" fmla="*/ 2374577 w 3245074"/>
                <a:gd name="connsiteY350" fmla="*/ 4056518 h 4160065"/>
                <a:gd name="connsiteX351" fmla="*/ 2369897 w 3245074"/>
                <a:gd name="connsiteY351" fmla="*/ 4066698 h 4160065"/>
                <a:gd name="connsiteX352" fmla="*/ 2371868 w 3245074"/>
                <a:gd name="connsiteY352" fmla="*/ 4079340 h 4160065"/>
                <a:gd name="connsiteX353" fmla="*/ 2381390 w 3245074"/>
                <a:gd name="connsiteY353" fmla="*/ 4094527 h 4160065"/>
                <a:gd name="connsiteX354" fmla="*/ 2345352 w 3245074"/>
                <a:gd name="connsiteY354" fmla="*/ 4119072 h 4160065"/>
                <a:gd name="connsiteX355" fmla="*/ 2327128 w 3245074"/>
                <a:gd name="connsiteY355" fmla="*/ 4159707 h 4160065"/>
                <a:gd name="connsiteX356" fmla="*/ 2320971 w 3245074"/>
                <a:gd name="connsiteY356" fmla="*/ 4144192 h 4160065"/>
                <a:gd name="connsiteX357" fmla="*/ 2319411 w 3245074"/>
                <a:gd name="connsiteY357" fmla="*/ 4129087 h 4160065"/>
                <a:gd name="connsiteX358" fmla="*/ 2308493 w 3245074"/>
                <a:gd name="connsiteY358" fmla="*/ 4112012 h 4160065"/>
                <a:gd name="connsiteX359" fmla="*/ 2283619 w 3245074"/>
                <a:gd name="connsiteY359" fmla="*/ 4096661 h 4160065"/>
                <a:gd name="connsiteX360" fmla="*/ 2243805 w 3245074"/>
                <a:gd name="connsiteY360" fmla="*/ 4084347 h 4160065"/>
                <a:gd name="connsiteX361" fmla="*/ 2260880 w 3245074"/>
                <a:gd name="connsiteY361" fmla="*/ 4054712 h 4160065"/>
                <a:gd name="connsiteX362" fmla="*/ 2248813 w 3245074"/>
                <a:gd name="connsiteY362" fmla="*/ 4014241 h 4160065"/>
                <a:gd name="connsiteX363" fmla="*/ 2233215 w 3245074"/>
                <a:gd name="connsiteY363" fmla="*/ 3999218 h 4160065"/>
                <a:gd name="connsiteX364" fmla="*/ 2252753 w 3245074"/>
                <a:gd name="connsiteY364" fmla="*/ 3988136 h 4160065"/>
                <a:gd name="connsiteX365" fmla="*/ 2251357 w 3245074"/>
                <a:gd name="connsiteY365" fmla="*/ 3970979 h 4160065"/>
                <a:gd name="connsiteX366" fmla="*/ 2256037 w 3245074"/>
                <a:gd name="connsiteY366" fmla="*/ 3956285 h 4160065"/>
                <a:gd name="connsiteX367" fmla="*/ 2213021 w 3245074"/>
                <a:gd name="connsiteY367" fmla="*/ 3952673 h 4160065"/>
                <a:gd name="connsiteX368" fmla="*/ 2226648 w 3245074"/>
                <a:gd name="connsiteY368" fmla="*/ 3939046 h 4160065"/>
                <a:gd name="connsiteX369" fmla="*/ 2243969 w 3245074"/>
                <a:gd name="connsiteY369" fmla="*/ 3943725 h 4160065"/>
                <a:gd name="connsiteX370" fmla="*/ 2260634 w 3245074"/>
                <a:gd name="connsiteY370" fmla="*/ 3947008 h 4160065"/>
                <a:gd name="connsiteX371" fmla="*/ 2255955 w 3245074"/>
                <a:gd name="connsiteY371" fmla="*/ 3929687 h 4160065"/>
                <a:gd name="connsiteX372" fmla="*/ 2282224 w 3245074"/>
                <a:gd name="connsiteY372" fmla="*/ 3902022 h 4160065"/>
                <a:gd name="connsiteX373" fmla="*/ 2287970 w 3245074"/>
                <a:gd name="connsiteY373" fmla="*/ 3861962 h 4160065"/>
                <a:gd name="connsiteX374" fmla="*/ 2289858 w 3245074"/>
                <a:gd name="connsiteY374" fmla="*/ 3866394 h 4160065"/>
                <a:gd name="connsiteX375" fmla="*/ 2288299 w 3245074"/>
                <a:gd name="connsiteY375" fmla="*/ 3860237 h 4160065"/>
                <a:gd name="connsiteX376" fmla="*/ 2271388 w 3245074"/>
                <a:gd name="connsiteY376" fmla="*/ 3837088 h 4160065"/>
                <a:gd name="connsiteX377" fmla="*/ 2280828 w 3245074"/>
                <a:gd name="connsiteY377" fmla="*/ 3824856 h 4160065"/>
                <a:gd name="connsiteX378" fmla="*/ 2275657 w 3245074"/>
                <a:gd name="connsiteY378" fmla="*/ 3810819 h 4160065"/>
                <a:gd name="connsiteX379" fmla="*/ 2280664 w 3245074"/>
                <a:gd name="connsiteY379" fmla="*/ 3793908 h 4160065"/>
                <a:gd name="connsiteX380" fmla="*/ 2250947 w 3245074"/>
                <a:gd name="connsiteY380" fmla="*/ 3789639 h 4160065"/>
                <a:gd name="connsiteX381" fmla="*/ 2260634 w 3245074"/>
                <a:gd name="connsiteY381" fmla="*/ 3731846 h 4160065"/>
                <a:gd name="connsiteX382" fmla="*/ 2262440 w 3245074"/>
                <a:gd name="connsiteY382" fmla="*/ 3669211 h 4160065"/>
                <a:gd name="connsiteX383" fmla="*/ 2291828 w 3245074"/>
                <a:gd name="connsiteY383" fmla="*/ 3610680 h 4160065"/>
                <a:gd name="connsiteX384" fmla="*/ 2305127 w 3245074"/>
                <a:gd name="connsiteY384" fmla="*/ 3600747 h 4160065"/>
                <a:gd name="connsiteX385" fmla="*/ 2298150 w 3245074"/>
                <a:gd name="connsiteY385" fmla="*/ 3582523 h 4160065"/>
                <a:gd name="connsiteX386" fmla="*/ 2308986 w 3245074"/>
                <a:gd name="connsiteY386" fmla="*/ 3547059 h 4160065"/>
                <a:gd name="connsiteX387" fmla="*/ 2305866 w 3245074"/>
                <a:gd name="connsiteY387" fmla="*/ 3507244 h 4160065"/>
                <a:gd name="connsiteX388" fmla="*/ 2311695 w 3245074"/>
                <a:gd name="connsiteY388" fmla="*/ 3469893 h 4160065"/>
                <a:gd name="connsiteX389" fmla="*/ 2302418 w 3245074"/>
                <a:gd name="connsiteY389" fmla="*/ 3432870 h 4160065"/>
                <a:gd name="connsiteX390" fmla="*/ 2324419 w 3245074"/>
                <a:gd name="connsiteY390" fmla="*/ 3397734 h 4160065"/>
                <a:gd name="connsiteX391" fmla="*/ 2312023 w 3245074"/>
                <a:gd name="connsiteY391" fmla="*/ 3344868 h 4160065"/>
                <a:gd name="connsiteX392" fmla="*/ 2329837 w 3245074"/>
                <a:gd name="connsiteY392" fmla="*/ 3314083 h 4160065"/>
                <a:gd name="connsiteX393" fmla="*/ 2328605 w 3245074"/>
                <a:gd name="connsiteY393" fmla="*/ 3271314 h 4160065"/>
                <a:gd name="connsiteX394" fmla="*/ 2333203 w 3245074"/>
                <a:gd name="connsiteY394" fmla="*/ 3229283 h 4160065"/>
                <a:gd name="connsiteX395" fmla="*/ 2327128 w 3245074"/>
                <a:gd name="connsiteY395" fmla="*/ 3186021 h 4160065"/>
                <a:gd name="connsiteX396" fmla="*/ 2328770 w 3245074"/>
                <a:gd name="connsiteY396" fmla="*/ 3144400 h 4160065"/>
                <a:gd name="connsiteX397" fmla="*/ 2300941 w 3245074"/>
                <a:gd name="connsiteY397" fmla="*/ 3113616 h 4160065"/>
                <a:gd name="connsiteX398" fmla="*/ 2274671 w 3245074"/>
                <a:gd name="connsiteY398" fmla="*/ 3085869 h 4160065"/>
                <a:gd name="connsiteX399" fmla="*/ 2197588 w 3245074"/>
                <a:gd name="connsiteY399" fmla="*/ 3055003 h 4160065"/>
                <a:gd name="connsiteX400" fmla="*/ 2191431 w 3245074"/>
                <a:gd name="connsiteY400" fmla="*/ 3034972 h 4160065"/>
                <a:gd name="connsiteX401" fmla="*/ 2182072 w 3245074"/>
                <a:gd name="connsiteY401" fmla="*/ 3016830 h 4160065"/>
                <a:gd name="connsiteX402" fmla="*/ 2172550 w 3245074"/>
                <a:gd name="connsiteY402" fmla="*/ 2975128 h 4160065"/>
                <a:gd name="connsiteX403" fmla="*/ 2163520 w 3245074"/>
                <a:gd name="connsiteY403" fmla="*/ 2970285 h 4160065"/>
                <a:gd name="connsiteX404" fmla="*/ 2160482 w 3245074"/>
                <a:gd name="connsiteY404" fmla="*/ 2970285 h 4160065"/>
                <a:gd name="connsiteX405" fmla="*/ 2138810 w 3245074"/>
                <a:gd name="connsiteY405" fmla="*/ 2940649 h 4160065"/>
                <a:gd name="connsiteX406" fmla="*/ 2125019 w 3245074"/>
                <a:gd name="connsiteY406" fmla="*/ 2906992 h 4160065"/>
                <a:gd name="connsiteX407" fmla="*/ 2090540 w 3245074"/>
                <a:gd name="connsiteY407" fmla="*/ 2828266 h 4160065"/>
                <a:gd name="connsiteX408" fmla="*/ 2080115 w 3245074"/>
                <a:gd name="connsiteY408" fmla="*/ 2814721 h 4160065"/>
                <a:gd name="connsiteX409" fmla="*/ 2065010 w 3245074"/>
                <a:gd name="connsiteY409" fmla="*/ 2806266 h 4160065"/>
                <a:gd name="connsiteX410" fmla="*/ 2064599 w 3245074"/>
                <a:gd name="connsiteY410" fmla="*/ 2788041 h 4160065"/>
                <a:gd name="connsiteX411" fmla="*/ 2061973 w 3245074"/>
                <a:gd name="connsiteY411" fmla="*/ 2771131 h 4160065"/>
                <a:gd name="connsiteX412" fmla="*/ 2074286 w 3245074"/>
                <a:gd name="connsiteY412" fmla="*/ 2739197 h 4160065"/>
                <a:gd name="connsiteX413" fmla="*/ 2093988 w 3245074"/>
                <a:gd name="connsiteY413" fmla="*/ 2709562 h 4160065"/>
                <a:gd name="connsiteX414" fmla="*/ 2091033 w 3245074"/>
                <a:gd name="connsiteY414" fmla="*/ 2680091 h 4160065"/>
                <a:gd name="connsiteX415" fmla="*/ 2073958 w 3245074"/>
                <a:gd name="connsiteY415" fmla="*/ 2678696 h 4160065"/>
                <a:gd name="connsiteX416" fmla="*/ 2090622 w 3245074"/>
                <a:gd name="connsiteY416" fmla="*/ 2643150 h 4160065"/>
                <a:gd name="connsiteX417" fmla="*/ 2103265 w 3245074"/>
                <a:gd name="connsiteY417" fmla="*/ 2610806 h 4160065"/>
                <a:gd name="connsiteX418" fmla="*/ 2130683 w 3245074"/>
                <a:gd name="connsiteY418" fmla="*/ 2589134 h 4160065"/>
                <a:gd name="connsiteX419" fmla="*/ 2130929 w 3245074"/>
                <a:gd name="connsiteY419" fmla="*/ 2570581 h 4160065"/>
                <a:gd name="connsiteX420" fmla="*/ 2147922 w 3245074"/>
                <a:gd name="connsiteY420" fmla="*/ 2560977 h 4160065"/>
                <a:gd name="connsiteX421" fmla="*/ 2171483 w 3245074"/>
                <a:gd name="connsiteY421" fmla="*/ 2496617 h 4160065"/>
                <a:gd name="connsiteX422" fmla="*/ 2174192 w 3245074"/>
                <a:gd name="connsiteY422" fmla="*/ 2438003 h 4160065"/>
                <a:gd name="connsiteX423" fmla="*/ 2174192 w 3245074"/>
                <a:gd name="connsiteY423" fmla="*/ 2436444 h 4160065"/>
                <a:gd name="connsiteX424" fmla="*/ 2169594 w 3245074"/>
                <a:gd name="connsiteY424" fmla="*/ 2417973 h 4160065"/>
                <a:gd name="connsiteX425" fmla="*/ 2154490 w 3245074"/>
                <a:gd name="connsiteY425" fmla="*/ 2396055 h 4160065"/>
                <a:gd name="connsiteX426" fmla="*/ 2110981 w 3245074"/>
                <a:gd name="connsiteY426" fmla="*/ 2377831 h 4160065"/>
                <a:gd name="connsiteX427" fmla="*/ 2103675 w 3245074"/>
                <a:gd name="connsiteY427" fmla="*/ 2399503 h 4160065"/>
                <a:gd name="connsiteX428" fmla="*/ 2097518 w 3245074"/>
                <a:gd name="connsiteY428" fmla="*/ 2410667 h 4160065"/>
                <a:gd name="connsiteX429" fmla="*/ 2078719 w 3245074"/>
                <a:gd name="connsiteY429" fmla="*/ 2411817 h 4160065"/>
                <a:gd name="connsiteX430" fmla="*/ 2043174 w 3245074"/>
                <a:gd name="connsiteY430" fmla="*/ 2396301 h 4160065"/>
                <a:gd name="connsiteX431" fmla="*/ 2035211 w 3245074"/>
                <a:gd name="connsiteY431" fmla="*/ 2408451 h 4160065"/>
                <a:gd name="connsiteX432" fmla="*/ 2026263 w 3245074"/>
                <a:gd name="connsiteY432" fmla="*/ 2397943 h 4160065"/>
                <a:gd name="connsiteX433" fmla="*/ 2015755 w 3245074"/>
                <a:gd name="connsiteY433" fmla="*/ 2383659 h 4160065"/>
                <a:gd name="connsiteX434" fmla="*/ 2010912 w 3245074"/>
                <a:gd name="connsiteY434" fmla="*/ 2368636 h 4160065"/>
                <a:gd name="connsiteX435" fmla="*/ 1971015 w 3245074"/>
                <a:gd name="connsiteY435" fmla="*/ 2347128 h 4160065"/>
                <a:gd name="connsiteX436" fmla="*/ 1962724 w 3245074"/>
                <a:gd name="connsiteY436" fmla="*/ 2339248 h 4160065"/>
                <a:gd name="connsiteX437" fmla="*/ 1961575 w 3245074"/>
                <a:gd name="connsiteY437" fmla="*/ 2319217 h 4160065"/>
                <a:gd name="connsiteX438" fmla="*/ 1935305 w 3245074"/>
                <a:gd name="connsiteY438" fmla="*/ 2280634 h 4160065"/>
                <a:gd name="connsiteX439" fmla="*/ 1918313 w 3245074"/>
                <a:gd name="connsiteY439" fmla="*/ 2253216 h 4160065"/>
                <a:gd name="connsiteX440" fmla="*/ 1904357 w 3245074"/>
                <a:gd name="connsiteY440" fmla="*/ 2260604 h 4160065"/>
                <a:gd name="connsiteX441" fmla="*/ 1885968 w 3245074"/>
                <a:gd name="connsiteY441" fmla="*/ 2257649 h 4160065"/>
                <a:gd name="connsiteX442" fmla="*/ 1815370 w 3245074"/>
                <a:gd name="connsiteY442" fmla="*/ 2234171 h 4160065"/>
                <a:gd name="connsiteX443" fmla="*/ 1770302 w 3245074"/>
                <a:gd name="connsiteY443" fmla="*/ 2181714 h 4160065"/>
                <a:gd name="connsiteX444" fmla="*/ 1725644 w 3245074"/>
                <a:gd name="connsiteY444" fmla="*/ 2191319 h 4160065"/>
                <a:gd name="connsiteX445" fmla="*/ 1629925 w 3245074"/>
                <a:gd name="connsiteY445" fmla="*/ 2169647 h 4160065"/>
                <a:gd name="connsiteX446" fmla="*/ 1583462 w 3245074"/>
                <a:gd name="connsiteY446" fmla="*/ 2135907 h 4160065"/>
                <a:gd name="connsiteX447" fmla="*/ 1517706 w 3245074"/>
                <a:gd name="connsiteY447" fmla="*/ 2103317 h 4160065"/>
                <a:gd name="connsiteX448" fmla="*/ 1494474 w 3245074"/>
                <a:gd name="connsiteY448" fmla="*/ 2035509 h 4160065"/>
                <a:gd name="connsiteX449" fmla="*/ 1495542 w 3245074"/>
                <a:gd name="connsiteY449" fmla="*/ 2015151 h 4160065"/>
                <a:gd name="connsiteX450" fmla="*/ 1482079 w 3245074"/>
                <a:gd name="connsiteY450" fmla="*/ 1993643 h 4160065"/>
                <a:gd name="connsiteX451" fmla="*/ 1466728 w 3245074"/>
                <a:gd name="connsiteY451" fmla="*/ 1956537 h 4160065"/>
                <a:gd name="connsiteX452" fmla="*/ 1414189 w 3245074"/>
                <a:gd name="connsiteY452" fmla="*/ 1914589 h 4160065"/>
                <a:gd name="connsiteX453" fmla="*/ 1418294 w 3245074"/>
                <a:gd name="connsiteY453" fmla="*/ 1882819 h 4160065"/>
                <a:gd name="connsiteX454" fmla="*/ 1401547 w 3245074"/>
                <a:gd name="connsiteY454" fmla="*/ 1884133 h 4160065"/>
                <a:gd name="connsiteX455" fmla="*/ 1401547 w 3245074"/>
                <a:gd name="connsiteY455" fmla="*/ 1882573 h 4160065"/>
                <a:gd name="connsiteX456" fmla="*/ 1398427 w 3245074"/>
                <a:gd name="connsiteY456" fmla="*/ 1882737 h 4160065"/>
                <a:gd name="connsiteX457" fmla="*/ 1385785 w 3245074"/>
                <a:gd name="connsiteY457" fmla="*/ 1841281 h 4160065"/>
                <a:gd name="connsiteX458" fmla="*/ 1363374 w 3245074"/>
                <a:gd name="connsiteY458" fmla="*/ 1806556 h 4160065"/>
                <a:gd name="connsiteX459" fmla="*/ 1341702 w 3245074"/>
                <a:gd name="connsiteY459" fmla="*/ 1771421 h 4160065"/>
                <a:gd name="connsiteX460" fmla="*/ 1334971 w 3245074"/>
                <a:gd name="connsiteY460" fmla="*/ 1720771 h 4160065"/>
                <a:gd name="connsiteX461" fmla="*/ 1289164 w 3245074"/>
                <a:gd name="connsiteY461" fmla="*/ 1699099 h 4160065"/>
                <a:gd name="connsiteX462" fmla="*/ 1298276 w 3245074"/>
                <a:gd name="connsiteY462" fmla="*/ 1734316 h 4160065"/>
                <a:gd name="connsiteX463" fmla="*/ 1293268 w 3245074"/>
                <a:gd name="connsiteY463" fmla="*/ 1769861 h 4160065"/>
                <a:gd name="connsiteX464" fmla="*/ 1317157 w 3245074"/>
                <a:gd name="connsiteY464" fmla="*/ 1794160 h 4160065"/>
                <a:gd name="connsiteX465" fmla="*/ 1330292 w 3245074"/>
                <a:gd name="connsiteY465" fmla="*/ 1826915 h 4160065"/>
                <a:gd name="connsiteX466" fmla="*/ 1341784 w 3245074"/>
                <a:gd name="connsiteY466" fmla="*/ 1860572 h 4160065"/>
                <a:gd name="connsiteX467" fmla="*/ 1359598 w 3245074"/>
                <a:gd name="connsiteY467" fmla="*/ 1888648 h 4160065"/>
                <a:gd name="connsiteX468" fmla="*/ 1365755 w 3245074"/>
                <a:gd name="connsiteY468" fmla="*/ 1924193 h 4160065"/>
                <a:gd name="connsiteX469" fmla="*/ 1378479 w 3245074"/>
                <a:gd name="connsiteY469" fmla="*/ 1952022 h 4160065"/>
                <a:gd name="connsiteX470" fmla="*/ 1398263 w 3245074"/>
                <a:gd name="connsiteY470" fmla="*/ 1952186 h 4160065"/>
                <a:gd name="connsiteX471" fmla="*/ 1396704 w 3245074"/>
                <a:gd name="connsiteY471" fmla="*/ 1987157 h 4160065"/>
                <a:gd name="connsiteX472" fmla="*/ 1370352 w 3245074"/>
                <a:gd name="connsiteY472" fmla="*/ 1967784 h 4160065"/>
                <a:gd name="connsiteX473" fmla="*/ 1342605 w 3245074"/>
                <a:gd name="connsiteY473" fmla="*/ 1950545 h 4160065"/>
                <a:gd name="connsiteX474" fmla="*/ 1338419 w 3245074"/>
                <a:gd name="connsiteY474" fmla="*/ 1914917 h 4160065"/>
                <a:gd name="connsiteX475" fmla="*/ 1321344 w 3245074"/>
                <a:gd name="connsiteY475" fmla="*/ 1882573 h 4160065"/>
                <a:gd name="connsiteX476" fmla="*/ 1313627 w 3245074"/>
                <a:gd name="connsiteY476" fmla="*/ 1870259 h 4160065"/>
                <a:gd name="connsiteX477" fmla="*/ 1295485 w 3245074"/>
                <a:gd name="connsiteY477" fmla="*/ 1862378 h 4160065"/>
                <a:gd name="connsiteX478" fmla="*/ 1286291 w 3245074"/>
                <a:gd name="connsiteY478" fmla="*/ 1851542 h 4160065"/>
                <a:gd name="connsiteX479" fmla="*/ 1290477 w 3245074"/>
                <a:gd name="connsiteY479" fmla="*/ 1839311 h 4160065"/>
                <a:gd name="connsiteX480" fmla="*/ 1277753 w 3245074"/>
                <a:gd name="connsiteY480" fmla="*/ 1805325 h 4160065"/>
                <a:gd name="connsiteX481" fmla="*/ 1256820 w 3245074"/>
                <a:gd name="connsiteY481" fmla="*/ 1775608 h 4160065"/>
                <a:gd name="connsiteX482" fmla="*/ 1227595 w 3245074"/>
                <a:gd name="connsiteY482" fmla="*/ 1703449 h 4160065"/>
                <a:gd name="connsiteX483" fmla="*/ 1227021 w 3245074"/>
                <a:gd name="connsiteY483" fmla="*/ 1666837 h 4160065"/>
                <a:gd name="connsiteX484" fmla="*/ 1196154 w 3245074"/>
                <a:gd name="connsiteY484" fmla="*/ 1642209 h 4160065"/>
                <a:gd name="connsiteX485" fmla="*/ 1165616 w 3245074"/>
                <a:gd name="connsiteY485" fmla="*/ 1621276 h 4160065"/>
                <a:gd name="connsiteX486" fmla="*/ 1153631 w 3245074"/>
                <a:gd name="connsiteY486" fmla="*/ 1581872 h 4160065"/>
                <a:gd name="connsiteX487" fmla="*/ 1138362 w 3245074"/>
                <a:gd name="connsiteY487" fmla="*/ 1523423 h 4160065"/>
                <a:gd name="connsiteX488" fmla="*/ 1128100 w 3245074"/>
                <a:gd name="connsiteY488" fmla="*/ 1522931 h 4160065"/>
                <a:gd name="connsiteX489" fmla="*/ 1121287 w 3245074"/>
                <a:gd name="connsiteY489" fmla="*/ 1510535 h 4160065"/>
                <a:gd name="connsiteX490" fmla="*/ 1099697 w 3245074"/>
                <a:gd name="connsiteY490" fmla="*/ 1488945 h 4160065"/>
                <a:gd name="connsiteX491" fmla="*/ 1090010 w 3245074"/>
                <a:gd name="connsiteY491" fmla="*/ 1469243 h 4160065"/>
                <a:gd name="connsiteX492" fmla="*/ 1091488 w 3245074"/>
                <a:gd name="connsiteY492" fmla="*/ 1438376 h 4160065"/>
                <a:gd name="connsiteX493" fmla="*/ 1082622 w 3245074"/>
                <a:gd name="connsiteY493" fmla="*/ 1404062 h 4160065"/>
                <a:gd name="connsiteX494" fmla="*/ 1094607 w 3245074"/>
                <a:gd name="connsiteY494" fmla="*/ 1328456 h 4160065"/>
                <a:gd name="connsiteX495" fmla="*/ 1099533 w 3245074"/>
                <a:gd name="connsiteY495" fmla="*/ 1285276 h 4160065"/>
                <a:gd name="connsiteX496" fmla="*/ 1118085 w 3245074"/>
                <a:gd name="connsiteY496" fmla="*/ 1243655 h 4160065"/>
                <a:gd name="connsiteX497" fmla="*/ 1129168 w 3245074"/>
                <a:gd name="connsiteY497" fmla="*/ 1185288 h 4160065"/>
                <a:gd name="connsiteX498" fmla="*/ 1144355 w 3245074"/>
                <a:gd name="connsiteY498" fmla="*/ 1187915 h 4160065"/>
                <a:gd name="connsiteX499" fmla="*/ 1124570 w 3245074"/>
                <a:gd name="connsiteY499" fmla="*/ 1163452 h 4160065"/>
                <a:gd name="connsiteX500" fmla="*/ 1125802 w 3245074"/>
                <a:gd name="connsiteY500" fmla="*/ 1132586 h 4160065"/>
                <a:gd name="connsiteX501" fmla="*/ 1139675 w 3245074"/>
                <a:gd name="connsiteY501" fmla="*/ 1103115 h 4160065"/>
                <a:gd name="connsiteX502" fmla="*/ 1149198 w 3245074"/>
                <a:gd name="connsiteY502" fmla="*/ 1124623 h 4160065"/>
                <a:gd name="connsiteX503" fmla="*/ 1170706 w 3245074"/>
                <a:gd name="connsiteY503" fmla="*/ 1076928 h 4160065"/>
                <a:gd name="connsiteX504" fmla="*/ 1153467 w 3245074"/>
                <a:gd name="connsiteY504" fmla="*/ 1032598 h 4160065"/>
                <a:gd name="connsiteX505" fmla="*/ 1098383 w 3245074"/>
                <a:gd name="connsiteY505" fmla="*/ 1008956 h 4160065"/>
                <a:gd name="connsiteX506" fmla="*/ 1079995 w 3245074"/>
                <a:gd name="connsiteY506" fmla="*/ 998694 h 4160065"/>
                <a:gd name="connsiteX507" fmla="*/ 1072032 w 3245074"/>
                <a:gd name="connsiteY507" fmla="*/ 981373 h 4160065"/>
                <a:gd name="connsiteX508" fmla="*/ 1054547 w 3245074"/>
                <a:gd name="connsiteY508" fmla="*/ 967910 h 4160065"/>
                <a:gd name="connsiteX509" fmla="*/ 1062674 w 3245074"/>
                <a:gd name="connsiteY509" fmla="*/ 945910 h 4160065"/>
                <a:gd name="connsiteX510" fmla="*/ 1068420 w 3245074"/>
                <a:gd name="connsiteY510" fmla="*/ 938193 h 4160065"/>
                <a:gd name="connsiteX511" fmla="*/ 1051837 w 3245074"/>
                <a:gd name="connsiteY511" fmla="*/ 904207 h 4160065"/>
                <a:gd name="connsiteX512" fmla="*/ 1031233 w 3245074"/>
                <a:gd name="connsiteY512" fmla="*/ 856594 h 4160065"/>
                <a:gd name="connsiteX513" fmla="*/ 1009478 w 3245074"/>
                <a:gd name="connsiteY513" fmla="*/ 801183 h 4160065"/>
                <a:gd name="connsiteX514" fmla="*/ 987806 w 3245074"/>
                <a:gd name="connsiteY514" fmla="*/ 773107 h 4160065"/>
                <a:gd name="connsiteX515" fmla="*/ 975985 w 3245074"/>
                <a:gd name="connsiteY515" fmla="*/ 745607 h 4160065"/>
                <a:gd name="connsiteX516" fmla="*/ 991008 w 3245074"/>
                <a:gd name="connsiteY516" fmla="*/ 746674 h 4160065"/>
                <a:gd name="connsiteX517" fmla="*/ 974343 w 3245074"/>
                <a:gd name="connsiteY517" fmla="*/ 711374 h 4160065"/>
                <a:gd name="connsiteX518" fmla="*/ 953902 w 3245074"/>
                <a:gd name="connsiteY518" fmla="*/ 702180 h 4160065"/>
                <a:gd name="connsiteX519" fmla="*/ 940768 w 3245074"/>
                <a:gd name="connsiteY519" fmla="*/ 680426 h 4160065"/>
                <a:gd name="connsiteX520" fmla="*/ 909655 w 3245074"/>
                <a:gd name="connsiteY520" fmla="*/ 649642 h 4160065"/>
                <a:gd name="connsiteX521" fmla="*/ 875916 w 3245074"/>
                <a:gd name="connsiteY521" fmla="*/ 637574 h 4160065"/>
                <a:gd name="connsiteX522" fmla="*/ 878625 w 3245074"/>
                <a:gd name="connsiteY522" fmla="*/ 644716 h 4160065"/>
                <a:gd name="connsiteX523" fmla="*/ 832571 w 3245074"/>
                <a:gd name="connsiteY523" fmla="*/ 624932 h 4160065"/>
                <a:gd name="connsiteX524" fmla="*/ 806302 w 3245074"/>
                <a:gd name="connsiteY524" fmla="*/ 608432 h 4160065"/>
                <a:gd name="connsiteX525" fmla="*/ 795302 w 3245074"/>
                <a:gd name="connsiteY525" fmla="*/ 588155 h 4160065"/>
                <a:gd name="connsiteX526" fmla="*/ 733569 w 3245074"/>
                <a:gd name="connsiteY526" fmla="*/ 598745 h 4160065"/>
                <a:gd name="connsiteX527" fmla="*/ 658373 w 3245074"/>
                <a:gd name="connsiteY527" fmla="*/ 579864 h 4160065"/>
                <a:gd name="connsiteX528" fmla="*/ 622746 w 3245074"/>
                <a:gd name="connsiteY528" fmla="*/ 547848 h 4160065"/>
                <a:gd name="connsiteX529" fmla="*/ 573244 w 3245074"/>
                <a:gd name="connsiteY529" fmla="*/ 561476 h 4160065"/>
                <a:gd name="connsiteX530" fmla="*/ 563804 w 3245074"/>
                <a:gd name="connsiteY530" fmla="*/ 571327 h 4160065"/>
                <a:gd name="connsiteX531" fmla="*/ 549930 w 3245074"/>
                <a:gd name="connsiteY531" fmla="*/ 591028 h 4160065"/>
                <a:gd name="connsiteX532" fmla="*/ 517751 w 3245074"/>
                <a:gd name="connsiteY532" fmla="*/ 609499 h 4160065"/>
                <a:gd name="connsiteX533" fmla="*/ 480892 w 3245074"/>
                <a:gd name="connsiteY533" fmla="*/ 621813 h 4160065"/>
                <a:gd name="connsiteX534" fmla="*/ 470138 w 3245074"/>
                <a:gd name="connsiteY534" fmla="*/ 597103 h 4160065"/>
                <a:gd name="connsiteX535" fmla="*/ 497802 w 3245074"/>
                <a:gd name="connsiteY535" fmla="*/ 565088 h 4160065"/>
                <a:gd name="connsiteX536" fmla="*/ 503959 w 3245074"/>
                <a:gd name="connsiteY536" fmla="*/ 538408 h 4160065"/>
                <a:gd name="connsiteX537" fmla="*/ 459137 w 3245074"/>
                <a:gd name="connsiteY537" fmla="*/ 556961 h 4160065"/>
                <a:gd name="connsiteX538" fmla="*/ 451503 w 3245074"/>
                <a:gd name="connsiteY538" fmla="*/ 577073 h 4160065"/>
                <a:gd name="connsiteX539" fmla="*/ 429831 w 3245074"/>
                <a:gd name="connsiteY539" fmla="*/ 598745 h 4160065"/>
                <a:gd name="connsiteX540" fmla="*/ 417927 w 3245074"/>
                <a:gd name="connsiteY540" fmla="*/ 619268 h 4160065"/>
                <a:gd name="connsiteX541" fmla="*/ 392807 w 3245074"/>
                <a:gd name="connsiteY541" fmla="*/ 630761 h 4160065"/>
                <a:gd name="connsiteX542" fmla="*/ 403233 w 3245074"/>
                <a:gd name="connsiteY542" fmla="*/ 664008 h 4160065"/>
                <a:gd name="connsiteX543" fmla="*/ 378934 w 3245074"/>
                <a:gd name="connsiteY543" fmla="*/ 686747 h 4160065"/>
                <a:gd name="connsiteX544" fmla="*/ 344538 w 3245074"/>
                <a:gd name="connsiteY544" fmla="*/ 720897 h 4160065"/>
                <a:gd name="connsiteX545" fmla="*/ 355866 w 3245074"/>
                <a:gd name="connsiteY545" fmla="*/ 717696 h 4160065"/>
                <a:gd name="connsiteX546" fmla="*/ 345030 w 3245074"/>
                <a:gd name="connsiteY546" fmla="*/ 720733 h 4160065"/>
                <a:gd name="connsiteX547" fmla="*/ 300701 w 3245074"/>
                <a:gd name="connsiteY547" fmla="*/ 738054 h 4160065"/>
                <a:gd name="connsiteX548" fmla="*/ 281574 w 3245074"/>
                <a:gd name="connsiteY548" fmla="*/ 766622 h 4160065"/>
                <a:gd name="connsiteX549" fmla="*/ 218363 w 3245074"/>
                <a:gd name="connsiteY549" fmla="*/ 808242 h 4160065"/>
                <a:gd name="connsiteX550" fmla="*/ 75360 w 3245074"/>
                <a:gd name="connsiteY550" fmla="*/ 878348 h 4160065"/>
                <a:gd name="connsiteX551" fmla="*/ 33657 w 3245074"/>
                <a:gd name="connsiteY551" fmla="*/ 896491 h 4160065"/>
                <a:gd name="connsiteX552" fmla="*/ 0 w 3245074"/>
                <a:gd name="connsiteY552" fmla="*/ 910118 h 4160065"/>
                <a:gd name="connsiteX553" fmla="*/ 32508 w 3245074"/>
                <a:gd name="connsiteY553" fmla="*/ 881386 h 4160065"/>
                <a:gd name="connsiteX554" fmla="*/ 66084 w 3245074"/>
                <a:gd name="connsiteY554" fmla="*/ 855199 h 4160065"/>
                <a:gd name="connsiteX555" fmla="*/ 143167 w 3245074"/>
                <a:gd name="connsiteY555" fmla="*/ 825482 h 4160065"/>
                <a:gd name="connsiteX556" fmla="*/ 166646 w 3245074"/>
                <a:gd name="connsiteY556" fmla="*/ 802660 h 4160065"/>
                <a:gd name="connsiteX557" fmla="*/ 201699 w 3245074"/>
                <a:gd name="connsiteY557" fmla="*/ 785011 h 4160065"/>
                <a:gd name="connsiteX558" fmla="*/ 260312 w 3245074"/>
                <a:gd name="connsiteY558" fmla="*/ 726890 h 4160065"/>
                <a:gd name="connsiteX559" fmla="*/ 257439 w 3245074"/>
                <a:gd name="connsiteY559" fmla="*/ 707106 h 4160065"/>
                <a:gd name="connsiteX560" fmla="*/ 260312 w 3245074"/>
                <a:gd name="connsiteY560" fmla="*/ 677799 h 4160065"/>
                <a:gd name="connsiteX561" fmla="*/ 226162 w 3245074"/>
                <a:gd name="connsiteY561" fmla="*/ 669918 h 4160065"/>
                <a:gd name="connsiteX562" fmla="*/ 215326 w 3245074"/>
                <a:gd name="connsiteY562" fmla="*/ 685187 h 4160065"/>
                <a:gd name="connsiteX563" fmla="*/ 199072 w 3245074"/>
                <a:gd name="connsiteY563" fmla="*/ 688225 h 4160065"/>
                <a:gd name="connsiteX564" fmla="*/ 157041 w 3245074"/>
                <a:gd name="connsiteY564" fmla="*/ 688225 h 4160065"/>
                <a:gd name="connsiteX565" fmla="*/ 135122 w 3245074"/>
                <a:gd name="connsiteY565" fmla="*/ 665075 h 4160065"/>
                <a:gd name="connsiteX566" fmla="*/ 121413 w 3245074"/>
                <a:gd name="connsiteY566" fmla="*/ 648164 h 4160065"/>
                <a:gd name="connsiteX567" fmla="*/ 124615 w 3245074"/>
                <a:gd name="connsiteY567" fmla="*/ 631253 h 4160065"/>
                <a:gd name="connsiteX568" fmla="*/ 103271 w 3245074"/>
                <a:gd name="connsiteY568" fmla="*/ 621977 h 4160065"/>
                <a:gd name="connsiteX569" fmla="*/ 76755 w 3245074"/>
                <a:gd name="connsiteY569" fmla="*/ 637410 h 4160065"/>
                <a:gd name="connsiteX570" fmla="*/ 62636 w 3245074"/>
                <a:gd name="connsiteY570" fmla="*/ 597514 h 4160065"/>
                <a:gd name="connsiteX571" fmla="*/ 84226 w 3245074"/>
                <a:gd name="connsiteY571" fmla="*/ 597267 h 4160065"/>
                <a:gd name="connsiteX572" fmla="*/ 62964 w 3245074"/>
                <a:gd name="connsiteY572" fmla="*/ 570998 h 4160065"/>
                <a:gd name="connsiteX573" fmla="*/ 30866 w 3245074"/>
                <a:gd name="connsiteY573" fmla="*/ 553759 h 4160065"/>
                <a:gd name="connsiteX574" fmla="*/ 39486 w 3245074"/>
                <a:gd name="connsiteY574" fmla="*/ 519691 h 4160065"/>
                <a:gd name="connsiteX575" fmla="*/ 59845 w 3245074"/>
                <a:gd name="connsiteY575" fmla="*/ 496952 h 4160065"/>
                <a:gd name="connsiteX576" fmla="*/ 72158 w 3245074"/>
                <a:gd name="connsiteY576" fmla="*/ 464936 h 4160065"/>
                <a:gd name="connsiteX577" fmla="*/ 151130 w 3245074"/>
                <a:gd name="connsiteY577" fmla="*/ 438585 h 4160065"/>
                <a:gd name="connsiteX578" fmla="*/ 172556 w 3245074"/>
                <a:gd name="connsiteY578" fmla="*/ 441786 h 4160065"/>
                <a:gd name="connsiteX579" fmla="*/ 157041 w 3245074"/>
                <a:gd name="connsiteY579" fmla="*/ 444495 h 4160065"/>
                <a:gd name="connsiteX580" fmla="*/ 158601 w 3245074"/>
                <a:gd name="connsiteY580" fmla="*/ 444495 h 4160065"/>
                <a:gd name="connsiteX581" fmla="*/ 180601 w 3245074"/>
                <a:gd name="connsiteY581" fmla="*/ 452540 h 4160065"/>
                <a:gd name="connsiteX582" fmla="*/ 197102 w 3245074"/>
                <a:gd name="connsiteY582" fmla="*/ 432182 h 4160065"/>
                <a:gd name="connsiteX583" fmla="*/ 208184 w 3245074"/>
                <a:gd name="connsiteY583" fmla="*/ 370695 h 4160065"/>
                <a:gd name="connsiteX584" fmla="*/ 220087 w 3245074"/>
                <a:gd name="connsiteY584" fmla="*/ 367083 h 4160065"/>
                <a:gd name="connsiteX585" fmla="*/ 190698 w 3245074"/>
                <a:gd name="connsiteY585" fmla="*/ 370531 h 4160065"/>
                <a:gd name="connsiteX586" fmla="*/ 158683 w 3245074"/>
                <a:gd name="connsiteY586" fmla="*/ 387031 h 4160065"/>
                <a:gd name="connsiteX587" fmla="*/ 122891 w 3245074"/>
                <a:gd name="connsiteY587" fmla="*/ 381613 h 4160065"/>
                <a:gd name="connsiteX588" fmla="*/ 75360 w 3245074"/>
                <a:gd name="connsiteY588" fmla="*/ 385882 h 4160065"/>
                <a:gd name="connsiteX589" fmla="*/ 35217 w 3245074"/>
                <a:gd name="connsiteY589" fmla="*/ 358217 h 4160065"/>
                <a:gd name="connsiteX590" fmla="*/ 1724 w 3245074"/>
                <a:gd name="connsiteY590" fmla="*/ 342374 h 4160065"/>
                <a:gd name="connsiteX591" fmla="*/ 104338 w 3245074"/>
                <a:gd name="connsiteY591" fmla="*/ 285977 h 4160065"/>
                <a:gd name="connsiteX592" fmla="*/ 136682 w 3245074"/>
                <a:gd name="connsiteY592" fmla="*/ 287454 h 4160065"/>
                <a:gd name="connsiteX593" fmla="*/ 146287 w 3245074"/>
                <a:gd name="connsiteY593" fmla="*/ 302149 h 4160065"/>
                <a:gd name="connsiteX594" fmla="*/ 173705 w 3245074"/>
                <a:gd name="connsiteY594" fmla="*/ 302477 h 4160065"/>
                <a:gd name="connsiteX595" fmla="*/ 209662 w 3245074"/>
                <a:gd name="connsiteY595" fmla="*/ 297962 h 4160065"/>
                <a:gd name="connsiteX596" fmla="*/ 206296 w 3245074"/>
                <a:gd name="connsiteY596" fmla="*/ 280969 h 4160065"/>
                <a:gd name="connsiteX597" fmla="*/ 224766 w 3245074"/>
                <a:gd name="connsiteY597" fmla="*/ 264222 h 4160065"/>
                <a:gd name="connsiteX598" fmla="*/ 204982 w 3245074"/>
                <a:gd name="connsiteY598" fmla="*/ 263976 h 4160065"/>
                <a:gd name="connsiteX599" fmla="*/ 189221 w 3245074"/>
                <a:gd name="connsiteY599" fmla="*/ 253468 h 4160065"/>
                <a:gd name="connsiteX600" fmla="*/ 152115 w 3245074"/>
                <a:gd name="connsiteY600" fmla="*/ 234341 h 4160065"/>
                <a:gd name="connsiteX601" fmla="*/ 114271 w 3245074"/>
                <a:gd name="connsiteY601" fmla="*/ 199452 h 4160065"/>
                <a:gd name="connsiteX602" fmla="*/ 75606 w 3245074"/>
                <a:gd name="connsiteY602" fmla="*/ 181803 h 4160065"/>
                <a:gd name="connsiteX603" fmla="*/ 169108 w 3245074"/>
                <a:gd name="connsiteY603" fmla="*/ 145518 h 4160065"/>
                <a:gd name="connsiteX604" fmla="*/ 187907 w 3245074"/>
                <a:gd name="connsiteY604" fmla="*/ 113913 h 4160065"/>
                <a:gd name="connsiteX605" fmla="*/ 226490 w 3245074"/>
                <a:gd name="connsiteY605" fmla="*/ 95771 h 4160065"/>
                <a:gd name="connsiteX606" fmla="*/ 317858 w 3245074"/>
                <a:gd name="connsiteY606" fmla="*/ 72621 h 4160065"/>
                <a:gd name="connsiteX607" fmla="*/ 354635 w 3245074"/>
                <a:gd name="connsiteY607" fmla="*/ 75412 h 4160065"/>
                <a:gd name="connsiteX608" fmla="*/ 337724 w 3245074"/>
                <a:gd name="connsiteY608" fmla="*/ 50867 h 4160065"/>
                <a:gd name="connsiteX609" fmla="*/ 419077 w 3245074"/>
                <a:gd name="connsiteY609" fmla="*/ 35105 h 4160065"/>
                <a:gd name="connsiteX610" fmla="*/ 442555 w 3245074"/>
                <a:gd name="connsiteY610" fmla="*/ 18523 h 4160065"/>
                <a:gd name="connsiteX611" fmla="*/ 454704 w 3245074"/>
                <a:gd name="connsiteY611" fmla="*/ 38471 h 4160065"/>
                <a:gd name="connsiteX612" fmla="*/ 484504 w 3245074"/>
                <a:gd name="connsiteY612" fmla="*/ 46352 h 4160065"/>
                <a:gd name="connsiteX613" fmla="*/ 496161 w 3245074"/>
                <a:gd name="connsiteY613" fmla="*/ 35105 h 4160065"/>
                <a:gd name="connsiteX614" fmla="*/ 513810 w 3245074"/>
                <a:gd name="connsiteY614" fmla="*/ 39620 h 4160065"/>
                <a:gd name="connsiteX615" fmla="*/ 550505 w 3245074"/>
                <a:gd name="connsiteY615" fmla="*/ 47747 h 4160065"/>
                <a:gd name="connsiteX616" fmla="*/ 577924 w 3245074"/>
                <a:gd name="connsiteY616" fmla="*/ 61621 h 4160065"/>
                <a:gd name="connsiteX617" fmla="*/ 623238 w 3245074"/>
                <a:gd name="connsiteY617" fmla="*/ 58665 h 4160065"/>
                <a:gd name="connsiteX618" fmla="*/ 670687 w 3245074"/>
                <a:gd name="connsiteY618" fmla="*/ 58665 h 4160065"/>
                <a:gd name="connsiteX619" fmla="*/ 743338 w 3245074"/>
                <a:gd name="connsiteY619" fmla="*/ 63263 h 4160065"/>
                <a:gd name="connsiteX620" fmla="*/ 775600 w 3245074"/>
                <a:gd name="connsiteY620" fmla="*/ 77136 h 4160065"/>
                <a:gd name="connsiteX621" fmla="*/ 827646 w 3245074"/>
                <a:gd name="connsiteY621" fmla="*/ 71308 h 4160065"/>
                <a:gd name="connsiteX622" fmla="*/ 823705 w 3245074"/>
                <a:gd name="connsiteY622" fmla="*/ 78450 h 4160065"/>
                <a:gd name="connsiteX623" fmla="*/ 870169 w 3245074"/>
                <a:gd name="connsiteY623" fmla="*/ 104637 h 4160065"/>
                <a:gd name="connsiteX624" fmla="*/ 934939 w 3245074"/>
                <a:gd name="connsiteY624" fmla="*/ 109562 h 4160065"/>
                <a:gd name="connsiteX625" fmla="*/ 951850 w 3245074"/>
                <a:gd name="connsiteY625" fmla="*/ 124667 h 4160065"/>
                <a:gd name="connsiteX626" fmla="*/ 981157 w 3245074"/>
                <a:gd name="connsiteY626" fmla="*/ 131152 h 4160065"/>
                <a:gd name="connsiteX627" fmla="*/ 1043710 w 3245074"/>
                <a:gd name="connsiteY627" fmla="*/ 130906 h 4160065"/>
                <a:gd name="connsiteX628" fmla="*/ 1028688 w 3245074"/>
                <a:gd name="connsiteY628" fmla="*/ 108331 h 4160065"/>
                <a:gd name="connsiteX629" fmla="*/ 1107249 w 3245074"/>
                <a:gd name="connsiteY629" fmla="*/ 94129 h 4160065"/>
                <a:gd name="connsiteX630" fmla="*/ 1130317 w 3245074"/>
                <a:gd name="connsiteY630" fmla="*/ 78696 h 4160065"/>
                <a:gd name="connsiteX631" fmla="*/ 1161265 w 3245074"/>
                <a:gd name="connsiteY631" fmla="*/ 69584 h 4160065"/>
                <a:gd name="connsiteX632" fmla="*/ 1162989 w 3245074"/>
                <a:gd name="connsiteY632" fmla="*/ 72539 h 4160065"/>
                <a:gd name="connsiteX633" fmla="*/ 1123750 w 3245074"/>
                <a:gd name="connsiteY633" fmla="*/ 95196 h 4160065"/>
                <a:gd name="connsiteX634" fmla="*/ 1099861 w 3245074"/>
                <a:gd name="connsiteY634" fmla="*/ 119167 h 4160065"/>
                <a:gd name="connsiteX635" fmla="*/ 1097809 w 3245074"/>
                <a:gd name="connsiteY635" fmla="*/ 137227 h 4160065"/>
                <a:gd name="connsiteX636" fmla="*/ 1136474 w 3245074"/>
                <a:gd name="connsiteY636" fmla="*/ 121465 h 4160065"/>
                <a:gd name="connsiteX637" fmla="*/ 1205595 w 3245074"/>
                <a:gd name="connsiteY637" fmla="*/ 90681 h 4160065"/>
                <a:gd name="connsiteX638" fmla="*/ 1244670 w 3245074"/>
                <a:gd name="connsiteY638" fmla="*/ 45038 h 4160065"/>
                <a:gd name="connsiteX639" fmla="*/ 1263305 w 3245074"/>
                <a:gd name="connsiteY639" fmla="*/ 71390 h 4160065"/>
                <a:gd name="connsiteX640" fmla="*/ 1274962 w 3245074"/>
                <a:gd name="connsiteY640" fmla="*/ 105376 h 4160065"/>
                <a:gd name="connsiteX641" fmla="*/ 1309194 w 3245074"/>
                <a:gd name="connsiteY641" fmla="*/ 113995 h 4160065"/>
                <a:gd name="connsiteX642" fmla="*/ 1318963 w 3245074"/>
                <a:gd name="connsiteY642" fmla="*/ 77547 h 4160065"/>
                <a:gd name="connsiteX643" fmla="*/ 1326680 w 3245074"/>
                <a:gd name="connsiteY643" fmla="*/ 100450 h 4160065"/>
                <a:gd name="connsiteX644" fmla="*/ 1354180 w 3245074"/>
                <a:gd name="connsiteY644" fmla="*/ 118674 h 4160065"/>
                <a:gd name="connsiteX645" fmla="*/ 1376099 w 3245074"/>
                <a:gd name="connsiteY645" fmla="*/ 88383 h 4160065"/>
                <a:gd name="connsiteX646" fmla="*/ 1391121 w 3245074"/>
                <a:gd name="connsiteY646" fmla="*/ 97741 h 4160065"/>
                <a:gd name="connsiteX647" fmla="*/ 1412793 w 3245074"/>
                <a:gd name="connsiteY647" fmla="*/ 101928 h 4160065"/>
                <a:gd name="connsiteX648" fmla="*/ 1418950 w 3245074"/>
                <a:gd name="connsiteY648" fmla="*/ 103487 h 4160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</a:cxnLst>
              <a:rect l="l" t="t" r="r" b="b"/>
              <a:pathLst>
                <a:path w="3245074" h="4160065">
                  <a:moveTo>
                    <a:pt x="1419197" y="102092"/>
                  </a:moveTo>
                  <a:cubicBezTo>
                    <a:pt x="1438652" y="107510"/>
                    <a:pt x="1458436" y="116458"/>
                    <a:pt x="1477810" y="122122"/>
                  </a:cubicBezTo>
                  <a:cubicBezTo>
                    <a:pt x="1493489" y="126719"/>
                    <a:pt x="1504654" y="129100"/>
                    <a:pt x="1520990" y="131316"/>
                  </a:cubicBezTo>
                  <a:cubicBezTo>
                    <a:pt x="1533550" y="133040"/>
                    <a:pt x="1553416" y="135667"/>
                    <a:pt x="1564498" y="141824"/>
                  </a:cubicBezTo>
                  <a:cubicBezTo>
                    <a:pt x="1591260" y="156354"/>
                    <a:pt x="1548737" y="156929"/>
                    <a:pt x="1545289" y="174579"/>
                  </a:cubicBezTo>
                  <a:cubicBezTo>
                    <a:pt x="1540938" y="196579"/>
                    <a:pt x="1583215" y="202243"/>
                    <a:pt x="1598156" y="205773"/>
                  </a:cubicBezTo>
                  <a:cubicBezTo>
                    <a:pt x="1605955" y="207661"/>
                    <a:pt x="1616298" y="212505"/>
                    <a:pt x="1624261" y="211602"/>
                  </a:cubicBezTo>
                  <a:cubicBezTo>
                    <a:pt x="1637724" y="210288"/>
                    <a:pt x="1651023" y="198303"/>
                    <a:pt x="1664896" y="195758"/>
                  </a:cubicBezTo>
                  <a:cubicBezTo>
                    <a:pt x="1688457" y="191243"/>
                    <a:pt x="1685583" y="198385"/>
                    <a:pt x="1697240" y="214229"/>
                  </a:cubicBezTo>
                  <a:cubicBezTo>
                    <a:pt x="1701016" y="219318"/>
                    <a:pt x="1707748" y="220796"/>
                    <a:pt x="1710457" y="226953"/>
                  </a:cubicBezTo>
                  <a:cubicBezTo>
                    <a:pt x="1713576" y="234013"/>
                    <a:pt x="1708405" y="241729"/>
                    <a:pt x="1714151" y="248625"/>
                  </a:cubicBezTo>
                  <a:cubicBezTo>
                    <a:pt x="1726383" y="262991"/>
                    <a:pt x="1752980" y="256095"/>
                    <a:pt x="1755443" y="238938"/>
                  </a:cubicBezTo>
                  <a:cubicBezTo>
                    <a:pt x="1757495" y="224819"/>
                    <a:pt x="1741652" y="205691"/>
                    <a:pt x="1756921" y="194855"/>
                  </a:cubicBezTo>
                  <a:cubicBezTo>
                    <a:pt x="1772518" y="183773"/>
                    <a:pt x="1790004" y="207333"/>
                    <a:pt x="1790989" y="180653"/>
                  </a:cubicBezTo>
                  <a:cubicBezTo>
                    <a:pt x="1791235" y="173101"/>
                    <a:pt x="1787459" y="146750"/>
                    <a:pt x="1806340" y="162511"/>
                  </a:cubicBezTo>
                  <a:cubicBezTo>
                    <a:pt x="1817586" y="171870"/>
                    <a:pt x="1803056" y="191736"/>
                    <a:pt x="1821691" y="197811"/>
                  </a:cubicBezTo>
                  <a:cubicBezTo>
                    <a:pt x="1831049" y="200766"/>
                    <a:pt x="1842542" y="190176"/>
                    <a:pt x="1851162" y="193049"/>
                  </a:cubicBezTo>
                  <a:cubicBezTo>
                    <a:pt x="1857729" y="195266"/>
                    <a:pt x="1857975" y="204049"/>
                    <a:pt x="1863393" y="208564"/>
                  </a:cubicBezTo>
                  <a:cubicBezTo>
                    <a:pt x="1891058" y="232207"/>
                    <a:pt x="1924059" y="202736"/>
                    <a:pt x="1950246" y="205117"/>
                  </a:cubicBezTo>
                  <a:cubicBezTo>
                    <a:pt x="1963709" y="206266"/>
                    <a:pt x="1983657" y="206676"/>
                    <a:pt x="1980866" y="185743"/>
                  </a:cubicBezTo>
                  <a:cubicBezTo>
                    <a:pt x="1994329" y="185086"/>
                    <a:pt x="2015262" y="183116"/>
                    <a:pt x="2021994" y="196333"/>
                  </a:cubicBezTo>
                  <a:cubicBezTo>
                    <a:pt x="2026345" y="205035"/>
                    <a:pt x="2020188" y="208893"/>
                    <a:pt x="2019613" y="216527"/>
                  </a:cubicBezTo>
                  <a:cubicBezTo>
                    <a:pt x="2019039" y="223505"/>
                    <a:pt x="2020516" y="228595"/>
                    <a:pt x="2020598" y="236311"/>
                  </a:cubicBezTo>
                  <a:cubicBezTo>
                    <a:pt x="2019039" y="236722"/>
                    <a:pt x="2014606" y="252648"/>
                    <a:pt x="2008613" y="259461"/>
                  </a:cubicBezTo>
                  <a:cubicBezTo>
                    <a:pt x="2019695" y="262006"/>
                    <a:pt x="2029711" y="248543"/>
                    <a:pt x="2039315" y="244685"/>
                  </a:cubicBezTo>
                  <a:cubicBezTo>
                    <a:pt x="2057622" y="237214"/>
                    <a:pt x="2054584" y="240744"/>
                    <a:pt x="2055077" y="222356"/>
                  </a:cubicBezTo>
                  <a:cubicBezTo>
                    <a:pt x="2055405" y="211273"/>
                    <a:pt x="2057375" y="200602"/>
                    <a:pt x="2065502" y="191818"/>
                  </a:cubicBezTo>
                  <a:cubicBezTo>
                    <a:pt x="2072644" y="183937"/>
                    <a:pt x="2086846" y="180407"/>
                    <a:pt x="2091772" y="170310"/>
                  </a:cubicBezTo>
                  <a:cubicBezTo>
                    <a:pt x="2099735" y="154138"/>
                    <a:pt x="2083727" y="154877"/>
                    <a:pt x="2082824" y="145272"/>
                  </a:cubicBezTo>
                  <a:cubicBezTo>
                    <a:pt x="2082167" y="138705"/>
                    <a:pt x="2099981" y="128525"/>
                    <a:pt x="2091443" y="117771"/>
                  </a:cubicBezTo>
                  <a:cubicBezTo>
                    <a:pt x="2086107" y="111040"/>
                    <a:pt x="2070592" y="117443"/>
                    <a:pt x="2061234" y="108249"/>
                  </a:cubicBezTo>
                  <a:cubicBezTo>
                    <a:pt x="2052450" y="99465"/>
                    <a:pt x="2054256" y="86084"/>
                    <a:pt x="2045226" y="79270"/>
                  </a:cubicBezTo>
                  <a:cubicBezTo>
                    <a:pt x="2058689" y="66300"/>
                    <a:pt x="2060166" y="71472"/>
                    <a:pt x="2052778" y="54561"/>
                  </a:cubicBezTo>
                  <a:cubicBezTo>
                    <a:pt x="2045226" y="37240"/>
                    <a:pt x="2051301" y="37650"/>
                    <a:pt x="2068458" y="28292"/>
                  </a:cubicBezTo>
                  <a:cubicBezTo>
                    <a:pt x="2080361" y="21889"/>
                    <a:pt x="2110981" y="-24493"/>
                    <a:pt x="2108847" y="17209"/>
                  </a:cubicBezTo>
                  <a:cubicBezTo>
                    <a:pt x="2118287" y="18687"/>
                    <a:pt x="2127974" y="11791"/>
                    <a:pt x="2131914" y="21971"/>
                  </a:cubicBezTo>
                  <a:cubicBezTo>
                    <a:pt x="2136101" y="33053"/>
                    <a:pt x="2120668" y="40770"/>
                    <a:pt x="2118123" y="49471"/>
                  </a:cubicBezTo>
                  <a:cubicBezTo>
                    <a:pt x="2139795" y="58912"/>
                    <a:pt x="2149728" y="62770"/>
                    <a:pt x="2156542" y="86905"/>
                  </a:cubicBezTo>
                  <a:cubicBezTo>
                    <a:pt x="2160236" y="100122"/>
                    <a:pt x="2162206" y="94786"/>
                    <a:pt x="2151945" y="104965"/>
                  </a:cubicBezTo>
                  <a:cubicBezTo>
                    <a:pt x="2145460" y="111450"/>
                    <a:pt x="2137086" y="110629"/>
                    <a:pt x="2139877" y="122286"/>
                  </a:cubicBezTo>
                  <a:cubicBezTo>
                    <a:pt x="2141847" y="130578"/>
                    <a:pt x="2154736" y="131891"/>
                    <a:pt x="2156624" y="140757"/>
                  </a:cubicBezTo>
                  <a:cubicBezTo>
                    <a:pt x="2158102" y="147735"/>
                    <a:pt x="2152601" y="157914"/>
                    <a:pt x="2151945" y="165466"/>
                  </a:cubicBezTo>
                  <a:cubicBezTo>
                    <a:pt x="2149564" y="191900"/>
                    <a:pt x="2156542" y="194445"/>
                    <a:pt x="2182565" y="192967"/>
                  </a:cubicBezTo>
                  <a:cubicBezTo>
                    <a:pt x="2181580" y="175317"/>
                    <a:pt x="2189214" y="133040"/>
                    <a:pt x="2215155" y="137966"/>
                  </a:cubicBezTo>
                  <a:cubicBezTo>
                    <a:pt x="2226976" y="140182"/>
                    <a:pt x="2234200" y="160623"/>
                    <a:pt x="2227633" y="170064"/>
                  </a:cubicBezTo>
                  <a:cubicBezTo>
                    <a:pt x="2222051" y="178109"/>
                    <a:pt x="2207274" y="174497"/>
                    <a:pt x="2201610" y="183773"/>
                  </a:cubicBezTo>
                  <a:cubicBezTo>
                    <a:pt x="2195207" y="194445"/>
                    <a:pt x="2214088" y="234998"/>
                    <a:pt x="2225991" y="236393"/>
                  </a:cubicBezTo>
                  <a:cubicBezTo>
                    <a:pt x="2235350" y="237461"/>
                    <a:pt x="2241178" y="227363"/>
                    <a:pt x="2245611" y="220468"/>
                  </a:cubicBezTo>
                  <a:cubicBezTo>
                    <a:pt x="2248895" y="215378"/>
                    <a:pt x="2250619" y="218990"/>
                    <a:pt x="2252178" y="211602"/>
                  </a:cubicBezTo>
                  <a:cubicBezTo>
                    <a:pt x="2253163" y="207169"/>
                    <a:pt x="2250536" y="200355"/>
                    <a:pt x="2249305" y="196415"/>
                  </a:cubicBezTo>
                  <a:cubicBezTo>
                    <a:pt x="2266380" y="190504"/>
                    <a:pt x="2280910" y="204132"/>
                    <a:pt x="2287724" y="183773"/>
                  </a:cubicBezTo>
                  <a:cubicBezTo>
                    <a:pt x="2291008" y="173840"/>
                    <a:pt x="2285672" y="171377"/>
                    <a:pt x="2295112" y="163250"/>
                  </a:cubicBezTo>
                  <a:cubicBezTo>
                    <a:pt x="2300859" y="158325"/>
                    <a:pt x="2309642" y="160787"/>
                    <a:pt x="2312433" y="151347"/>
                  </a:cubicBezTo>
                  <a:cubicBezTo>
                    <a:pt x="2316784" y="136981"/>
                    <a:pt x="2297493" y="118346"/>
                    <a:pt x="2327785" y="118921"/>
                  </a:cubicBezTo>
                  <a:cubicBezTo>
                    <a:pt x="2349621" y="119249"/>
                    <a:pt x="2351755" y="134682"/>
                    <a:pt x="2349621" y="151018"/>
                  </a:cubicBezTo>
                  <a:cubicBezTo>
                    <a:pt x="2369405" y="156519"/>
                    <a:pt x="2369487" y="164317"/>
                    <a:pt x="2361278" y="180571"/>
                  </a:cubicBezTo>
                  <a:cubicBezTo>
                    <a:pt x="2354218" y="194691"/>
                    <a:pt x="2354710" y="201423"/>
                    <a:pt x="2355531" y="218005"/>
                  </a:cubicBezTo>
                  <a:cubicBezTo>
                    <a:pt x="2356106" y="229005"/>
                    <a:pt x="2357748" y="247722"/>
                    <a:pt x="2347815" y="255192"/>
                  </a:cubicBezTo>
                  <a:cubicBezTo>
                    <a:pt x="2342479" y="259215"/>
                    <a:pt x="2336076" y="255192"/>
                    <a:pt x="2330329" y="260528"/>
                  </a:cubicBezTo>
                  <a:cubicBezTo>
                    <a:pt x="2325158" y="265290"/>
                    <a:pt x="2329426" y="272267"/>
                    <a:pt x="2321464" y="276044"/>
                  </a:cubicBezTo>
                  <a:cubicBezTo>
                    <a:pt x="2303568" y="284663"/>
                    <a:pt x="2303650" y="258887"/>
                    <a:pt x="2291008" y="255849"/>
                  </a:cubicBezTo>
                  <a:cubicBezTo>
                    <a:pt x="2265313" y="249856"/>
                    <a:pt x="2297985" y="275305"/>
                    <a:pt x="2298888" y="279081"/>
                  </a:cubicBezTo>
                  <a:cubicBezTo>
                    <a:pt x="2301680" y="291559"/>
                    <a:pt x="2268022" y="293365"/>
                    <a:pt x="2258335" y="288439"/>
                  </a:cubicBezTo>
                  <a:cubicBezTo>
                    <a:pt x="2249798" y="284089"/>
                    <a:pt x="2239865" y="251416"/>
                    <a:pt x="2230506" y="276372"/>
                  </a:cubicBezTo>
                  <a:cubicBezTo>
                    <a:pt x="2224678" y="292051"/>
                    <a:pt x="2237976" y="298044"/>
                    <a:pt x="2216715" y="307649"/>
                  </a:cubicBezTo>
                  <a:cubicBezTo>
                    <a:pt x="2205551" y="312656"/>
                    <a:pt x="2187326" y="314380"/>
                    <a:pt x="2175095" y="311836"/>
                  </a:cubicBezTo>
                  <a:cubicBezTo>
                    <a:pt x="2166557" y="310112"/>
                    <a:pt x="2146198" y="293365"/>
                    <a:pt x="2139877" y="307238"/>
                  </a:cubicBezTo>
                  <a:cubicBezTo>
                    <a:pt x="2135034" y="317910"/>
                    <a:pt x="2158594" y="333508"/>
                    <a:pt x="2165818" y="338433"/>
                  </a:cubicBezTo>
                  <a:cubicBezTo>
                    <a:pt x="2180759" y="348777"/>
                    <a:pt x="2184781" y="336463"/>
                    <a:pt x="2199722" y="341142"/>
                  </a:cubicBezTo>
                  <a:cubicBezTo>
                    <a:pt x="2211215" y="344754"/>
                    <a:pt x="2194797" y="360269"/>
                    <a:pt x="2190446" y="370449"/>
                  </a:cubicBezTo>
                  <a:cubicBezTo>
                    <a:pt x="2183960" y="385636"/>
                    <a:pt x="2181087" y="386046"/>
                    <a:pt x="2162699" y="387360"/>
                  </a:cubicBezTo>
                  <a:cubicBezTo>
                    <a:pt x="2146855" y="388509"/>
                    <a:pt x="2142258" y="393270"/>
                    <a:pt x="2128877" y="400084"/>
                  </a:cubicBezTo>
                  <a:cubicBezTo>
                    <a:pt x="2099899" y="414696"/>
                    <a:pt x="2067719" y="381695"/>
                    <a:pt x="2036196" y="381285"/>
                  </a:cubicBezTo>
                  <a:cubicBezTo>
                    <a:pt x="2023143" y="381121"/>
                    <a:pt x="1995971" y="381942"/>
                    <a:pt x="2019531" y="393270"/>
                  </a:cubicBezTo>
                  <a:cubicBezTo>
                    <a:pt x="2037920" y="402054"/>
                    <a:pt x="2058689" y="400002"/>
                    <a:pt x="2076339" y="413301"/>
                  </a:cubicBezTo>
                  <a:cubicBezTo>
                    <a:pt x="2098914" y="430376"/>
                    <a:pt x="2075600" y="429719"/>
                    <a:pt x="2064271" y="441868"/>
                  </a:cubicBezTo>
                  <a:cubicBezTo>
                    <a:pt x="2052696" y="454346"/>
                    <a:pt x="2069525" y="457712"/>
                    <a:pt x="2055734" y="470436"/>
                  </a:cubicBezTo>
                  <a:cubicBezTo>
                    <a:pt x="2051301" y="474541"/>
                    <a:pt x="2040875" y="476183"/>
                    <a:pt x="2037673" y="481518"/>
                  </a:cubicBezTo>
                  <a:cubicBezTo>
                    <a:pt x="2030367" y="493340"/>
                    <a:pt x="2039397" y="486198"/>
                    <a:pt x="2039233" y="495392"/>
                  </a:cubicBezTo>
                  <a:cubicBezTo>
                    <a:pt x="2038987" y="510743"/>
                    <a:pt x="2027166" y="517392"/>
                    <a:pt x="2015919" y="527490"/>
                  </a:cubicBezTo>
                  <a:cubicBezTo>
                    <a:pt x="1996710" y="544893"/>
                    <a:pt x="1987351" y="553677"/>
                    <a:pt x="1987844" y="580274"/>
                  </a:cubicBezTo>
                  <a:cubicBezTo>
                    <a:pt x="1988172" y="601044"/>
                    <a:pt x="1976515" y="616723"/>
                    <a:pt x="1977583" y="638641"/>
                  </a:cubicBezTo>
                  <a:cubicBezTo>
                    <a:pt x="1992934" y="641351"/>
                    <a:pt x="2000486" y="629037"/>
                    <a:pt x="2009352" y="644634"/>
                  </a:cubicBezTo>
                  <a:cubicBezTo>
                    <a:pt x="2016822" y="657605"/>
                    <a:pt x="2017971" y="673202"/>
                    <a:pt x="2026263" y="686665"/>
                  </a:cubicBezTo>
                  <a:cubicBezTo>
                    <a:pt x="2035293" y="701113"/>
                    <a:pt x="2038002" y="704479"/>
                    <a:pt x="2055980" y="703576"/>
                  </a:cubicBezTo>
                  <a:cubicBezTo>
                    <a:pt x="2064025" y="703165"/>
                    <a:pt x="2103839" y="700621"/>
                    <a:pt x="2096123" y="714412"/>
                  </a:cubicBezTo>
                  <a:lnTo>
                    <a:pt x="2099160" y="714412"/>
                  </a:lnTo>
                  <a:cubicBezTo>
                    <a:pt x="2109832" y="712688"/>
                    <a:pt x="2146691" y="728532"/>
                    <a:pt x="2139467" y="746510"/>
                  </a:cubicBezTo>
                  <a:cubicBezTo>
                    <a:pt x="2157363" y="748480"/>
                    <a:pt x="2159908" y="749875"/>
                    <a:pt x="2170497" y="763749"/>
                  </a:cubicBezTo>
                  <a:cubicBezTo>
                    <a:pt x="2174766" y="769331"/>
                    <a:pt x="2188311" y="785585"/>
                    <a:pt x="2195125" y="786652"/>
                  </a:cubicBezTo>
                  <a:cubicBezTo>
                    <a:pt x="2207767" y="788540"/>
                    <a:pt x="2219670" y="776227"/>
                    <a:pt x="2234857" y="779182"/>
                  </a:cubicBezTo>
                  <a:cubicBezTo>
                    <a:pt x="2254067" y="782876"/>
                    <a:pt x="2247581" y="789772"/>
                    <a:pt x="2242984" y="805451"/>
                  </a:cubicBezTo>
                  <a:cubicBezTo>
                    <a:pt x="2236581" y="827123"/>
                    <a:pt x="2237976" y="853885"/>
                    <a:pt x="2238059" y="876378"/>
                  </a:cubicBezTo>
                  <a:cubicBezTo>
                    <a:pt x="2238059" y="891155"/>
                    <a:pt x="2236745" y="898215"/>
                    <a:pt x="2245857" y="908722"/>
                  </a:cubicBezTo>
                  <a:cubicBezTo>
                    <a:pt x="2253902" y="918163"/>
                    <a:pt x="2266791" y="923335"/>
                    <a:pt x="2266134" y="937783"/>
                  </a:cubicBezTo>
                  <a:cubicBezTo>
                    <a:pt x="2282963" y="940574"/>
                    <a:pt x="2284851" y="925223"/>
                    <a:pt x="2295112" y="917506"/>
                  </a:cubicBezTo>
                  <a:cubicBezTo>
                    <a:pt x="2309478" y="906670"/>
                    <a:pt x="2317277" y="913401"/>
                    <a:pt x="2315225" y="890088"/>
                  </a:cubicBezTo>
                  <a:cubicBezTo>
                    <a:pt x="2313665" y="872356"/>
                    <a:pt x="2312844" y="866856"/>
                    <a:pt x="2319822" y="849945"/>
                  </a:cubicBezTo>
                  <a:cubicBezTo>
                    <a:pt x="2326061" y="834758"/>
                    <a:pt x="2319247" y="817272"/>
                    <a:pt x="2324419" y="802414"/>
                  </a:cubicBezTo>
                  <a:cubicBezTo>
                    <a:pt x="2329591" y="787802"/>
                    <a:pt x="2352412" y="787309"/>
                    <a:pt x="2366039" y="778525"/>
                  </a:cubicBezTo>
                  <a:cubicBezTo>
                    <a:pt x="2378763" y="770316"/>
                    <a:pt x="2385987" y="757674"/>
                    <a:pt x="2389271" y="742323"/>
                  </a:cubicBezTo>
                  <a:cubicBezTo>
                    <a:pt x="2393294" y="723278"/>
                    <a:pt x="2392062" y="700128"/>
                    <a:pt x="2392226" y="680508"/>
                  </a:cubicBezTo>
                  <a:cubicBezTo>
                    <a:pt x="2392390" y="662038"/>
                    <a:pt x="2392144" y="657933"/>
                    <a:pt x="2375233" y="649313"/>
                  </a:cubicBezTo>
                  <a:cubicBezTo>
                    <a:pt x="2369487" y="646358"/>
                    <a:pt x="2358158" y="643485"/>
                    <a:pt x="2355531" y="637000"/>
                  </a:cubicBezTo>
                  <a:cubicBezTo>
                    <a:pt x="2350442" y="624111"/>
                    <a:pt x="2364890" y="619925"/>
                    <a:pt x="2372196" y="613439"/>
                  </a:cubicBezTo>
                  <a:cubicBezTo>
                    <a:pt x="2389271" y="598663"/>
                    <a:pt x="2392965" y="586103"/>
                    <a:pt x="2395674" y="564349"/>
                  </a:cubicBezTo>
                  <a:cubicBezTo>
                    <a:pt x="2398383" y="541856"/>
                    <a:pt x="2407413" y="536438"/>
                    <a:pt x="2423093" y="522646"/>
                  </a:cubicBezTo>
                  <a:cubicBezTo>
                    <a:pt x="2438280" y="509347"/>
                    <a:pt x="2438690" y="487757"/>
                    <a:pt x="2454287" y="475033"/>
                  </a:cubicBezTo>
                  <a:cubicBezTo>
                    <a:pt x="2458310" y="478317"/>
                    <a:pt x="2462907" y="486444"/>
                    <a:pt x="2468161" y="488414"/>
                  </a:cubicBezTo>
                  <a:cubicBezTo>
                    <a:pt x="2479654" y="492683"/>
                    <a:pt x="2489915" y="481190"/>
                    <a:pt x="2500177" y="480862"/>
                  </a:cubicBezTo>
                  <a:cubicBezTo>
                    <a:pt x="2510274" y="480533"/>
                    <a:pt x="2527349" y="489153"/>
                    <a:pt x="2533752" y="496787"/>
                  </a:cubicBezTo>
                  <a:cubicBezTo>
                    <a:pt x="2537200" y="500892"/>
                    <a:pt x="2535476" y="506803"/>
                    <a:pt x="2538924" y="510250"/>
                  </a:cubicBezTo>
                  <a:cubicBezTo>
                    <a:pt x="2545573" y="516818"/>
                    <a:pt x="2558708" y="514191"/>
                    <a:pt x="2563797" y="520758"/>
                  </a:cubicBezTo>
                  <a:cubicBezTo>
                    <a:pt x="2567327" y="525355"/>
                    <a:pt x="2562156" y="533482"/>
                    <a:pt x="2564782" y="538162"/>
                  </a:cubicBezTo>
                  <a:cubicBezTo>
                    <a:pt x="2568394" y="544729"/>
                    <a:pt x="2575126" y="542020"/>
                    <a:pt x="2580298" y="545960"/>
                  </a:cubicBezTo>
                  <a:cubicBezTo>
                    <a:pt x="2593433" y="555811"/>
                    <a:pt x="2581119" y="563528"/>
                    <a:pt x="2578738" y="579864"/>
                  </a:cubicBezTo>
                  <a:cubicBezTo>
                    <a:pt x="2577835" y="586103"/>
                    <a:pt x="2580626" y="593984"/>
                    <a:pt x="2578410" y="599976"/>
                  </a:cubicBezTo>
                  <a:cubicBezTo>
                    <a:pt x="2575783" y="607200"/>
                    <a:pt x="2565521" y="610402"/>
                    <a:pt x="2563715" y="617298"/>
                  </a:cubicBezTo>
                  <a:cubicBezTo>
                    <a:pt x="2560514" y="629529"/>
                    <a:pt x="2567081" y="624850"/>
                    <a:pt x="2576850" y="627805"/>
                  </a:cubicBezTo>
                  <a:cubicBezTo>
                    <a:pt x="2586865" y="630843"/>
                    <a:pt x="2585798" y="631417"/>
                    <a:pt x="2593761" y="637410"/>
                  </a:cubicBezTo>
                  <a:cubicBezTo>
                    <a:pt x="2607634" y="647754"/>
                    <a:pt x="2614366" y="648739"/>
                    <a:pt x="2632754" y="645209"/>
                  </a:cubicBezTo>
                  <a:cubicBezTo>
                    <a:pt x="2669860" y="637985"/>
                    <a:pt x="2683651" y="599730"/>
                    <a:pt x="2702532" y="570998"/>
                  </a:cubicBezTo>
                  <a:cubicBezTo>
                    <a:pt x="2724368" y="577976"/>
                    <a:pt x="2714928" y="585775"/>
                    <a:pt x="2707211" y="601618"/>
                  </a:cubicBezTo>
                  <a:cubicBezTo>
                    <a:pt x="2696539" y="623455"/>
                    <a:pt x="2707868" y="617462"/>
                    <a:pt x="2719607" y="630843"/>
                  </a:cubicBezTo>
                  <a:cubicBezTo>
                    <a:pt x="2728801" y="641351"/>
                    <a:pt x="2717719" y="653418"/>
                    <a:pt x="2723712" y="664911"/>
                  </a:cubicBezTo>
                  <a:cubicBezTo>
                    <a:pt x="2730525" y="678045"/>
                    <a:pt x="2742511" y="677142"/>
                    <a:pt x="2745794" y="694135"/>
                  </a:cubicBezTo>
                  <a:cubicBezTo>
                    <a:pt x="2747846" y="704889"/>
                    <a:pt x="2740376" y="717285"/>
                    <a:pt x="2743824" y="725412"/>
                  </a:cubicBezTo>
                  <a:cubicBezTo>
                    <a:pt x="2745384" y="728942"/>
                    <a:pt x="2755235" y="732965"/>
                    <a:pt x="2757862" y="737315"/>
                  </a:cubicBezTo>
                  <a:cubicBezTo>
                    <a:pt x="2760817" y="742323"/>
                    <a:pt x="2759503" y="747987"/>
                    <a:pt x="2762048" y="752831"/>
                  </a:cubicBezTo>
                  <a:cubicBezTo>
                    <a:pt x="2770750" y="769577"/>
                    <a:pt x="2808676" y="773928"/>
                    <a:pt x="2801206" y="794451"/>
                  </a:cubicBezTo>
                  <a:cubicBezTo>
                    <a:pt x="2811057" y="800115"/>
                    <a:pt x="2842498" y="805862"/>
                    <a:pt x="2822632" y="818750"/>
                  </a:cubicBezTo>
                  <a:cubicBezTo>
                    <a:pt x="2807937" y="828273"/>
                    <a:pt x="2774198" y="824332"/>
                    <a:pt x="2771817" y="849699"/>
                  </a:cubicBezTo>
                  <a:cubicBezTo>
                    <a:pt x="2793736" y="852982"/>
                    <a:pt x="2815079" y="834840"/>
                    <a:pt x="2837736" y="839109"/>
                  </a:cubicBezTo>
                  <a:cubicBezTo>
                    <a:pt x="2856207" y="842557"/>
                    <a:pt x="2848983" y="851587"/>
                    <a:pt x="2846110" y="866938"/>
                  </a:cubicBezTo>
                  <a:cubicBezTo>
                    <a:pt x="2840774" y="895752"/>
                    <a:pt x="2851528" y="907655"/>
                    <a:pt x="2822632" y="922021"/>
                  </a:cubicBezTo>
                  <a:cubicBezTo>
                    <a:pt x="2810893" y="927850"/>
                    <a:pt x="2801534" y="935402"/>
                    <a:pt x="2789138" y="940574"/>
                  </a:cubicBezTo>
                  <a:cubicBezTo>
                    <a:pt x="2783884" y="942790"/>
                    <a:pt x="2774444" y="944925"/>
                    <a:pt x="2770258" y="949029"/>
                  </a:cubicBezTo>
                  <a:cubicBezTo>
                    <a:pt x="2764183" y="954776"/>
                    <a:pt x="2766974" y="960768"/>
                    <a:pt x="2762212" y="965694"/>
                  </a:cubicBezTo>
                  <a:cubicBezTo>
                    <a:pt x="2742839" y="986052"/>
                    <a:pt x="2703189" y="977679"/>
                    <a:pt x="2680778" y="973328"/>
                  </a:cubicBezTo>
                  <a:cubicBezTo>
                    <a:pt x="2667561" y="970783"/>
                    <a:pt x="2660994" y="973821"/>
                    <a:pt x="2648270" y="977597"/>
                  </a:cubicBezTo>
                  <a:cubicBezTo>
                    <a:pt x="2636695" y="981045"/>
                    <a:pt x="2633904" y="978828"/>
                    <a:pt x="2624052" y="976448"/>
                  </a:cubicBezTo>
                  <a:cubicBezTo>
                    <a:pt x="2617896" y="974970"/>
                    <a:pt x="2621836" y="972179"/>
                    <a:pt x="2611739" y="974888"/>
                  </a:cubicBezTo>
                  <a:cubicBezTo>
                    <a:pt x="2604186" y="976940"/>
                    <a:pt x="2595156" y="985970"/>
                    <a:pt x="2588507" y="990321"/>
                  </a:cubicBezTo>
                  <a:cubicBezTo>
                    <a:pt x="2576111" y="998612"/>
                    <a:pt x="2563551" y="1007068"/>
                    <a:pt x="2552551" y="1016508"/>
                  </a:cubicBezTo>
                  <a:cubicBezTo>
                    <a:pt x="2548857" y="1019628"/>
                    <a:pt x="2533342" y="1030300"/>
                    <a:pt x="2532931" y="1034979"/>
                  </a:cubicBezTo>
                  <a:cubicBezTo>
                    <a:pt x="2531125" y="1053614"/>
                    <a:pt x="2553700" y="1034158"/>
                    <a:pt x="2559118" y="1030710"/>
                  </a:cubicBezTo>
                  <a:cubicBezTo>
                    <a:pt x="2578984" y="1018068"/>
                    <a:pt x="2606321" y="1013389"/>
                    <a:pt x="2629553" y="1018232"/>
                  </a:cubicBezTo>
                  <a:cubicBezTo>
                    <a:pt x="2629881" y="1024307"/>
                    <a:pt x="2632508" y="1039904"/>
                    <a:pt x="2631030" y="1044584"/>
                  </a:cubicBezTo>
                  <a:cubicBezTo>
                    <a:pt x="2628239" y="1053121"/>
                    <a:pt x="2618470" y="1052300"/>
                    <a:pt x="2620276" y="1065681"/>
                  </a:cubicBezTo>
                  <a:cubicBezTo>
                    <a:pt x="2615433" y="1063383"/>
                    <a:pt x="2582760" y="1055256"/>
                    <a:pt x="2586947" y="1068636"/>
                  </a:cubicBezTo>
                  <a:cubicBezTo>
                    <a:pt x="2589410" y="1076846"/>
                    <a:pt x="2615105" y="1074711"/>
                    <a:pt x="2620194" y="1084644"/>
                  </a:cubicBezTo>
                  <a:cubicBezTo>
                    <a:pt x="2623396" y="1090801"/>
                    <a:pt x="2617321" y="1098600"/>
                    <a:pt x="2618963" y="1104428"/>
                  </a:cubicBezTo>
                  <a:cubicBezTo>
                    <a:pt x="2620769" y="1110913"/>
                    <a:pt x="2624381" y="1110913"/>
                    <a:pt x="2628650" y="1116414"/>
                  </a:cubicBezTo>
                  <a:cubicBezTo>
                    <a:pt x="2635381" y="1125362"/>
                    <a:pt x="2642113" y="1133489"/>
                    <a:pt x="2647038" y="1142765"/>
                  </a:cubicBezTo>
                  <a:cubicBezTo>
                    <a:pt x="2655658" y="1143175"/>
                    <a:pt x="2677494" y="1139071"/>
                    <a:pt x="2684143" y="1144078"/>
                  </a:cubicBezTo>
                  <a:cubicBezTo>
                    <a:pt x="2696786" y="1153765"/>
                    <a:pt x="2686853" y="1171907"/>
                    <a:pt x="2674539" y="1175027"/>
                  </a:cubicBezTo>
                  <a:cubicBezTo>
                    <a:pt x="2659762" y="1178803"/>
                    <a:pt x="2643262" y="1174124"/>
                    <a:pt x="2629881" y="1184960"/>
                  </a:cubicBezTo>
                  <a:cubicBezTo>
                    <a:pt x="2617567" y="1194975"/>
                    <a:pt x="2621918" y="1212132"/>
                    <a:pt x="2605089" y="1218618"/>
                  </a:cubicBezTo>
                  <a:cubicBezTo>
                    <a:pt x="2594253" y="1222722"/>
                    <a:pt x="2573402" y="1225513"/>
                    <a:pt x="2574141" y="1209259"/>
                  </a:cubicBezTo>
                  <a:cubicBezTo>
                    <a:pt x="2574880" y="1193169"/>
                    <a:pt x="2597373" y="1191774"/>
                    <a:pt x="2605172" y="1183072"/>
                  </a:cubicBezTo>
                  <a:cubicBezTo>
                    <a:pt x="2610261" y="1177408"/>
                    <a:pt x="2619702" y="1158198"/>
                    <a:pt x="2611246" y="1153601"/>
                  </a:cubicBezTo>
                  <a:cubicBezTo>
                    <a:pt x="2597866" y="1146213"/>
                    <a:pt x="2590477" y="1169773"/>
                    <a:pt x="2581940" y="1173385"/>
                  </a:cubicBezTo>
                  <a:cubicBezTo>
                    <a:pt x="2564618" y="1180691"/>
                    <a:pt x="2539991" y="1166243"/>
                    <a:pt x="2546148" y="1196617"/>
                  </a:cubicBezTo>
                  <a:cubicBezTo>
                    <a:pt x="2520453" y="1207289"/>
                    <a:pt x="2499520" y="1198505"/>
                    <a:pt x="2481542" y="1223050"/>
                  </a:cubicBezTo>
                  <a:cubicBezTo>
                    <a:pt x="2471527" y="1236760"/>
                    <a:pt x="2430891" y="1253260"/>
                    <a:pt x="2441481" y="1278626"/>
                  </a:cubicBezTo>
                  <a:cubicBezTo>
                    <a:pt x="2447146" y="1292418"/>
                    <a:pt x="2458885" y="1275179"/>
                    <a:pt x="2463153" y="1287903"/>
                  </a:cubicBezTo>
                  <a:cubicBezTo>
                    <a:pt x="2468325" y="1303664"/>
                    <a:pt x="2443205" y="1301530"/>
                    <a:pt x="2438444" y="1304731"/>
                  </a:cubicBezTo>
                  <a:cubicBezTo>
                    <a:pt x="2406018" y="1327224"/>
                    <a:pt x="2368912" y="1323284"/>
                    <a:pt x="2368912" y="1323284"/>
                  </a:cubicBezTo>
                  <a:cubicBezTo>
                    <a:pt x="2337061" y="1337075"/>
                    <a:pt x="2374413" y="1400532"/>
                    <a:pt x="2332135" y="1400204"/>
                  </a:cubicBezTo>
                  <a:cubicBezTo>
                    <a:pt x="2330822" y="1395278"/>
                    <a:pt x="2327867" y="1395196"/>
                    <a:pt x="2325978" y="1392897"/>
                  </a:cubicBezTo>
                  <a:cubicBezTo>
                    <a:pt x="2323023" y="1406771"/>
                    <a:pt x="2329016" y="1451347"/>
                    <a:pt x="2302829" y="1447981"/>
                  </a:cubicBezTo>
                  <a:cubicBezTo>
                    <a:pt x="2298478" y="1437145"/>
                    <a:pt x="2305292" y="1422204"/>
                    <a:pt x="2294866" y="1414077"/>
                  </a:cubicBezTo>
                  <a:cubicBezTo>
                    <a:pt x="2267119" y="1424092"/>
                    <a:pt x="2286657" y="1453809"/>
                    <a:pt x="2290269" y="1471295"/>
                  </a:cubicBezTo>
                  <a:cubicBezTo>
                    <a:pt x="2292075" y="1480653"/>
                    <a:pt x="2288381" y="1491243"/>
                    <a:pt x="2291336" y="1499452"/>
                  </a:cubicBezTo>
                  <a:cubicBezTo>
                    <a:pt x="2294620" y="1508646"/>
                    <a:pt x="2308000" y="1515542"/>
                    <a:pt x="2288955" y="1519400"/>
                  </a:cubicBezTo>
                  <a:cubicBezTo>
                    <a:pt x="2287724" y="1536557"/>
                    <a:pt x="2291090" y="1536722"/>
                    <a:pt x="2275985" y="1546491"/>
                  </a:cubicBezTo>
                  <a:cubicBezTo>
                    <a:pt x="2264821" y="1553715"/>
                    <a:pt x="2255544" y="1562088"/>
                    <a:pt x="2245611" y="1570379"/>
                  </a:cubicBezTo>
                  <a:cubicBezTo>
                    <a:pt x="2241014" y="1574155"/>
                    <a:pt x="2236910" y="1578588"/>
                    <a:pt x="2231738" y="1581215"/>
                  </a:cubicBezTo>
                  <a:cubicBezTo>
                    <a:pt x="2224350" y="1584992"/>
                    <a:pt x="2218521" y="1582775"/>
                    <a:pt x="2211625" y="1585402"/>
                  </a:cubicBezTo>
                  <a:cubicBezTo>
                    <a:pt x="2196603" y="1591148"/>
                    <a:pt x="2201200" y="1603790"/>
                    <a:pt x="2192826" y="1613231"/>
                  </a:cubicBezTo>
                  <a:cubicBezTo>
                    <a:pt x="2183550" y="1623493"/>
                    <a:pt x="2166311" y="1623000"/>
                    <a:pt x="2158020" y="1636381"/>
                  </a:cubicBezTo>
                  <a:cubicBezTo>
                    <a:pt x="2151124" y="1647545"/>
                    <a:pt x="2153751" y="1662732"/>
                    <a:pt x="2151945" y="1674964"/>
                  </a:cubicBezTo>
                  <a:cubicBezTo>
                    <a:pt x="2150385" y="1685636"/>
                    <a:pt x="2150385" y="1700740"/>
                    <a:pt x="2147348" y="1710838"/>
                  </a:cubicBezTo>
                  <a:cubicBezTo>
                    <a:pt x="2142340" y="1727420"/>
                    <a:pt x="2136019" y="1727584"/>
                    <a:pt x="2143654" y="1744495"/>
                  </a:cubicBezTo>
                  <a:cubicBezTo>
                    <a:pt x="2155228" y="1770026"/>
                    <a:pt x="2151452" y="1798101"/>
                    <a:pt x="2159333" y="1824781"/>
                  </a:cubicBezTo>
                  <a:cubicBezTo>
                    <a:pt x="2168117" y="1854087"/>
                    <a:pt x="2143900" y="1877648"/>
                    <a:pt x="2119190" y="1854005"/>
                  </a:cubicBezTo>
                  <a:cubicBezTo>
                    <a:pt x="2106138" y="1841527"/>
                    <a:pt x="2106630" y="1830199"/>
                    <a:pt x="2099242" y="1816818"/>
                  </a:cubicBezTo>
                  <a:cubicBezTo>
                    <a:pt x="2091443" y="1802780"/>
                    <a:pt x="2083563" y="1799661"/>
                    <a:pt x="2085286" y="1781354"/>
                  </a:cubicBezTo>
                  <a:cubicBezTo>
                    <a:pt x="2086518" y="1768712"/>
                    <a:pt x="2092839" y="1760257"/>
                    <a:pt x="2085697" y="1747286"/>
                  </a:cubicBezTo>
                  <a:cubicBezTo>
                    <a:pt x="2082824" y="1742114"/>
                    <a:pt x="2075764" y="1739652"/>
                    <a:pt x="2073301" y="1734644"/>
                  </a:cubicBezTo>
                  <a:cubicBezTo>
                    <a:pt x="2069443" y="1726846"/>
                    <a:pt x="2074450" y="1721674"/>
                    <a:pt x="2074204" y="1716092"/>
                  </a:cubicBezTo>
                  <a:cubicBezTo>
                    <a:pt x="2073958" y="1709114"/>
                    <a:pt x="2077734" y="1702875"/>
                    <a:pt x="2066405" y="1705256"/>
                  </a:cubicBezTo>
                  <a:cubicBezTo>
                    <a:pt x="2057622" y="1707062"/>
                    <a:pt x="2060577" y="1715271"/>
                    <a:pt x="2054831" y="1719868"/>
                  </a:cubicBezTo>
                  <a:cubicBezTo>
                    <a:pt x="2041203" y="1730950"/>
                    <a:pt x="2023636" y="1724383"/>
                    <a:pt x="2021748" y="1705912"/>
                  </a:cubicBezTo>
                  <a:cubicBezTo>
                    <a:pt x="2009762" y="1704188"/>
                    <a:pt x="1997367" y="1709114"/>
                    <a:pt x="1984971" y="1708703"/>
                  </a:cubicBezTo>
                  <a:cubicBezTo>
                    <a:pt x="1972657" y="1708293"/>
                    <a:pt x="1961411" y="1702054"/>
                    <a:pt x="1949918" y="1705256"/>
                  </a:cubicBezTo>
                  <a:cubicBezTo>
                    <a:pt x="1927507" y="1711412"/>
                    <a:pt x="1946798" y="1745316"/>
                    <a:pt x="1911253" y="1736696"/>
                  </a:cubicBezTo>
                  <a:cubicBezTo>
                    <a:pt x="1908133" y="1742114"/>
                    <a:pt x="1907394" y="1748600"/>
                    <a:pt x="1907641" y="1754757"/>
                  </a:cubicBezTo>
                  <a:cubicBezTo>
                    <a:pt x="1884080" y="1756973"/>
                    <a:pt x="1884245" y="1740226"/>
                    <a:pt x="1864707" y="1734808"/>
                  </a:cubicBezTo>
                  <a:cubicBezTo>
                    <a:pt x="1851654" y="1731278"/>
                    <a:pt x="1816519" y="1738092"/>
                    <a:pt x="1804534" y="1742607"/>
                  </a:cubicBezTo>
                  <a:lnTo>
                    <a:pt x="1799937" y="1744167"/>
                  </a:lnTo>
                  <a:cubicBezTo>
                    <a:pt x="1783683" y="1748189"/>
                    <a:pt x="1763734" y="1757137"/>
                    <a:pt x="1781302" y="1773145"/>
                  </a:cubicBezTo>
                  <a:cubicBezTo>
                    <a:pt x="1751749" y="1786444"/>
                    <a:pt x="1737793" y="1798101"/>
                    <a:pt x="1724413" y="1827408"/>
                  </a:cubicBezTo>
                  <a:cubicBezTo>
                    <a:pt x="1712345" y="1853841"/>
                    <a:pt x="1702740" y="1885857"/>
                    <a:pt x="1702740" y="1915492"/>
                  </a:cubicBezTo>
                  <a:cubicBezTo>
                    <a:pt x="1702740" y="1933716"/>
                    <a:pt x="1700934" y="1946358"/>
                    <a:pt x="1696255" y="1963761"/>
                  </a:cubicBezTo>
                  <a:cubicBezTo>
                    <a:pt x="1693300" y="1974515"/>
                    <a:pt x="1686240" y="1994463"/>
                    <a:pt x="1686158" y="2004971"/>
                  </a:cubicBezTo>
                  <a:cubicBezTo>
                    <a:pt x="1685994" y="2018845"/>
                    <a:pt x="1700196" y="2029927"/>
                    <a:pt x="1707009" y="2041994"/>
                  </a:cubicBezTo>
                  <a:cubicBezTo>
                    <a:pt x="1713494" y="2053652"/>
                    <a:pt x="1716368" y="2067032"/>
                    <a:pt x="1725808" y="2076309"/>
                  </a:cubicBezTo>
                  <a:cubicBezTo>
                    <a:pt x="1729584" y="2080003"/>
                    <a:pt x="1736890" y="2080742"/>
                    <a:pt x="1739435" y="2085585"/>
                  </a:cubicBezTo>
                  <a:cubicBezTo>
                    <a:pt x="1741816" y="2090100"/>
                    <a:pt x="1736562" y="2101429"/>
                    <a:pt x="1740010" y="2104959"/>
                  </a:cubicBezTo>
                  <a:cubicBezTo>
                    <a:pt x="1745264" y="2110377"/>
                    <a:pt x="1768496" y="2104384"/>
                    <a:pt x="1776376" y="2105698"/>
                  </a:cubicBezTo>
                  <a:cubicBezTo>
                    <a:pt x="1802071" y="2110048"/>
                    <a:pt x="1822348" y="2102906"/>
                    <a:pt x="1847303" y="2092481"/>
                  </a:cubicBezTo>
                  <a:cubicBezTo>
                    <a:pt x="1862983" y="2085996"/>
                    <a:pt x="1868565" y="2087802"/>
                    <a:pt x="1875132" y="2069741"/>
                  </a:cubicBezTo>
                  <a:cubicBezTo>
                    <a:pt x="1879565" y="2057428"/>
                    <a:pt x="1877021" y="2045278"/>
                    <a:pt x="1880304" y="2032718"/>
                  </a:cubicBezTo>
                  <a:cubicBezTo>
                    <a:pt x="1885804" y="2011949"/>
                    <a:pt x="1896148" y="2020240"/>
                    <a:pt x="1910842" y="2015807"/>
                  </a:cubicBezTo>
                  <a:cubicBezTo>
                    <a:pt x="1924305" y="2011703"/>
                    <a:pt x="1925865" y="1996762"/>
                    <a:pt x="1942858" y="1997255"/>
                  </a:cubicBezTo>
                  <a:cubicBezTo>
                    <a:pt x="1969209" y="1997994"/>
                    <a:pt x="1956485" y="2013591"/>
                    <a:pt x="1947455" y="2026972"/>
                  </a:cubicBezTo>
                  <a:cubicBezTo>
                    <a:pt x="1938343" y="2040517"/>
                    <a:pt x="1938179" y="2050204"/>
                    <a:pt x="1939738" y="2065555"/>
                  </a:cubicBezTo>
                  <a:cubicBezTo>
                    <a:pt x="1941462" y="2082548"/>
                    <a:pt x="1941873" y="2088951"/>
                    <a:pt x="1933499" y="2103809"/>
                  </a:cubicBezTo>
                  <a:cubicBezTo>
                    <a:pt x="1925947" y="2117190"/>
                    <a:pt x="1931775" y="2124250"/>
                    <a:pt x="1927835" y="2137795"/>
                  </a:cubicBezTo>
                  <a:cubicBezTo>
                    <a:pt x="1924387" y="2149945"/>
                    <a:pt x="1907641" y="2157579"/>
                    <a:pt x="1913797" y="2173341"/>
                  </a:cubicBezTo>
                  <a:cubicBezTo>
                    <a:pt x="1918969" y="2186393"/>
                    <a:pt x="1936537" y="2184095"/>
                    <a:pt x="1949343" y="2182699"/>
                  </a:cubicBezTo>
                  <a:cubicBezTo>
                    <a:pt x="1972000" y="2180236"/>
                    <a:pt x="2001882" y="2164803"/>
                    <a:pt x="2023390" y="2181140"/>
                  </a:cubicBezTo>
                  <a:cubicBezTo>
                    <a:pt x="2039726" y="2193535"/>
                    <a:pt x="2024375" y="2204454"/>
                    <a:pt x="2023390" y="2221200"/>
                  </a:cubicBezTo>
                  <a:cubicBezTo>
                    <a:pt x="2022733" y="2232939"/>
                    <a:pt x="2034882" y="2261671"/>
                    <a:pt x="2012553" y="2262820"/>
                  </a:cubicBezTo>
                  <a:lnTo>
                    <a:pt x="2012553" y="2267418"/>
                  </a:lnTo>
                  <a:cubicBezTo>
                    <a:pt x="2023718" y="2282030"/>
                    <a:pt x="2027166" y="2278090"/>
                    <a:pt x="2018300" y="2295083"/>
                  </a:cubicBezTo>
                  <a:cubicBezTo>
                    <a:pt x="2011076" y="2308956"/>
                    <a:pt x="2009434" y="2316755"/>
                    <a:pt x="2018300" y="2329232"/>
                  </a:cubicBezTo>
                  <a:cubicBezTo>
                    <a:pt x="2033487" y="2350822"/>
                    <a:pt x="2044897" y="2376353"/>
                    <a:pt x="2072726" y="2377010"/>
                  </a:cubicBezTo>
                  <a:cubicBezTo>
                    <a:pt x="2083563" y="2377256"/>
                    <a:pt x="2099160" y="2374711"/>
                    <a:pt x="2107862" y="2368965"/>
                  </a:cubicBezTo>
                  <a:cubicBezTo>
                    <a:pt x="2116481" y="2363300"/>
                    <a:pt x="2117959" y="2348196"/>
                    <a:pt x="2129534" y="2345733"/>
                  </a:cubicBezTo>
                  <a:cubicBezTo>
                    <a:pt x="2135608" y="2344419"/>
                    <a:pt x="2136758" y="2349016"/>
                    <a:pt x="2142586" y="2350248"/>
                  </a:cubicBezTo>
                  <a:cubicBezTo>
                    <a:pt x="2148907" y="2351561"/>
                    <a:pt x="2152930" y="2351397"/>
                    <a:pt x="2159169" y="2352136"/>
                  </a:cubicBezTo>
                  <a:cubicBezTo>
                    <a:pt x="2184125" y="2355173"/>
                    <a:pt x="2174356" y="2361741"/>
                    <a:pt x="2183796" y="2376846"/>
                  </a:cubicBezTo>
                  <a:cubicBezTo>
                    <a:pt x="2188393" y="2384234"/>
                    <a:pt x="2190281" y="2386614"/>
                    <a:pt x="2200625" y="2384398"/>
                  </a:cubicBezTo>
                  <a:cubicBezTo>
                    <a:pt x="2201610" y="2364614"/>
                    <a:pt x="2200215" y="2366338"/>
                    <a:pt x="2216304" y="2356897"/>
                  </a:cubicBezTo>
                  <a:cubicBezTo>
                    <a:pt x="2227551" y="2350412"/>
                    <a:pt x="2233954" y="2339166"/>
                    <a:pt x="2239126" y="2328740"/>
                  </a:cubicBezTo>
                  <a:cubicBezTo>
                    <a:pt x="2245611" y="2315523"/>
                    <a:pt x="2248156" y="2304277"/>
                    <a:pt x="2261044" y="2294754"/>
                  </a:cubicBezTo>
                  <a:cubicBezTo>
                    <a:pt x="2272865" y="2285970"/>
                    <a:pt x="2287149" y="2284985"/>
                    <a:pt x="2297000" y="2274970"/>
                  </a:cubicBezTo>
                  <a:cubicBezTo>
                    <a:pt x="2303239" y="2268649"/>
                    <a:pt x="2309642" y="2248701"/>
                    <a:pt x="2321299" y="2250179"/>
                  </a:cubicBezTo>
                  <a:cubicBezTo>
                    <a:pt x="2342971" y="2252970"/>
                    <a:pt x="2316046" y="2273082"/>
                    <a:pt x="2315143" y="2279567"/>
                  </a:cubicBezTo>
                  <a:cubicBezTo>
                    <a:pt x="2314239" y="2286134"/>
                    <a:pt x="2320479" y="2288926"/>
                    <a:pt x="2321381" y="2295000"/>
                  </a:cubicBezTo>
                  <a:cubicBezTo>
                    <a:pt x="2322202" y="2300583"/>
                    <a:pt x="2318098" y="2308874"/>
                    <a:pt x="2317113" y="2313799"/>
                  </a:cubicBezTo>
                  <a:cubicBezTo>
                    <a:pt x="2314322" y="2327755"/>
                    <a:pt x="2313419" y="2332844"/>
                    <a:pt x="2330658" y="2334979"/>
                  </a:cubicBezTo>
                  <a:cubicBezTo>
                    <a:pt x="2350934" y="2337360"/>
                    <a:pt x="2348225" y="2316180"/>
                    <a:pt x="2345598" y="2299597"/>
                  </a:cubicBezTo>
                  <a:cubicBezTo>
                    <a:pt x="2343382" y="2285888"/>
                    <a:pt x="2339934" y="2291717"/>
                    <a:pt x="2352166" y="2283754"/>
                  </a:cubicBezTo>
                  <a:cubicBezTo>
                    <a:pt x="2355942" y="2281291"/>
                    <a:pt x="2360703" y="2281291"/>
                    <a:pt x="2364233" y="2278007"/>
                  </a:cubicBezTo>
                  <a:cubicBezTo>
                    <a:pt x="2366532" y="2275791"/>
                    <a:pt x="2368256" y="2267664"/>
                    <a:pt x="2369076" y="2267089"/>
                  </a:cubicBezTo>
                  <a:cubicBezTo>
                    <a:pt x="2388532" y="2253134"/>
                    <a:pt x="2388532" y="2282358"/>
                    <a:pt x="2395264" y="2291881"/>
                  </a:cubicBezTo>
                  <a:cubicBezTo>
                    <a:pt x="2409712" y="2312486"/>
                    <a:pt x="2438362" y="2289172"/>
                    <a:pt x="2456750" y="2292127"/>
                  </a:cubicBezTo>
                  <a:cubicBezTo>
                    <a:pt x="2462989" y="2303538"/>
                    <a:pt x="2478422" y="2309449"/>
                    <a:pt x="2490900" y="2310351"/>
                  </a:cubicBezTo>
                  <a:cubicBezTo>
                    <a:pt x="2511998" y="2311911"/>
                    <a:pt x="2506990" y="2301486"/>
                    <a:pt x="2520207" y="2294590"/>
                  </a:cubicBezTo>
                  <a:cubicBezTo>
                    <a:pt x="2525953" y="2291552"/>
                    <a:pt x="2558872" y="2288023"/>
                    <a:pt x="2563387" y="2289172"/>
                  </a:cubicBezTo>
                  <a:cubicBezTo>
                    <a:pt x="2584238" y="2294343"/>
                    <a:pt x="2553372" y="2300336"/>
                    <a:pt x="2551237" y="2310269"/>
                  </a:cubicBezTo>
                  <a:cubicBezTo>
                    <a:pt x="2573566" y="2314702"/>
                    <a:pt x="2609358" y="2305262"/>
                    <a:pt x="2597537" y="2336456"/>
                  </a:cubicBezTo>
                  <a:cubicBezTo>
                    <a:pt x="2614858" y="2342367"/>
                    <a:pt x="2627829" y="2349345"/>
                    <a:pt x="2640143" y="2361823"/>
                  </a:cubicBezTo>
                  <a:cubicBezTo>
                    <a:pt x="2643508" y="2365271"/>
                    <a:pt x="2653523" y="2372002"/>
                    <a:pt x="2654016" y="2377174"/>
                  </a:cubicBezTo>
                  <a:cubicBezTo>
                    <a:pt x="2654673" y="2383905"/>
                    <a:pt x="2645889" y="2386532"/>
                    <a:pt x="2645314" y="2393592"/>
                  </a:cubicBezTo>
                  <a:cubicBezTo>
                    <a:pt x="2658531" y="2394577"/>
                    <a:pt x="2682091" y="2418548"/>
                    <a:pt x="2682091" y="2418548"/>
                  </a:cubicBezTo>
                  <a:cubicBezTo>
                    <a:pt x="2687017" y="2435869"/>
                    <a:pt x="2743085" y="2438907"/>
                    <a:pt x="2745548" y="2415675"/>
                  </a:cubicBezTo>
                  <a:cubicBezTo>
                    <a:pt x="2770914" y="2414197"/>
                    <a:pt x="2778467" y="2420600"/>
                    <a:pt x="2797758" y="2433899"/>
                  </a:cubicBezTo>
                  <a:cubicBezTo>
                    <a:pt x="2808102" y="2441123"/>
                    <a:pt x="2825587" y="2447444"/>
                    <a:pt x="2831333" y="2458937"/>
                  </a:cubicBezTo>
                  <a:cubicBezTo>
                    <a:pt x="2836751" y="2469773"/>
                    <a:pt x="2832154" y="2485453"/>
                    <a:pt x="2835110" y="2497192"/>
                  </a:cubicBezTo>
                  <a:cubicBezTo>
                    <a:pt x="2837572" y="2507042"/>
                    <a:pt x="2850297" y="2518453"/>
                    <a:pt x="2848737" y="2528058"/>
                  </a:cubicBezTo>
                  <a:cubicBezTo>
                    <a:pt x="2846931" y="2539469"/>
                    <a:pt x="2826654" y="2550058"/>
                    <a:pt x="2822303" y="2562044"/>
                  </a:cubicBezTo>
                  <a:cubicBezTo>
                    <a:pt x="2818035" y="2573783"/>
                    <a:pt x="2819102" y="2584701"/>
                    <a:pt x="2811549" y="2596112"/>
                  </a:cubicBezTo>
                  <a:cubicBezTo>
                    <a:pt x="2800713" y="2612612"/>
                    <a:pt x="2751458" y="2623448"/>
                    <a:pt x="2753018" y="2645202"/>
                  </a:cubicBezTo>
                  <a:cubicBezTo>
                    <a:pt x="2775675" y="2644792"/>
                    <a:pt x="2798086" y="2634038"/>
                    <a:pt x="2818855" y="2625418"/>
                  </a:cubicBezTo>
                  <a:cubicBezTo>
                    <a:pt x="2842990" y="2615321"/>
                    <a:pt x="2832975" y="2604157"/>
                    <a:pt x="2848491" y="2588313"/>
                  </a:cubicBezTo>
                  <a:cubicBezTo>
                    <a:pt x="2856207" y="2580432"/>
                    <a:pt x="2893066" y="2576574"/>
                    <a:pt x="2894872" y="2588313"/>
                  </a:cubicBezTo>
                  <a:cubicBezTo>
                    <a:pt x="2896925" y="2602022"/>
                    <a:pt x="2859327" y="2614090"/>
                    <a:pt x="2854894" y="2628127"/>
                  </a:cubicBezTo>
                  <a:cubicBezTo>
                    <a:pt x="2877223" y="2634695"/>
                    <a:pt x="2882969" y="2635351"/>
                    <a:pt x="2897581" y="2619015"/>
                  </a:cubicBezTo>
                  <a:cubicBezTo>
                    <a:pt x="2910387" y="2604813"/>
                    <a:pt x="2919582" y="2602843"/>
                    <a:pt x="2939366" y="2603910"/>
                  </a:cubicBezTo>
                  <a:cubicBezTo>
                    <a:pt x="2939119" y="2606045"/>
                    <a:pt x="2940104" y="2609000"/>
                    <a:pt x="2939858" y="2611135"/>
                  </a:cubicBezTo>
                  <a:cubicBezTo>
                    <a:pt x="2950612" y="2615896"/>
                    <a:pt x="2965060" y="2611135"/>
                    <a:pt x="2976635" y="2614172"/>
                  </a:cubicBezTo>
                  <a:cubicBezTo>
                    <a:pt x="2981889" y="2615567"/>
                    <a:pt x="2989524" y="2616717"/>
                    <a:pt x="2993218" y="2621068"/>
                  </a:cubicBezTo>
                  <a:cubicBezTo>
                    <a:pt x="2999128" y="2627963"/>
                    <a:pt x="2993464" y="2630508"/>
                    <a:pt x="2995106" y="2634941"/>
                  </a:cubicBezTo>
                  <a:cubicBezTo>
                    <a:pt x="2997487" y="2641508"/>
                    <a:pt x="2994039" y="2641344"/>
                    <a:pt x="3004136" y="2645777"/>
                  </a:cubicBezTo>
                  <a:cubicBezTo>
                    <a:pt x="3013740" y="2649882"/>
                    <a:pt x="3010621" y="2645777"/>
                    <a:pt x="3021047" y="2645038"/>
                  </a:cubicBezTo>
                  <a:cubicBezTo>
                    <a:pt x="3036234" y="2644135"/>
                    <a:pt x="3040995" y="2656203"/>
                    <a:pt x="3055279" y="2657845"/>
                  </a:cubicBezTo>
                  <a:cubicBezTo>
                    <a:pt x="3070794" y="2659568"/>
                    <a:pt x="3070630" y="2646762"/>
                    <a:pt x="3084585" y="2643971"/>
                  </a:cubicBezTo>
                  <a:cubicBezTo>
                    <a:pt x="3100347" y="2640852"/>
                    <a:pt x="3117668" y="2646352"/>
                    <a:pt x="3132445" y="2650538"/>
                  </a:cubicBezTo>
                  <a:cubicBezTo>
                    <a:pt x="3147467" y="2654807"/>
                    <a:pt x="3161423" y="2660800"/>
                    <a:pt x="3171028" y="2673360"/>
                  </a:cubicBezTo>
                  <a:cubicBezTo>
                    <a:pt x="3178334" y="2682882"/>
                    <a:pt x="3180058" y="2695278"/>
                    <a:pt x="3190976" y="2699547"/>
                  </a:cubicBezTo>
                  <a:cubicBezTo>
                    <a:pt x="3201155" y="2703487"/>
                    <a:pt x="3212566" y="2697659"/>
                    <a:pt x="3223402" y="2700778"/>
                  </a:cubicBezTo>
                  <a:cubicBezTo>
                    <a:pt x="3233335" y="2703569"/>
                    <a:pt x="3245074" y="2721219"/>
                    <a:pt x="3245074" y="2721219"/>
                  </a:cubicBezTo>
                  <a:cubicBezTo>
                    <a:pt x="3245074" y="2747570"/>
                    <a:pt x="3242940" y="2776138"/>
                    <a:pt x="3233910" y="2799945"/>
                  </a:cubicBezTo>
                  <a:cubicBezTo>
                    <a:pt x="3228820" y="2813408"/>
                    <a:pt x="3216753" y="2822192"/>
                    <a:pt x="3209939" y="2834259"/>
                  </a:cubicBezTo>
                  <a:cubicBezTo>
                    <a:pt x="3203208" y="2846244"/>
                    <a:pt x="3200170" y="2858722"/>
                    <a:pt x="3189909" y="2869558"/>
                  </a:cubicBezTo>
                  <a:cubicBezTo>
                    <a:pt x="3181207" y="2878670"/>
                    <a:pt x="3171766" y="2890492"/>
                    <a:pt x="3162983" y="2898455"/>
                  </a:cubicBezTo>
                  <a:cubicBezTo>
                    <a:pt x="3153624" y="2906992"/>
                    <a:pt x="3145744" y="2906828"/>
                    <a:pt x="3134087" y="2908059"/>
                  </a:cubicBezTo>
                  <a:cubicBezTo>
                    <a:pt x="3110444" y="2910522"/>
                    <a:pt x="3125056" y="2912328"/>
                    <a:pt x="3133676" y="2925298"/>
                  </a:cubicBezTo>
                  <a:cubicBezTo>
                    <a:pt x="3139669" y="2934410"/>
                    <a:pt x="3138109" y="2952306"/>
                    <a:pt x="3137124" y="2963225"/>
                  </a:cubicBezTo>
                  <a:cubicBezTo>
                    <a:pt x="3135236" y="2985307"/>
                    <a:pt x="3125877" y="3000248"/>
                    <a:pt x="3129407" y="3023808"/>
                  </a:cubicBezTo>
                  <a:cubicBezTo>
                    <a:pt x="3130557" y="3031525"/>
                    <a:pt x="3135646" y="3043428"/>
                    <a:pt x="3132609" y="3051555"/>
                  </a:cubicBezTo>
                  <a:cubicBezTo>
                    <a:pt x="3128751" y="3061734"/>
                    <a:pt x="3116765" y="3062966"/>
                    <a:pt x="3111265" y="3071749"/>
                  </a:cubicBezTo>
                  <a:cubicBezTo>
                    <a:pt x="3101825" y="3086854"/>
                    <a:pt x="3109870" y="3112549"/>
                    <a:pt x="3101168" y="3128311"/>
                  </a:cubicBezTo>
                  <a:cubicBezTo>
                    <a:pt x="3093123" y="3143005"/>
                    <a:pt x="3064637" y="3157289"/>
                    <a:pt x="3069481" y="3176334"/>
                  </a:cubicBezTo>
                  <a:cubicBezTo>
                    <a:pt x="3074570" y="3179043"/>
                    <a:pt x="3073339" y="3179782"/>
                    <a:pt x="3073503" y="3185610"/>
                  </a:cubicBezTo>
                  <a:cubicBezTo>
                    <a:pt x="3066033" y="3188237"/>
                    <a:pt x="3058891" y="3191521"/>
                    <a:pt x="3056592" y="3199484"/>
                  </a:cubicBezTo>
                  <a:cubicBezTo>
                    <a:pt x="3033853" y="3205969"/>
                    <a:pt x="3012181" y="3189387"/>
                    <a:pt x="2991658" y="3208760"/>
                  </a:cubicBezTo>
                  <a:cubicBezTo>
                    <a:pt x="2981314" y="3218529"/>
                    <a:pt x="2983121" y="3225178"/>
                    <a:pt x="2967359" y="3225999"/>
                  </a:cubicBezTo>
                  <a:cubicBezTo>
                    <a:pt x="2948642" y="3226984"/>
                    <a:pt x="2952500" y="3227887"/>
                    <a:pt x="2939366" y="3239873"/>
                  </a:cubicBezTo>
                  <a:cubicBezTo>
                    <a:pt x="2922044" y="3255552"/>
                    <a:pt x="2896925" y="3266060"/>
                    <a:pt x="2882640" y="3286418"/>
                  </a:cubicBezTo>
                  <a:cubicBezTo>
                    <a:pt x="2873611" y="3299225"/>
                    <a:pt x="2879521" y="3304561"/>
                    <a:pt x="2882640" y="3318516"/>
                  </a:cubicBezTo>
                  <a:cubicBezTo>
                    <a:pt x="2884939" y="3328860"/>
                    <a:pt x="2880917" y="3344786"/>
                    <a:pt x="2884282" y="3352584"/>
                  </a:cubicBezTo>
                  <a:cubicBezTo>
                    <a:pt x="2887484" y="3352174"/>
                    <a:pt x="2880506" y="3352256"/>
                    <a:pt x="2881081" y="3352502"/>
                  </a:cubicBezTo>
                  <a:lnTo>
                    <a:pt x="2879521" y="3355540"/>
                  </a:lnTo>
                  <a:cubicBezTo>
                    <a:pt x="2878290" y="3375570"/>
                    <a:pt x="2857849" y="3394040"/>
                    <a:pt x="2849804" y="3410705"/>
                  </a:cubicBezTo>
                  <a:cubicBezTo>
                    <a:pt x="2844550" y="3421623"/>
                    <a:pt x="2836505" y="3441079"/>
                    <a:pt x="2825833" y="3448057"/>
                  </a:cubicBezTo>
                  <a:cubicBezTo>
                    <a:pt x="2825587" y="3443541"/>
                    <a:pt x="2823288" y="3439355"/>
                    <a:pt x="2823781" y="3434511"/>
                  </a:cubicBezTo>
                  <a:cubicBezTo>
                    <a:pt x="2811878" y="3433444"/>
                    <a:pt x="2808594" y="3451504"/>
                    <a:pt x="2801206" y="3459385"/>
                  </a:cubicBezTo>
                  <a:cubicBezTo>
                    <a:pt x="2792750" y="3468415"/>
                    <a:pt x="2782325" y="3476542"/>
                    <a:pt x="2779205" y="3488281"/>
                  </a:cubicBezTo>
                  <a:cubicBezTo>
                    <a:pt x="2777728" y="3494028"/>
                    <a:pt x="2780519" y="3500924"/>
                    <a:pt x="2779205" y="3506752"/>
                  </a:cubicBezTo>
                  <a:cubicBezTo>
                    <a:pt x="2777399" y="3514797"/>
                    <a:pt x="2774280" y="3516849"/>
                    <a:pt x="2769518" y="3523334"/>
                  </a:cubicBezTo>
                  <a:cubicBezTo>
                    <a:pt x="2763854" y="3531215"/>
                    <a:pt x="2759421" y="3540410"/>
                    <a:pt x="2751048" y="3546484"/>
                  </a:cubicBezTo>
                  <a:cubicBezTo>
                    <a:pt x="2734466" y="3558469"/>
                    <a:pt x="2701383" y="3558551"/>
                    <a:pt x="2680449" y="3556171"/>
                  </a:cubicBezTo>
                  <a:cubicBezTo>
                    <a:pt x="2670762" y="3555104"/>
                    <a:pt x="2658038" y="3546812"/>
                    <a:pt x="2648105" y="3549850"/>
                  </a:cubicBezTo>
                  <a:cubicBezTo>
                    <a:pt x="2627500" y="3556171"/>
                    <a:pt x="2644904" y="3563477"/>
                    <a:pt x="2653852" y="3570373"/>
                  </a:cubicBezTo>
                  <a:cubicBezTo>
                    <a:pt x="2662718" y="3577186"/>
                    <a:pt x="2661815" y="3581209"/>
                    <a:pt x="2665016" y="3589993"/>
                  </a:cubicBezTo>
                  <a:cubicBezTo>
                    <a:pt x="2666658" y="3594343"/>
                    <a:pt x="2663703" y="3598037"/>
                    <a:pt x="2666822" y="3602060"/>
                  </a:cubicBezTo>
                  <a:cubicBezTo>
                    <a:pt x="2668382" y="3603948"/>
                    <a:pt x="2676673" y="3603866"/>
                    <a:pt x="2679218" y="3606575"/>
                  </a:cubicBezTo>
                  <a:cubicBezTo>
                    <a:pt x="2685457" y="3613388"/>
                    <a:pt x="2684636" y="3622665"/>
                    <a:pt x="2679218" y="3631695"/>
                  </a:cubicBezTo>
                  <a:cubicBezTo>
                    <a:pt x="2676509" y="3636128"/>
                    <a:pt x="2670434" y="3637852"/>
                    <a:pt x="2667889" y="3642449"/>
                  </a:cubicBezTo>
                  <a:cubicBezTo>
                    <a:pt x="2665263" y="3647210"/>
                    <a:pt x="2668136" y="3653285"/>
                    <a:pt x="2664934" y="3657964"/>
                  </a:cubicBezTo>
                  <a:cubicBezTo>
                    <a:pt x="2656807" y="3669704"/>
                    <a:pt x="2626269" y="3675204"/>
                    <a:pt x="2612478" y="3679801"/>
                  </a:cubicBezTo>
                  <a:cubicBezTo>
                    <a:pt x="2590395" y="3687189"/>
                    <a:pt x="2565850" y="3679965"/>
                    <a:pt x="2544834" y="3687517"/>
                  </a:cubicBezTo>
                  <a:cubicBezTo>
                    <a:pt x="2543110" y="3696465"/>
                    <a:pt x="2549760" y="3700652"/>
                    <a:pt x="2550745" y="3708861"/>
                  </a:cubicBezTo>
                  <a:cubicBezTo>
                    <a:pt x="2551402" y="3714115"/>
                    <a:pt x="2547954" y="3721257"/>
                    <a:pt x="2547625" y="3727331"/>
                  </a:cubicBezTo>
                  <a:cubicBezTo>
                    <a:pt x="2546558" y="3751302"/>
                    <a:pt x="2550006" y="3749578"/>
                    <a:pt x="2524476" y="3752041"/>
                  </a:cubicBezTo>
                  <a:cubicBezTo>
                    <a:pt x="2515938" y="3752862"/>
                    <a:pt x="2513065" y="3755735"/>
                    <a:pt x="2505595" y="3757788"/>
                  </a:cubicBezTo>
                  <a:cubicBezTo>
                    <a:pt x="2499191" y="3759593"/>
                    <a:pt x="2493035" y="3757459"/>
                    <a:pt x="2487535" y="3758526"/>
                  </a:cubicBezTo>
                  <a:cubicBezTo>
                    <a:pt x="2469474" y="3761892"/>
                    <a:pt x="2480311" y="3774863"/>
                    <a:pt x="2483184" y="3790378"/>
                  </a:cubicBezTo>
                  <a:cubicBezTo>
                    <a:pt x="2488027" y="3790049"/>
                    <a:pt x="2498453" y="3788982"/>
                    <a:pt x="2501080" y="3793661"/>
                  </a:cubicBezTo>
                  <a:cubicBezTo>
                    <a:pt x="2506908" y="3803841"/>
                    <a:pt x="2495744" y="3798751"/>
                    <a:pt x="2493691" y="3804498"/>
                  </a:cubicBezTo>
                  <a:cubicBezTo>
                    <a:pt x="2493281" y="3805729"/>
                    <a:pt x="2492050" y="3818699"/>
                    <a:pt x="2492214" y="3818371"/>
                  </a:cubicBezTo>
                  <a:cubicBezTo>
                    <a:pt x="2489012" y="3823461"/>
                    <a:pt x="2479490" y="3823543"/>
                    <a:pt x="2476616" y="3829125"/>
                  </a:cubicBezTo>
                  <a:cubicBezTo>
                    <a:pt x="2471937" y="3838155"/>
                    <a:pt x="2479079" y="3853998"/>
                    <a:pt x="2471034" y="3863604"/>
                  </a:cubicBezTo>
                  <a:cubicBezTo>
                    <a:pt x="2467258" y="3868036"/>
                    <a:pt x="2460773" y="3868939"/>
                    <a:pt x="2456668" y="3872469"/>
                  </a:cubicBezTo>
                  <a:cubicBezTo>
                    <a:pt x="2454370" y="3874357"/>
                    <a:pt x="2451086" y="3874193"/>
                    <a:pt x="2448869" y="3876738"/>
                  </a:cubicBezTo>
                  <a:cubicBezTo>
                    <a:pt x="2446735" y="3879201"/>
                    <a:pt x="2449198" y="3884537"/>
                    <a:pt x="2447474" y="3886425"/>
                  </a:cubicBezTo>
                  <a:cubicBezTo>
                    <a:pt x="2441235" y="3893238"/>
                    <a:pt x="2415294" y="3893977"/>
                    <a:pt x="2411518" y="3903007"/>
                  </a:cubicBezTo>
                  <a:cubicBezTo>
                    <a:pt x="2409301" y="3908343"/>
                    <a:pt x="2431220" y="3928209"/>
                    <a:pt x="2437869" y="3933135"/>
                  </a:cubicBezTo>
                  <a:cubicBezTo>
                    <a:pt x="2445750" y="3939046"/>
                    <a:pt x="2466519" y="3940523"/>
                    <a:pt x="2462907" y="3955874"/>
                  </a:cubicBezTo>
                  <a:cubicBezTo>
                    <a:pt x="2461429" y="3962031"/>
                    <a:pt x="2449526" y="3964740"/>
                    <a:pt x="2444683" y="3969419"/>
                  </a:cubicBezTo>
                  <a:cubicBezTo>
                    <a:pt x="2440004" y="3973934"/>
                    <a:pt x="2438198" y="3980091"/>
                    <a:pt x="2433272" y="3984771"/>
                  </a:cubicBezTo>
                  <a:cubicBezTo>
                    <a:pt x="2423585" y="3994046"/>
                    <a:pt x="2403309" y="3994539"/>
                    <a:pt x="2402652" y="4011450"/>
                  </a:cubicBezTo>
                  <a:cubicBezTo>
                    <a:pt x="2402406" y="4017196"/>
                    <a:pt x="2411600" y="4019988"/>
                    <a:pt x="2408645" y="4026883"/>
                  </a:cubicBezTo>
                  <a:cubicBezTo>
                    <a:pt x="2405854" y="4033697"/>
                    <a:pt x="2392637" y="4031973"/>
                    <a:pt x="2387137" y="4034600"/>
                  </a:cubicBezTo>
                  <a:cubicBezTo>
                    <a:pt x="2381801" y="4037144"/>
                    <a:pt x="2376136" y="4041167"/>
                    <a:pt x="2373674" y="4046913"/>
                  </a:cubicBezTo>
                  <a:cubicBezTo>
                    <a:pt x="2372442" y="4049787"/>
                    <a:pt x="2375069" y="4055041"/>
                    <a:pt x="2374577" y="4056518"/>
                  </a:cubicBezTo>
                  <a:cubicBezTo>
                    <a:pt x="2374002" y="4058406"/>
                    <a:pt x="2369980" y="4065056"/>
                    <a:pt x="2369897" y="4066698"/>
                  </a:cubicBezTo>
                  <a:cubicBezTo>
                    <a:pt x="2369487" y="4074086"/>
                    <a:pt x="2368830" y="4072444"/>
                    <a:pt x="2371868" y="4079340"/>
                  </a:cubicBezTo>
                  <a:cubicBezTo>
                    <a:pt x="2374413" y="4085250"/>
                    <a:pt x="2381719" y="4085333"/>
                    <a:pt x="2381390" y="4094527"/>
                  </a:cubicBezTo>
                  <a:cubicBezTo>
                    <a:pt x="2383361" y="4094855"/>
                    <a:pt x="2354793" y="4108482"/>
                    <a:pt x="2345352" y="4119072"/>
                  </a:cubicBezTo>
                  <a:cubicBezTo>
                    <a:pt x="2339031" y="4126296"/>
                    <a:pt x="2339606" y="4157326"/>
                    <a:pt x="2327128" y="4159707"/>
                  </a:cubicBezTo>
                  <a:cubicBezTo>
                    <a:pt x="2312269" y="4162580"/>
                    <a:pt x="2320396" y="4147311"/>
                    <a:pt x="2320971" y="4144192"/>
                  </a:cubicBezTo>
                  <a:cubicBezTo>
                    <a:pt x="2322449" y="4136229"/>
                    <a:pt x="2333038" y="4135901"/>
                    <a:pt x="2319411" y="4129087"/>
                  </a:cubicBezTo>
                  <a:cubicBezTo>
                    <a:pt x="2311612" y="4125229"/>
                    <a:pt x="2287642" y="4130975"/>
                    <a:pt x="2308493" y="4112012"/>
                  </a:cubicBezTo>
                  <a:cubicBezTo>
                    <a:pt x="2295769" y="4111355"/>
                    <a:pt x="2281074" y="4114721"/>
                    <a:pt x="2283619" y="4096661"/>
                  </a:cubicBezTo>
                  <a:cubicBezTo>
                    <a:pt x="2271634" y="4093460"/>
                    <a:pt x="2253820" y="4092064"/>
                    <a:pt x="2243805" y="4084347"/>
                  </a:cubicBezTo>
                  <a:cubicBezTo>
                    <a:pt x="2224267" y="4069488"/>
                    <a:pt x="2257761" y="4071787"/>
                    <a:pt x="2260880" y="4054712"/>
                  </a:cubicBezTo>
                  <a:cubicBezTo>
                    <a:pt x="2261947" y="4049048"/>
                    <a:pt x="2251768" y="4019577"/>
                    <a:pt x="2248813" y="4014241"/>
                  </a:cubicBezTo>
                  <a:cubicBezTo>
                    <a:pt x="2246596" y="4010383"/>
                    <a:pt x="2233297" y="4001107"/>
                    <a:pt x="2233215" y="3999218"/>
                  </a:cubicBezTo>
                  <a:cubicBezTo>
                    <a:pt x="2232641" y="3991091"/>
                    <a:pt x="2246268" y="3987972"/>
                    <a:pt x="2252753" y="3988136"/>
                  </a:cubicBezTo>
                  <a:cubicBezTo>
                    <a:pt x="2252589" y="3981487"/>
                    <a:pt x="2249469" y="3976807"/>
                    <a:pt x="2251357" y="3970979"/>
                  </a:cubicBezTo>
                  <a:cubicBezTo>
                    <a:pt x="2253902" y="3963016"/>
                    <a:pt x="2267448" y="3966628"/>
                    <a:pt x="2256037" y="3956285"/>
                  </a:cubicBezTo>
                  <a:cubicBezTo>
                    <a:pt x="2247089" y="3948075"/>
                    <a:pt x="2223529" y="3951934"/>
                    <a:pt x="2213021" y="3952673"/>
                  </a:cubicBezTo>
                  <a:cubicBezTo>
                    <a:pt x="2214663" y="3949060"/>
                    <a:pt x="2221476" y="3941016"/>
                    <a:pt x="2226648" y="3939046"/>
                  </a:cubicBezTo>
                  <a:cubicBezTo>
                    <a:pt x="2239536" y="3934202"/>
                    <a:pt x="2235021" y="3938224"/>
                    <a:pt x="2243969" y="3943725"/>
                  </a:cubicBezTo>
                  <a:cubicBezTo>
                    <a:pt x="2250208" y="3947501"/>
                    <a:pt x="2252917" y="3957187"/>
                    <a:pt x="2260634" y="3947008"/>
                  </a:cubicBezTo>
                  <a:cubicBezTo>
                    <a:pt x="2266873" y="3938799"/>
                    <a:pt x="2256858" y="3938471"/>
                    <a:pt x="2255955" y="3929687"/>
                  </a:cubicBezTo>
                  <a:cubicBezTo>
                    <a:pt x="2254148" y="3911873"/>
                    <a:pt x="2275246" y="3912612"/>
                    <a:pt x="2282224" y="3902022"/>
                  </a:cubicBezTo>
                  <a:cubicBezTo>
                    <a:pt x="2291993" y="3887164"/>
                    <a:pt x="2273194" y="3878298"/>
                    <a:pt x="2287970" y="3861962"/>
                  </a:cubicBezTo>
                  <a:cubicBezTo>
                    <a:pt x="2289120" y="3863357"/>
                    <a:pt x="2289202" y="3864835"/>
                    <a:pt x="2289858" y="3866394"/>
                  </a:cubicBezTo>
                  <a:lnTo>
                    <a:pt x="2288299" y="3860237"/>
                  </a:lnTo>
                  <a:cubicBezTo>
                    <a:pt x="2284605" y="3850386"/>
                    <a:pt x="2271224" y="3846528"/>
                    <a:pt x="2271388" y="3837088"/>
                  </a:cubicBezTo>
                  <a:cubicBezTo>
                    <a:pt x="2271470" y="3828140"/>
                    <a:pt x="2279843" y="3830849"/>
                    <a:pt x="2280828" y="3824856"/>
                  </a:cubicBezTo>
                  <a:cubicBezTo>
                    <a:pt x="2281731" y="3819931"/>
                    <a:pt x="2274754" y="3816729"/>
                    <a:pt x="2275657" y="3810819"/>
                  </a:cubicBezTo>
                  <a:cubicBezTo>
                    <a:pt x="2276806" y="3803266"/>
                    <a:pt x="2294702" y="3801788"/>
                    <a:pt x="2280664" y="3793908"/>
                  </a:cubicBezTo>
                  <a:cubicBezTo>
                    <a:pt x="2268186" y="3786766"/>
                    <a:pt x="2262358" y="3804251"/>
                    <a:pt x="2250947" y="3789639"/>
                  </a:cubicBezTo>
                  <a:cubicBezTo>
                    <a:pt x="2238387" y="3773467"/>
                    <a:pt x="2250455" y="3743504"/>
                    <a:pt x="2260634" y="3731846"/>
                  </a:cubicBezTo>
                  <a:cubicBezTo>
                    <a:pt x="2277462" y="3712555"/>
                    <a:pt x="2258828" y="3693264"/>
                    <a:pt x="2262440" y="3669211"/>
                  </a:cubicBezTo>
                  <a:cubicBezTo>
                    <a:pt x="2296918" y="3670606"/>
                    <a:pt x="2274097" y="3631284"/>
                    <a:pt x="2291828" y="3610680"/>
                  </a:cubicBezTo>
                  <a:cubicBezTo>
                    <a:pt x="2295030" y="3606986"/>
                    <a:pt x="2303239" y="3606083"/>
                    <a:pt x="2305127" y="3600747"/>
                  </a:cubicBezTo>
                  <a:cubicBezTo>
                    <a:pt x="2308411" y="3591224"/>
                    <a:pt x="2299709" y="3589828"/>
                    <a:pt x="2298150" y="3582523"/>
                  </a:cubicBezTo>
                  <a:cubicBezTo>
                    <a:pt x="2295112" y="3568157"/>
                    <a:pt x="2305456" y="3560932"/>
                    <a:pt x="2308986" y="3547059"/>
                  </a:cubicBezTo>
                  <a:cubicBezTo>
                    <a:pt x="2312516" y="3532939"/>
                    <a:pt x="2303814" y="3521200"/>
                    <a:pt x="2305866" y="3507244"/>
                  </a:cubicBezTo>
                  <a:cubicBezTo>
                    <a:pt x="2307590" y="3495505"/>
                    <a:pt x="2314404" y="3484505"/>
                    <a:pt x="2311695" y="3469893"/>
                  </a:cubicBezTo>
                  <a:cubicBezTo>
                    <a:pt x="2309396" y="3457169"/>
                    <a:pt x="2297903" y="3445922"/>
                    <a:pt x="2302418" y="3432870"/>
                  </a:cubicBezTo>
                  <a:cubicBezTo>
                    <a:pt x="2306277" y="3421377"/>
                    <a:pt x="2323187" y="3409966"/>
                    <a:pt x="2324419" y="3397734"/>
                  </a:cubicBezTo>
                  <a:cubicBezTo>
                    <a:pt x="2324665" y="3394861"/>
                    <a:pt x="2312598" y="3357756"/>
                    <a:pt x="2312023" y="3344868"/>
                  </a:cubicBezTo>
                  <a:cubicBezTo>
                    <a:pt x="2311366" y="3329352"/>
                    <a:pt x="2325158" y="3326725"/>
                    <a:pt x="2329837" y="3314083"/>
                  </a:cubicBezTo>
                  <a:cubicBezTo>
                    <a:pt x="2334188" y="3302262"/>
                    <a:pt x="2329180" y="3283381"/>
                    <a:pt x="2328605" y="3271314"/>
                  </a:cubicBezTo>
                  <a:cubicBezTo>
                    <a:pt x="2327867" y="3255470"/>
                    <a:pt x="2330658" y="3243074"/>
                    <a:pt x="2333203" y="3229283"/>
                  </a:cubicBezTo>
                  <a:cubicBezTo>
                    <a:pt x="2335994" y="3213767"/>
                    <a:pt x="2328195" y="3201454"/>
                    <a:pt x="2327128" y="3186021"/>
                  </a:cubicBezTo>
                  <a:cubicBezTo>
                    <a:pt x="2326225" y="3173461"/>
                    <a:pt x="2332874" y="3156468"/>
                    <a:pt x="2328770" y="3144400"/>
                  </a:cubicBezTo>
                  <a:cubicBezTo>
                    <a:pt x="2324501" y="3131923"/>
                    <a:pt x="2308411" y="3123878"/>
                    <a:pt x="2300941" y="3113616"/>
                  </a:cubicBezTo>
                  <a:cubicBezTo>
                    <a:pt x="2291008" y="3099907"/>
                    <a:pt x="2292239" y="3090466"/>
                    <a:pt x="2274671" y="3085869"/>
                  </a:cubicBezTo>
                  <a:cubicBezTo>
                    <a:pt x="2250619" y="3079548"/>
                    <a:pt x="2212939" y="3077496"/>
                    <a:pt x="2197588" y="3055003"/>
                  </a:cubicBezTo>
                  <a:cubicBezTo>
                    <a:pt x="2192662" y="3047697"/>
                    <a:pt x="2193565" y="3042525"/>
                    <a:pt x="2191431" y="3034972"/>
                  </a:cubicBezTo>
                  <a:cubicBezTo>
                    <a:pt x="2188475" y="3024136"/>
                    <a:pt x="2188640" y="3026189"/>
                    <a:pt x="2182072" y="3016830"/>
                  </a:cubicBezTo>
                  <a:cubicBezTo>
                    <a:pt x="2173289" y="3004024"/>
                    <a:pt x="2172960" y="2991792"/>
                    <a:pt x="2172550" y="2975128"/>
                  </a:cubicBezTo>
                  <a:cubicBezTo>
                    <a:pt x="2170251" y="2974143"/>
                    <a:pt x="2162617" y="2970038"/>
                    <a:pt x="2163520" y="2970285"/>
                  </a:cubicBezTo>
                  <a:lnTo>
                    <a:pt x="2160482" y="2970285"/>
                  </a:lnTo>
                  <a:cubicBezTo>
                    <a:pt x="2160975" y="2949597"/>
                    <a:pt x="2152109" y="2951978"/>
                    <a:pt x="2138810" y="2940649"/>
                  </a:cubicBezTo>
                  <a:cubicBezTo>
                    <a:pt x="2127646" y="2931127"/>
                    <a:pt x="2127728" y="2920701"/>
                    <a:pt x="2125019" y="2906992"/>
                  </a:cubicBezTo>
                  <a:cubicBezTo>
                    <a:pt x="2119108" y="2876946"/>
                    <a:pt x="2107369" y="2854617"/>
                    <a:pt x="2090540" y="2828266"/>
                  </a:cubicBezTo>
                  <a:cubicBezTo>
                    <a:pt x="2085697" y="2820632"/>
                    <a:pt x="2087092" y="2819975"/>
                    <a:pt x="2080115" y="2814721"/>
                  </a:cubicBezTo>
                  <a:cubicBezTo>
                    <a:pt x="2076010" y="2811602"/>
                    <a:pt x="2067883" y="2811191"/>
                    <a:pt x="2065010" y="2806266"/>
                  </a:cubicBezTo>
                  <a:cubicBezTo>
                    <a:pt x="2062793" y="2802407"/>
                    <a:pt x="2064764" y="2792556"/>
                    <a:pt x="2064599" y="2788041"/>
                  </a:cubicBezTo>
                  <a:cubicBezTo>
                    <a:pt x="2064353" y="2782049"/>
                    <a:pt x="2062876" y="2777123"/>
                    <a:pt x="2061973" y="2771131"/>
                  </a:cubicBezTo>
                  <a:cubicBezTo>
                    <a:pt x="2059920" y="2757093"/>
                    <a:pt x="2064025" y="2751182"/>
                    <a:pt x="2074286" y="2739197"/>
                  </a:cubicBezTo>
                  <a:cubicBezTo>
                    <a:pt x="2082495" y="2729592"/>
                    <a:pt x="2091525" y="2722368"/>
                    <a:pt x="2093988" y="2709562"/>
                  </a:cubicBezTo>
                  <a:cubicBezTo>
                    <a:pt x="2095137" y="2703405"/>
                    <a:pt x="2100063" y="2680091"/>
                    <a:pt x="2091033" y="2680091"/>
                  </a:cubicBezTo>
                  <a:cubicBezTo>
                    <a:pt x="2082413" y="2680091"/>
                    <a:pt x="2073137" y="2709316"/>
                    <a:pt x="2073958" y="2678696"/>
                  </a:cubicBezTo>
                  <a:cubicBezTo>
                    <a:pt x="2074450" y="2662934"/>
                    <a:pt x="2086764" y="2658009"/>
                    <a:pt x="2090622" y="2643150"/>
                  </a:cubicBezTo>
                  <a:cubicBezTo>
                    <a:pt x="2094809" y="2626814"/>
                    <a:pt x="2085697" y="2619097"/>
                    <a:pt x="2103265" y="2610806"/>
                  </a:cubicBezTo>
                  <a:cubicBezTo>
                    <a:pt x="2115332" y="2605142"/>
                    <a:pt x="2125922" y="2605881"/>
                    <a:pt x="2130683" y="2589134"/>
                  </a:cubicBezTo>
                  <a:cubicBezTo>
                    <a:pt x="2132161" y="2584126"/>
                    <a:pt x="2128549" y="2574850"/>
                    <a:pt x="2130929" y="2570581"/>
                  </a:cubicBezTo>
                  <a:cubicBezTo>
                    <a:pt x="2133638" y="2565820"/>
                    <a:pt x="2143407" y="2564014"/>
                    <a:pt x="2147922" y="2560977"/>
                  </a:cubicBezTo>
                  <a:cubicBezTo>
                    <a:pt x="2171729" y="2544887"/>
                    <a:pt x="2176572" y="2524528"/>
                    <a:pt x="2171483" y="2496617"/>
                  </a:cubicBezTo>
                  <a:cubicBezTo>
                    <a:pt x="2167706" y="2475684"/>
                    <a:pt x="2171154" y="2453109"/>
                    <a:pt x="2174192" y="2438003"/>
                  </a:cubicBezTo>
                  <a:lnTo>
                    <a:pt x="2174192" y="2436444"/>
                  </a:lnTo>
                  <a:cubicBezTo>
                    <a:pt x="2185602" y="2425197"/>
                    <a:pt x="2176244" y="2426183"/>
                    <a:pt x="2169594" y="2417973"/>
                  </a:cubicBezTo>
                  <a:cubicBezTo>
                    <a:pt x="2164012" y="2410996"/>
                    <a:pt x="2162617" y="2399995"/>
                    <a:pt x="2154490" y="2396055"/>
                  </a:cubicBezTo>
                  <a:cubicBezTo>
                    <a:pt x="2156870" y="2363054"/>
                    <a:pt x="2133064" y="2363875"/>
                    <a:pt x="2110981" y="2377831"/>
                  </a:cubicBezTo>
                  <a:cubicBezTo>
                    <a:pt x="2095137" y="2387846"/>
                    <a:pt x="2104332" y="2385793"/>
                    <a:pt x="2103675" y="2399503"/>
                  </a:cubicBezTo>
                  <a:cubicBezTo>
                    <a:pt x="2103347" y="2407876"/>
                    <a:pt x="2108190" y="2405495"/>
                    <a:pt x="2097518" y="2410667"/>
                  </a:cubicBezTo>
                  <a:cubicBezTo>
                    <a:pt x="2093085" y="2412802"/>
                    <a:pt x="2083973" y="2412637"/>
                    <a:pt x="2078719" y="2411817"/>
                  </a:cubicBezTo>
                  <a:cubicBezTo>
                    <a:pt x="2068786" y="2410339"/>
                    <a:pt x="2051875" y="2394249"/>
                    <a:pt x="2043174" y="2396301"/>
                  </a:cubicBezTo>
                  <a:cubicBezTo>
                    <a:pt x="2038084" y="2397532"/>
                    <a:pt x="2039397" y="2407712"/>
                    <a:pt x="2035211" y="2408451"/>
                  </a:cubicBezTo>
                  <a:cubicBezTo>
                    <a:pt x="2023143" y="2410667"/>
                    <a:pt x="2029957" y="2404100"/>
                    <a:pt x="2026263" y="2397943"/>
                  </a:cubicBezTo>
                  <a:cubicBezTo>
                    <a:pt x="2023554" y="2393346"/>
                    <a:pt x="2018546" y="2388338"/>
                    <a:pt x="2015755" y="2383659"/>
                  </a:cubicBezTo>
                  <a:cubicBezTo>
                    <a:pt x="2013046" y="2379226"/>
                    <a:pt x="2013128" y="2372248"/>
                    <a:pt x="2010912" y="2368636"/>
                  </a:cubicBezTo>
                  <a:cubicBezTo>
                    <a:pt x="2003195" y="2356323"/>
                    <a:pt x="1983986" y="2354517"/>
                    <a:pt x="1971015" y="2347128"/>
                  </a:cubicBezTo>
                  <a:cubicBezTo>
                    <a:pt x="1971261" y="2349837"/>
                    <a:pt x="1964858" y="2345076"/>
                    <a:pt x="1962724" y="2339248"/>
                  </a:cubicBezTo>
                  <a:cubicBezTo>
                    <a:pt x="1960097" y="2331695"/>
                    <a:pt x="1962970" y="2326195"/>
                    <a:pt x="1961575" y="2319217"/>
                  </a:cubicBezTo>
                  <a:cubicBezTo>
                    <a:pt x="1958373" y="2303127"/>
                    <a:pt x="1938835" y="2297463"/>
                    <a:pt x="1935305" y="2280634"/>
                  </a:cubicBezTo>
                  <a:cubicBezTo>
                    <a:pt x="1932843" y="2268649"/>
                    <a:pt x="1936373" y="2252805"/>
                    <a:pt x="1918313" y="2253216"/>
                  </a:cubicBezTo>
                  <a:cubicBezTo>
                    <a:pt x="1914783" y="2253298"/>
                    <a:pt x="1908872" y="2259701"/>
                    <a:pt x="1904357" y="2260604"/>
                  </a:cubicBezTo>
                  <a:cubicBezTo>
                    <a:pt x="1897708" y="2261835"/>
                    <a:pt x="1893028" y="2260029"/>
                    <a:pt x="1885968" y="2257649"/>
                  </a:cubicBezTo>
                  <a:cubicBezTo>
                    <a:pt x="1860849" y="2249111"/>
                    <a:pt x="1829818" y="2255761"/>
                    <a:pt x="1815370" y="2234171"/>
                  </a:cubicBezTo>
                  <a:cubicBezTo>
                    <a:pt x="1806258" y="2220543"/>
                    <a:pt x="1785653" y="2186968"/>
                    <a:pt x="1770302" y="2181714"/>
                  </a:cubicBezTo>
                  <a:cubicBezTo>
                    <a:pt x="1756428" y="2176953"/>
                    <a:pt x="1738122" y="2186886"/>
                    <a:pt x="1725644" y="2191319"/>
                  </a:cubicBezTo>
                  <a:cubicBezTo>
                    <a:pt x="1711278" y="2196327"/>
                    <a:pt x="1640351" y="2171699"/>
                    <a:pt x="1629925" y="2169647"/>
                  </a:cubicBezTo>
                  <a:cubicBezTo>
                    <a:pt x="1611208" y="2166199"/>
                    <a:pt x="1579685" y="2164147"/>
                    <a:pt x="1583462" y="2135907"/>
                  </a:cubicBezTo>
                  <a:cubicBezTo>
                    <a:pt x="1551200" y="2134101"/>
                    <a:pt x="1533140" y="2130735"/>
                    <a:pt x="1517706" y="2103317"/>
                  </a:cubicBezTo>
                  <a:cubicBezTo>
                    <a:pt x="1505311" y="2081316"/>
                    <a:pt x="1488236" y="2062107"/>
                    <a:pt x="1494474" y="2035509"/>
                  </a:cubicBezTo>
                  <a:cubicBezTo>
                    <a:pt x="1497430" y="2022949"/>
                    <a:pt x="1501370" y="2030009"/>
                    <a:pt x="1495542" y="2015151"/>
                  </a:cubicBezTo>
                  <a:cubicBezTo>
                    <a:pt x="1492422" y="2007188"/>
                    <a:pt x="1485937" y="2001031"/>
                    <a:pt x="1482079" y="1993643"/>
                  </a:cubicBezTo>
                  <a:cubicBezTo>
                    <a:pt x="1475593" y="1981411"/>
                    <a:pt x="1475347" y="1968112"/>
                    <a:pt x="1466728" y="1956537"/>
                  </a:cubicBezTo>
                  <a:cubicBezTo>
                    <a:pt x="1453593" y="1938888"/>
                    <a:pt x="1427324" y="1931335"/>
                    <a:pt x="1414189" y="1914589"/>
                  </a:cubicBezTo>
                  <a:cubicBezTo>
                    <a:pt x="1402286" y="1899402"/>
                    <a:pt x="1422316" y="1898088"/>
                    <a:pt x="1418294" y="1882819"/>
                  </a:cubicBezTo>
                  <a:cubicBezTo>
                    <a:pt x="1412876" y="1883066"/>
                    <a:pt x="1407129" y="1883886"/>
                    <a:pt x="1401547" y="1884133"/>
                  </a:cubicBezTo>
                  <a:lnTo>
                    <a:pt x="1401547" y="1882573"/>
                  </a:lnTo>
                  <a:cubicBezTo>
                    <a:pt x="1399659" y="1882655"/>
                    <a:pt x="1399331" y="1885446"/>
                    <a:pt x="1398427" y="1882737"/>
                  </a:cubicBezTo>
                  <a:cubicBezTo>
                    <a:pt x="1398674" y="1865826"/>
                    <a:pt x="1395883" y="1854662"/>
                    <a:pt x="1385785" y="1841281"/>
                  </a:cubicBezTo>
                  <a:cubicBezTo>
                    <a:pt x="1376837" y="1829460"/>
                    <a:pt x="1370845" y="1819691"/>
                    <a:pt x="1363374" y="1806556"/>
                  </a:cubicBezTo>
                  <a:cubicBezTo>
                    <a:pt x="1355986" y="1793586"/>
                    <a:pt x="1345314" y="1786033"/>
                    <a:pt x="1341702" y="1771421"/>
                  </a:cubicBezTo>
                  <a:cubicBezTo>
                    <a:pt x="1337762" y="1755249"/>
                    <a:pt x="1335956" y="1737928"/>
                    <a:pt x="1334971" y="1720771"/>
                  </a:cubicBezTo>
                  <a:cubicBezTo>
                    <a:pt x="1318635" y="1717487"/>
                    <a:pt x="1304269" y="1700494"/>
                    <a:pt x="1289164" y="1699099"/>
                  </a:cubicBezTo>
                  <a:cubicBezTo>
                    <a:pt x="1286126" y="1713136"/>
                    <a:pt x="1303284" y="1717980"/>
                    <a:pt x="1298276" y="1734316"/>
                  </a:cubicBezTo>
                  <a:cubicBezTo>
                    <a:pt x="1293925" y="1748354"/>
                    <a:pt x="1287933" y="1752951"/>
                    <a:pt x="1293268" y="1769861"/>
                  </a:cubicBezTo>
                  <a:cubicBezTo>
                    <a:pt x="1298358" y="1786116"/>
                    <a:pt x="1307388" y="1782914"/>
                    <a:pt x="1317157" y="1794160"/>
                  </a:cubicBezTo>
                  <a:cubicBezTo>
                    <a:pt x="1324299" y="1802370"/>
                    <a:pt x="1325694" y="1816818"/>
                    <a:pt x="1330292" y="1826915"/>
                  </a:cubicBezTo>
                  <a:cubicBezTo>
                    <a:pt x="1335463" y="1838162"/>
                    <a:pt x="1337680" y="1849408"/>
                    <a:pt x="1341784" y="1860572"/>
                  </a:cubicBezTo>
                  <a:cubicBezTo>
                    <a:pt x="1345561" y="1870834"/>
                    <a:pt x="1354591" y="1878879"/>
                    <a:pt x="1359598" y="1888648"/>
                  </a:cubicBezTo>
                  <a:cubicBezTo>
                    <a:pt x="1366001" y="1901208"/>
                    <a:pt x="1367643" y="1910566"/>
                    <a:pt x="1365755" y="1924193"/>
                  </a:cubicBezTo>
                  <a:cubicBezTo>
                    <a:pt x="1363621" y="1939873"/>
                    <a:pt x="1359352" y="1948410"/>
                    <a:pt x="1378479" y="1952022"/>
                  </a:cubicBezTo>
                  <a:cubicBezTo>
                    <a:pt x="1384554" y="1953171"/>
                    <a:pt x="1392106" y="1951858"/>
                    <a:pt x="1398263" y="1952186"/>
                  </a:cubicBezTo>
                  <a:cubicBezTo>
                    <a:pt x="1401054" y="1962202"/>
                    <a:pt x="1402368" y="1978127"/>
                    <a:pt x="1396704" y="1987157"/>
                  </a:cubicBezTo>
                  <a:cubicBezTo>
                    <a:pt x="1387263" y="1987404"/>
                    <a:pt x="1379382" y="1972463"/>
                    <a:pt x="1370352" y="1967784"/>
                  </a:cubicBezTo>
                  <a:cubicBezTo>
                    <a:pt x="1360501" y="1962776"/>
                    <a:pt x="1350240" y="1961709"/>
                    <a:pt x="1342605" y="1950545"/>
                  </a:cubicBezTo>
                  <a:cubicBezTo>
                    <a:pt x="1333083" y="1936671"/>
                    <a:pt x="1340471" y="1927395"/>
                    <a:pt x="1338419" y="1914917"/>
                  </a:cubicBezTo>
                  <a:cubicBezTo>
                    <a:pt x="1336695" y="1904245"/>
                    <a:pt x="1325448" y="1892916"/>
                    <a:pt x="1321344" y="1882573"/>
                  </a:cubicBezTo>
                  <a:cubicBezTo>
                    <a:pt x="1317239" y="1871983"/>
                    <a:pt x="1322821" y="1876170"/>
                    <a:pt x="1313627" y="1870259"/>
                  </a:cubicBezTo>
                  <a:cubicBezTo>
                    <a:pt x="1307552" y="1866401"/>
                    <a:pt x="1301724" y="1867304"/>
                    <a:pt x="1295485" y="1862378"/>
                  </a:cubicBezTo>
                  <a:cubicBezTo>
                    <a:pt x="1292694" y="1860244"/>
                    <a:pt x="1287358" y="1854908"/>
                    <a:pt x="1286291" y="1851542"/>
                  </a:cubicBezTo>
                  <a:cubicBezTo>
                    <a:pt x="1282350" y="1839557"/>
                    <a:pt x="1287686" y="1847766"/>
                    <a:pt x="1290477" y="1839311"/>
                  </a:cubicBezTo>
                  <a:cubicBezTo>
                    <a:pt x="1295567" y="1824206"/>
                    <a:pt x="1284649" y="1821251"/>
                    <a:pt x="1277753" y="1805325"/>
                  </a:cubicBezTo>
                  <a:cubicBezTo>
                    <a:pt x="1270857" y="1788989"/>
                    <a:pt x="1270365" y="1787018"/>
                    <a:pt x="1256820" y="1775608"/>
                  </a:cubicBezTo>
                  <a:cubicBezTo>
                    <a:pt x="1236954" y="1758861"/>
                    <a:pt x="1224968" y="1729144"/>
                    <a:pt x="1227595" y="1703449"/>
                  </a:cubicBezTo>
                  <a:cubicBezTo>
                    <a:pt x="1228745" y="1691546"/>
                    <a:pt x="1233588" y="1678411"/>
                    <a:pt x="1227021" y="1666837"/>
                  </a:cubicBezTo>
                  <a:cubicBezTo>
                    <a:pt x="1221685" y="1657396"/>
                    <a:pt x="1205266" y="1648284"/>
                    <a:pt x="1196154" y="1642209"/>
                  </a:cubicBezTo>
                  <a:cubicBezTo>
                    <a:pt x="1186385" y="1635888"/>
                    <a:pt x="1172594" y="1630799"/>
                    <a:pt x="1165616" y="1621276"/>
                  </a:cubicBezTo>
                  <a:cubicBezTo>
                    <a:pt x="1157325" y="1610112"/>
                    <a:pt x="1158146" y="1595171"/>
                    <a:pt x="1153631" y="1581872"/>
                  </a:cubicBezTo>
                  <a:cubicBezTo>
                    <a:pt x="1147720" y="1564469"/>
                    <a:pt x="1124160" y="1541894"/>
                    <a:pt x="1138362" y="1523423"/>
                  </a:cubicBezTo>
                  <a:cubicBezTo>
                    <a:pt x="1135653" y="1523259"/>
                    <a:pt x="1130563" y="1521781"/>
                    <a:pt x="1128100" y="1522931"/>
                  </a:cubicBezTo>
                  <a:cubicBezTo>
                    <a:pt x="1128100" y="1522931"/>
                    <a:pt x="1123011" y="1517677"/>
                    <a:pt x="1121287" y="1510535"/>
                  </a:cubicBezTo>
                  <a:cubicBezTo>
                    <a:pt x="1118660" y="1499452"/>
                    <a:pt x="1104951" y="1494773"/>
                    <a:pt x="1099697" y="1488945"/>
                  </a:cubicBezTo>
                  <a:cubicBezTo>
                    <a:pt x="1097070" y="1485989"/>
                    <a:pt x="1090995" y="1472937"/>
                    <a:pt x="1090010" y="1469243"/>
                  </a:cubicBezTo>
                  <a:cubicBezTo>
                    <a:pt x="1086562" y="1456272"/>
                    <a:pt x="1095346" y="1451839"/>
                    <a:pt x="1091488" y="1438376"/>
                  </a:cubicBezTo>
                  <a:cubicBezTo>
                    <a:pt x="1087794" y="1425570"/>
                    <a:pt x="1082622" y="1419085"/>
                    <a:pt x="1082622" y="1404062"/>
                  </a:cubicBezTo>
                  <a:cubicBezTo>
                    <a:pt x="1082622" y="1375740"/>
                    <a:pt x="1085577" y="1354643"/>
                    <a:pt x="1094607" y="1328456"/>
                  </a:cubicBezTo>
                  <a:cubicBezTo>
                    <a:pt x="1099697" y="1313433"/>
                    <a:pt x="1097891" y="1300627"/>
                    <a:pt x="1099533" y="1285276"/>
                  </a:cubicBezTo>
                  <a:cubicBezTo>
                    <a:pt x="1101339" y="1268447"/>
                    <a:pt x="1112749" y="1258760"/>
                    <a:pt x="1118085" y="1243655"/>
                  </a:cubicBezTo>
                  <a:cubicBezTo>
                    <a:pt x="1125145" y="1223707"/>
                    <a:pt x="1120630" y="1204498"/>
                    <a:pt x="1129168" y="1185288"/>
                  </a:cubicBezTo>
                  <a:cubicBezTo>
                    <a:pt x="1134339" y="1184878"/>
                    <a:pt x="1139675" y="1185863"/>
                    <a:pt x="1144355" y="1187915"/>
                  </a:cubicBezTo>
                  <a:cubicBezTo>
                    <a:pt x="1155683" y="1175602"/>
                    <a:pt x="1130892" y="1170922"/>
                    <a:pt x="1124570" y="1163452"/>
                  </a:cubicBezTo>
                  <a:cubicBezTo>
                    <a:pt x="1113734" y="1150728"/>
                    <a:pt x="1123011" y="1145474"/>
                    <a:pt x="1125802" y="1132586"/>
                  </a:cubicBezTo>
                  <a:cubicBezTo>
                    <a:pt x="1128265" y="1121339"/>
                    <a:pt x="1121861" y="1105167"/>
                    <a:pt x="1139675" y="1103115"/>
                  </a:cubicBezTo>
                  <a:cubicBezTo>
                    <a:pt x="1157407" y="1101063"/>
                    <a:pt x="1148952" y="1114361"/>
                    <a:pt x="1149198" y="1124623"/>
                  </a:cubicBezTo>
                  <a:cubicBezTo>
                    <a:pt x="1175139" y="1131601"/>
                    <a:pt x="1176616" y="1092361"/>
                    <a:pt x="1170706" y="1076928"/>
                  </a:cubicBezTo>
                  <a:cubicBezTo>
                    <a:pt x="1163400" y="1058211"/>
                    <a:pt x="1135981" y="1054270"/>
                    <a:pt x="1153467" y="1032598"/>
                  </a:cubicBezTo>
                  <a:cubicBezTo>
                    <a:pt x="1128265" y="1032024"/>
                    <a:pt x="1122108" y="1007725"/>
                    <a:pt x="1098383" y="1008956"/>
                  </a:cubicBezTo>
                  <a:cubicBezTo>
                    <a:pt x="1100518" y="994836"/>
                    <a:pt x="1087711" y="1000829"/>
                    <a:pt x="1079995" y="998694"/>
                  </a:cubicBezTo>
                  <a:cubicBezTo>
                    <a:pt x="1063494" y="994262"/>
                    <a:pt x="1078025" y="994672"/>
                    <a:pt x="1072032" y="981373"/>
                  </a:cubicBezTo>
                  <a:cubicBezTo>
                    <a:pt x="1069077" y="974560"/>
                    <a:pt x="1057091" y="975627"/>
                    <a:pt x="1054547" y="967910"/>
                  </a:cubicBezTo>
                  <a:cubicBezTo>
                    <a:pt x="1050852" y="956499"/>
                    <a:pt x="1065218" y="955432"/>
                    <a:pt x="1062674" y="945910"/>
                  </a:cubicBezTo>
                  <a:lnTo>
                    <a:pt x="1068420" y="938193"/>
                  </a:lnTo>
                  <a:cubicBezTo>
                    <a:pt x="1079502" y="917752"/>
                    <a:pt x="1061853" y="917917"/>
                    <a:pt x="1051837" y="904207"/>
                  </a:cubicBezTo>
                  <a:cubicBezTo>
                    <a:pt x="1042397" y="891319"/>
                    <a:pt x="1028113" y="872110"/>
                    <a:pt x="1031233" y="856594"/>
                  </a:cubicBezTo>
                  <a:cubicBezTo>
                    <a:pt x="1007672" y="853146"/>
                    <a:pt x="1016456" y="816862"/>
                    <a:pt x="1009478" y="801183"/>
                  </a:cubicBezTo>
                  <a:cubicBezTo>
                    <a:pt x="1004635" y="790182"/>
                    <a:pt x="993717" y="783369"/>
                    <a:pt x="987806" y="773107"/>
                  </a:cubicBezTo>
                  <a:cubicBezTo>
                    <a:pt x="982881" y="764406"/>
                    <a:pt x="978858" y="754719"/>
                    <a:pt x="975985" y="745607"/>
                  </a:cubicBezTo>
                  <a:cubicBezTo>
                    <a:pt x="980746" y="746510"/>
                    <a:pt x="985918" y="746838"/>
                    <a:pt x="991008" y="746674"/>
                  </a:cubicBezTo>
                  <a:cubicBezTo>
                    <a:pt x="996179" y="737480"/>
                    <a:pt x="982470" y="717203"/>
                    <a:pt x="974343" y="711374"/>
                  </a:cubicBezTo>
                  <a:cubicBezTo>
                    <a:pt x="968268" y="707024"/>
                    <a:pt x="960059" y="708419"/>
                    <a:pt x="953902" y="702180"/>
                  </a:cubicBezTo>
                  <a:cubicBezTo>
                    <a:pt x="948156" y="696434"/>
                    <a:pt x="946268" y="686911"/>
                    <a:pt x="940768" y="680426"/>
                  </a:cubicBezTo>
                  <a:cubicBezTo>
                    <a:pt x="931163" y="669344"/>
                    <a:pt x="918931" y="661135"/>
                    <a:pt x="909655" y="649642"/>
                  </a:cubicBezTo>
                  <a:cubicBezTo>
                    <a:pt x="899722" y="637492"/>
                    <a:pt x="892908" y="627888"/>
                    <a:pt x="875916" y="637574"/>
                  </a:cubicBezTo>
                  <a:cubicBezTo>
                    <a:pt x="877065" y="639709"/>
                    <a:pt x="876408" y="642336"/>
                    <a:pt x="878625" y="644716"/>
                  </a:cubicBezTo>
                  <a:cubicBezTo>
                    <a:pt x="859744" y="648246"/>
                    <a:pt x="842422" y="636425"/>
                    <a:pt x="832571" y="624932"/>
                  </a:cubicBezTo>
                  <a:cubicBezTo>
                    <a:pt x="823541" y="614425"/>
                    <a:pt x="819519" y="615328"/>
                    <a:pt x="806302" y="608432"/>
                  </a:cubicBezTo>
                  <a:cubicBezTo>
                    <a:pt x="795712" y="602850"/>
                    <a:pt x="794727" y="600551"/>
                    <a:pt x="795302" y="588155"/>
                  </a:cubicBezTo>
                  <a:cubicBezTo>
                    <a:pt x="768622" y="581260"/>
                    <a:pt x="756308" y="595543"/>
                    <a:pt x="733569" y="598745"/>
                  </a:cubicBezTo>
                  <a:cubicBezTo>
                    <a:pt x="707546" y="602357"/>
                    <a:pt x="678239" y="595790"/>
                    <a:pt x="658373" y="579864"/>
                  </a:cubicBezTo>
                  <a:cubicBezTo>
                    <a:pt x="645485" y="569521"/>
                    <a:pt x="641216" y="554005"/>
                    <a:pt x="622746" y="547848"/>
                  </a:cubicBezTo>
                  <a:cubicBezTo>
                    <a:pt x="611581" y="544154"/>
                    <a:pt x="575543" y="546617"/>
                    <a:pt x="573244" y="561476"/>
                  </a:cubicBezTo>
                  <a:cubicBezTo>
                    <a:pt x="563311" y="562461"/>
                    <a:pt x="566349" y="568043"/>
                    <a:pt x="563804" y="571327"/>
                  </a:cubicBezTo>
                  <a:cubicBezTo>
                    <a:pt x="560028" y="576416"/>
                    <a:pt x="556334" y="585693"/>
                    <a:pt x="549930" y="591028"/>
                  </a:cubicBezTo>
                  <a:cubicBezTo>
                    <a:pt x="540162" y="599156"/>
                    <a:pt x="527355" y="602685"/>
                    <a:pt x="517751" y="609499"/>
                  </a:cubicBezTo>
                  <a:cubicBezTo>
                    <a:pt x="507982" y="616477"/>
                    <a:pt x="497720" y="625014"/>
                    <a:pt x="480892" y="621813"/>
                  </a:cubicBezTo>
                  <a:cubicBezTo>
                    <a:pt x="462667" y="618365"/>
                    <a:pt x="463242" y="611962"/>
                    <a:pt x="470138" y="597103"/>
                  </a:cubicBezTo>
                  <a:cubicBezTo>
                    <a:pt x="476705" y="582819"/>
                    <a:pt x="484668" y="575185"/>
                    <a:pt x="497802" y="565088"/>
                  </a:cubicBezTo>
                  <a:cubicBezTo>
                    <a:pt x="508310" y="556961"/>
                    <a:pt x="526945" y="545468"/>
                    <a:pt x="503959" y="538408"/>
                  </a:cubicBezTo>
                  <a:cubicBezTo>
                    <a:pt x="490414" y="534303"/>
                    <a:pt x="467429" y="546453"/>
                    <a:pt x="459137" y="556961"/>
                  </a:cubicBezTo>
                  <a:cubicBezTo>
                    <a:pt x="455279" y="561886"/>
                    <a:pt x="454787" y="571327"/>
                    <a:pt x="451503" y="577073"/>
                  </a:cubicBezTo>
                  <a:cubicBezTo>
                    <a:pt x="446085" y="586760"/>
                    <a:pt x="437711" y="591439"/>
                    <a:pt x="429831" y="598745"/>
                  </a:cubicBezTo>
                  <a:cubicBezTo>
                    <a:pt x="421047" y="606790"/>
                    <a:pt x="424413" y="611469"/>
                    <a:pt x="417927" y="619268"/>
                  </a:cubicBezTo>
                  <a:cubicBezTo>
                    <a:pt x="412509" y="625753"/>
                    <a:pt x="399703" y="625999"/>
                    <a:pt x="392807" y="630761"/>
                  </a:cubicBezTo>
                  <a:cubicBezTo>
                    <a:pt x="371464" y="645373"/>
                    <a:pt x="393054" y="650381"/>
                    <a:pt x="403233" y="664008"/>
                  </a:cubicBezTo>
                  <a:cubicBezTo>
                    <a:pt x="419159" y="685352"/>
                    <a:pt x="392233" y="680098"/>
                    <a:pt x="378934" y="686747"/>
                  </a:cubicBezTo>
                  <a:cubicBezTo>
                    <a:pt x="360956" y="695777"/>
                    <a:pt x="374419" y="721308"/>
                    <a:pt x="344538" y="720897"/>
                  </a:cubicBezTo>
                  <a:cubicBezTo>
                    <a:pt x="348642" y="720487"/>
                    <a:pt x="352008" y="718763"/>
                    <a:pt x="355866" y="717696"/>
                  </a:cubicBezTo>
                  <a:lnTo>
                    <a:pt x="345030" y="720733"/>
                  </a:lnTo>
                  <a:cubicBezTo>
                    <a:pt x="331731" y="720979"/>
                    <a:pt x="309649" y="727629"/>
                    <a:pt x="300701" y="738054"/>
                  </a:cubicBezTo>
                  <a:cubicBezTo>
                    <a:pt x="293066" y="747002"/>
                    <a:pt x="292163" y="758495"/>
                    <a:pt x="281574" y="766622"/>
                  </a:cubicBezTo>
                  <a:cubicBezTo>
                    <a:pt x="261297" y="782219"/>
                    <a:pt x="238722" y="793630"/>
                    <a:pt x="218363" y="808242"/>
                  </a:cubicBezTo>
                  <a:cubicBezTo>
                    <a:pt x="173788" y="840176"/>
                    <a:pt x="119771" y="848796"/>
                    <a:pt x="75360" y="878348"/>
                  </a:cubicBezTo>
                  <a:cubicBezTo>
                    <a:pt x="62143" y="887132"/>
                    <a:pt x="47120" y="890088"/>
                    <a:pt x="33657" y="896491"/>
                  </a:cubicBezTo>
                  <a:cubicBezTo>
                    <a:pt x="20523" y="902730"/>
                    <a:pt x="15844" y="912581"/>
                    <a:pt x="0" y="910118"/>
                  </a:cubicBezTo>
                  <a:cubicBezTo>
                    <a:pt x="493" y="901252"/>
                    <a:pt x="24874" y="887625"/>
                    <a:pt x="32508" y="881386"/>
                  </a:cubicBezTo>
                  <a:cubicBezTo>
                    <a:pt x="44001" y="871863"/>
                    <a:pt x="52621" y="862094"/>
                    <a:pt x="66084" y="855199"/>
                  </a:cubicBezTo>
                  <a:cubicBezTo>
                    <a:pt x="93092" y="841407"/>
                    <a:pt x="114107" y="831474"/>
                    <a:pt x="143167" y="825482"/>
                  </a:cubicBezTo>
                  <a:cubicBezTo>
                    <a:pt x="161556" y="821705"/>
                    <a:pt x="157616" y="817108"/>
                    <a:pt x="166646" y="802660"/>
                  </a:cubicBezTo>
                  <a:cubicBezTo>
                    <a:pt x="174773" y="789690"/>
                    <a:pt x="187907" y="789443"/>
                    <a:pt x="201699" y="785011"/>
                  </a:cubicBezTo>
                  <a:cubicBezTo>
                    <a:pt x="228707" y="776227"/>
                    <a:pt x="260640" y="757920"/>
                    <a:pt x="260312" y="726890"/>
                  </a:cubicBezTo>
                  <a:cubicBezTo>
                    <a:pt x="260312" y="719830"/>
                    <a:pt x="258998" y="713427"/>
                    <a:pt x="257439" y="707106"/>
                  </a:cubicBezTo>
                  <a:cubicBezTo>
                    <a:pt x="273036" y="703986"/>
                    <a:pt x="274021" y="683956"/>
                    <a:pt x="260312" y="677799"/>
                  </a:cubicBezTo>
                  <a:cubicBezTo>
                    <a:pt x="247013" y="671806"/>
                    <a:pt x="228789" y="693068"/>
                    <a:pt x="226162" y="669918"/>
                  </a:cubicBezTo>
                  <a:cubicBezTo>
                    <a:pt x="219102" y="673284"/>
                    <a:pt x="218938" y="682560"/>
                    <a:pt x="215326" y="685187"/>
                  </a:cubicBezTo>
                  <a:cubicBezTo>
                    <a:pt x="210154" y="688964"/>
                    <a:pt x="206296" y="687896"/>
                    <a:pt x="199072" y="688225"/>
                  </a:cubicBezTo>
                  <a:cubicBezTo>
                    <a:pt x="186019" y="688799"/>
                    <a:pt x="170011" y="690195"/>
                    <a:pt x="157041" y="688225"/>
                  </a:cubicBezTo>
                  <a:cubicBezTo>
                    <a:pt x="139391" y="685516"/>
                    <a:pt x="143660" y="678292"/>
                    <a:pt x="135122" y="665075"/>
                  </a:cubicBezTo>
                  <a:cubicBezTo>
                    <a:pt x="131182" y="658918"/>
                    <a:pt x="123219" y="655717"/>
                    <a:pt x="121413" y="648164"/>
                  </a:cubicBezTo>
                  <a:cubicBezTo>
                    <a:pt x="120510" y="644224"/>
                    <a:pt x="124861" y="636507"/>
                    <a:pt x="124615" y="631253"/>
                  </a:cubicBezTo>
                  <a:cubicBezTo>
                    <a:pt x="123794" y="616231"/>
                    <a:pt x="115585" y="613357"/>
                    <a:pt x="103271" y="621977"/>
                  </a:cubicBezTo>
                  <a:cubicBezTo>
                    <a:pt x="93338" y="628873"/>
                    <a:pt x="95062" y="639873"/>
                    <a:pt x="76755" y="637410"/>
                  </a:cubicBezTo>
                  <a:cubicBezTo>
                    <a:pt x="56479" y="634701"/>
                    <a:pt x="32754" y="590454"/>
                    <a:pt x="62636" y="597514"/>
                  </a:cubicBezTo>
                  <a:cubicBezTo>
                    <a:pt x="64031" y="615163"/>
                    <a:pt x="86524" y="613686"/>
                    <a:pt x="84226" y="597267"/>
                  </a:cubicBezTo>
                  <a:cubicBezTo>
                    <a:pt x="83487" y="591685"/>
                    <a:pt x="67069" y="573871"/>
                    <a:pt x="62964" y="570998"/>
                  </a:cubicBezTo>
                  <a:cubicBezTo>
                    <a:pt x="53852" y="564677"/>
                    <a:pt x="38337" y="565991"/>
                    <a:pt x="30866" y="553759"/>
                  </a:cubicBezTo>
                  <a:cubicBezTo>
                    <a:pt x="22493" y="540296"/>
                    <a:pt x="28978" y="528721"/>
                    <a:pt x="39486" y="519691"/>
                  </a:cubicBezTo>
                  <a:cubicBezTo>
                    <a:pt x="48844" y="511646"/>
                    <a:pt x="55740" y="508116"/>
                    <a:pt x="59845" y="496952"/>
                  </a:cubicBezTo>
                  <a:cubicBezTo>
                    <a:pt x="64606" y="484228"/>
                    <a:pt x="60666" y="471996"/>
                    <a:pt x="72158" y="464936"/>
                  </a:cubicBezTo>
                  <a:cubicBezTo>
                    <a:pt x="85047" y="456973"/>
                    <a:pt x="152198" y="457219"/>
                    <a:pt x="151130" y="438585"/>
                  </a:cubicBezTo>
                  <a:cubicBezTo>
                    <a:pt x="158108" y="439734"/>
                    <a:pt x="165743" y="439323"/>
                    <a:pt x="172556" y="441786"/>
                  </a:cubicBezTo>
                  <a:cubicBezTo>
                    <a:pt x="168123" y="443756"/>
                    <a:pt x="162295" y="444742"/>
                    <a:pt x="157041" y="444495"/>
                  </a:cubicBezTo>
                  <a:lnTo>
                    <a:pt x="158601" y="444495"/>
                  </a:lnTo>
                  <a:cubicBezTo>
                    <a:pt x="156548" y="460093"/>
                    <a:pt x="172064" y="456973"/>
                    <a:pt x="180601" y="452540"/>
                  </a:cubicBezTo>
                  <a:cubicBezTo>
                    <a:pt x="190698" y="447286"/>
                    <a:pt x="192833" y="441950"/>
                    <a:pt x="197102" y="432182"/>
                  </a:cubicBezTo>
                  <a:cubicBezTo>
                    <a:pt x="205967" y="411987"/>
                    <a:pt x="203751" y="392121"/>
                    <a:pt x="208184" y="370695"/>
                  </a:cubicBezTo>
                  <a:cubicBezTo>
                    <a:pt x="212288" y="370531"/>
                    <a:pt x="215983" y="367247"/>
                    <a:pt x="220087" y="367083"/>
                  </a:cubicBezTo>
                  <a:cubicBezTo>
                    <a:pt x="224520" y="345657"/>
                    <a:pt x="195296" y="366508"/>
                    <a:pt x="190698" y="370531"/>
                  </a:cubicBezTo>
                  <a:cubicBezTo>
                    <a:pt x="180109" y="379643"/>
                    <a:pt x="173295" y="385061"/>
                    <a:pt x="158683" y="387031"/>
                  </a:cubicBezTo>
                  <a:cubicBezTo>
                    <a:pt x="145384" y="388837"/>
                    <a:pt x="134466" y="383994"/>
                    <a:pt x="122891" y="381613"/>
                  </a:cubicBezTo>
                  <a:cubicBezTo>
                    <a:pt x="104092" y="377673"/>
                    <a:pt x="92599" y="387031"/>
                    <a:pt x="75360" y="385882"/>
                  </a:cubicBezTo>
                  <a:cubicBezTo>
                    <a:pt x="57136" y="384651"/>
                    <a:pt x="49419" y="367658"/>
                    <a:pt x="35217" y="358217"/>
                  </a:cubicBezTo>
                  <a:cubicBezTo>
                    <a:pt x="30948" y="355426"/>
                    <a:pt x="2381" y="344672"/>
                    <a:pt x="1724" y="342374"/>
                  </a:cubicBezTo>
                  <a:cubicBezTo>
                    <a:pt x="-1888" y="329731"/>
                    <a:pt x="90383" y="289342"/>
                    <a:pt x="104338" y="285977"/>
                  </a:cubicBezTo>
                  <a:cubicBezTo>
                    <a:pt x="116324" y="283104"/>
                    <a:pt x="126667" y="278999"/>
                    <a:pt x="136682" y="287454"/>
                  </a:cubicBezTo>
                  <a:cubicBezTo>
                    <a:pt x="141444" y="291477"/>
                    <a:pt x="140048" y="298290"/>
                    <a:pt x="146287" y="302149"/>
                  </a:cubicBezTo>
                  <a:cubicBezTo>
                    <a:pt x="153921" y="306828"/>
                    <a:pt x="165496" y="303626"/>
                    <a:pt x="173705" y="302477"/>
                  </a:cubicBezTo>
                  <a:cubicBezTo>
                    <a:pt x="184213" y="301082"/>
                    <a:pt x="200385" y="301902"/>
                    <a:pt x="209662" y="297962"/>
                  </a:cubicBezTo>
                  <a:cubicBezTo>
                    <a:pt x="227804" y="290245"/>
                    <a:pt x="215736" y="286880"/>
                    <a:pt x="206296" y="280969"/>
                  </a:cubicBezTo>
                  <a:cubicBezTo>
                    <a:pt x="212863" y="274976"/>
                    <a:pt x="226654" y="276126"/>
                    <a:pt x="224766" y="264222"/>
                  </a:cubicBezTo>
                  <a:cubicBezTo>
                    <a:pt x="218609" y="263894"/>
                    <a:pt x="211057" y="265290"/>
                    <a:pt x="204982" y="263976"/>
                  </a:cubicBezTo>
                  <a:cubicBezTo>
                    <a:pt x="195788" y="262088"/>
                    <a:pt x="195624" y="257491"/>
                    <a:pt x="189221" y="253468"/>
                  </a:cubicBezTo>
                  <a:cubicBezTo>
                    <a:pt x="174034" y="244192"/>
                    <a:pt x="162951" y="251662"/>
                    <a:pt x="152115" y="234341"/>
                  </a:cubicBezTo>
                  <a:cubicBezTo>
                    <a:pt x="140294" y="215460"/>
                    <a:pt x="135615" y="207661"/>
                    <a:pt x="114271" y="199452"/>
                  </a:cubicBezTo>
                  <a:cubicBezTo>
                    <a:pt x="107622" y="196907"/>
                    <a:pt x="77494" y="188370"/>
                    <a:pt x="75606" y="181803"/>
                  </a:cubicBezTo>
                  <a:cubicBezTo>
                    <a:pt x="68218" y="156519"/>
                    <a:pt x="156220" y="151839"/>
                    <a:pt x="169108" y="145518"/>
                  </a:cubicBezTo>
                  <a:cubicBezTo>
                    <a:pt x="186922" y="136817"/>
                    <a:pt x="177892" y="125734"/>
                    <a:pt x="187907" y="113913"/>
                  </a:cubicBezTo>
                  <a:cubicBezTo>
                    <a:pt x="197348" y="102913"/>
                    <a:pt x="214587" y="104801"/>
                    <a:pt x="226490" y="95771"/>
                  </a:cubicBezTo>
                  <a:cubicBezTo>
                    <a:pt x="252267" y="75987"/>
                    <a:pt x="285021" y="73770"/>
                    <a:pt x="317858" y="72621"/>
                  </a:cubicBezTo>
                  <a:cubicBezTo>
                    <a:pt x="324097" y="72375"/>
                    <a:pt x="350284" y="79106"/>
                    <a:pt x="354635" y="75412"/>
                  </a:cubicBezTo>
                  <a:cubicBezTo>
                    <a:pt x="366210" y="65479"/>
                    <a:pt x="340269" y="56942"/>
                    <a:pt x="337724" y="50867"/>
                  </a:cubicBezTo>
                  <a:cubicBezTo>
                    <a:pt x="361695" y="33463"/>
                    <a:pt x="395352" y="51441"/>
                    <a:pt x="419077" y="35105"/>
                  </a:cubicBezTo>
                  <a:cubicBezTo>
                    <a:pt x="428107" y="28948"/>
                    <a:pt x="430405" y="19344"/>
                    <a:pt x="442555" y="18523"/>
                  </a:cubicBezTo>
                  <a:cubicBezTo>
                    <a:pt x="454951" y="17702"/>
                    <a:pt x="466526" y="28210"/>
                    <a:pt x="454704" y="38471"/>
                  </a:cubicBezTo>
                  <a:cubicBezTo>
                    <a:pt x="462831" y="49307"/>
                    <a:pt x="474653" y="51934"/>
                    <a:pt x="484504" y="46352"/>
                  </a:cubicBezTo>
                  <a:cubicBezTo>
                    <a:pt x="490578" y="42822"/>
                    <a:pt x="488526" y="37322"/>
                    <a:pt x="496161" y="35105"/>
                  </a:cubicBezTo>
                  <a:cubicBezTo>
                    <a:pt x="503467" y="32971"/>
                    <a:pt x="507161" y="36829"/>
                    <a:pt x="513810" y="39620"/>
                  </a:cubicBezTo>
                  <a:cubicBezTo>
                    <a:pt x="526452" y="44874"/>
                    <a:pt x="538274" y="43643"/>
                    <a:pt x="550505" y="47747"/>
                  </a:cubicBezTo>
                  <a:cubicBezTo>
                    <a:pt x="563558" y="52098"/>
                    <a:pt x="561834" y="61375"/>
                    <a:pt x="577924" y="61621"/>
                  </a:cubicBezTo>
                  <a:cubicBezTo>
                    <a:pt x="592454" y="61867"/>
                    <a:pt x="608051" y="57927"/>
                    <a:pt x="623238" y="58665"/>
                  </a:cubicBezTo>
                  <a:cubicBezTo>
                    <a:pt x="639492" y="59404"/>
                    <a:pt x="654761" y="59979"/>
                    <a:pt x="670687" y="58665"/>
                  </a:cubicBezTo>
                  <a:cubicBezTo>
                    <a:pt x="693426" y="56695"/>
                    <a:pt x="721994" y="53083"/>
                    <a:pt x="743338" y="63263"/>
                  </a:cubicBezTo>
                  <a:cubicBezTo>
                    <a:pt x="756637" y="69584"/>
                    <a:pt x="759346" y="76479"/>
                    <a:pt x="775600" y="77136"/>
                  </a:cubicBezTo>
                  <a:cubicBezTo>
                    <a:pt x="793578" y="77875"/>
                    <a:pt x="810489" y="71226"/>
                    <a:pt x="827646" y="71308"/>
                  </a:cubicBezTo>
                  <a:cubicBezTo>
                    <a:pt x="824773" y="73770"/>
                    <a:pt x="825265" y="75905"/>
                    <a:pt x="823705" y="78450"/>
                  </a:cubicBezTo>
                  <a:cubicBezTo>
                    <a:pt x="840945" y="85017"/>
                    <a:pt x="854818" y="96920"/>
                    <a:pt x="870169" y="104637"/>
                  </a:cubicBezTo>
                  <a:cubicBezTo>
                    <a:pt x="890610" y="114816"/>
                    <a:pt x="916879" y="99137"/>
                    <a:pt x="934939" y="109562"/>
                  </a:cubicBezTo>
                  <a:cubicBezTo>
                    <a:pt x="941425" y="113338"/>
                    <a:pt x="945037" y="121137"/>
                    <a:pt x="951850" y="124667"/>
                  </a:cubicBezTo>
                  <a:cubicBezTo>
                    <a:pt x="958910" y="128361"/>
                    <a:pt x="972948" y="129675"/>
                    <a:pt x="981157" y="131152"/>
                  </a:cubicBezTo>
                  <a:cubicBezTo>
                    <a:pt x="1000366" y="134682"/>
                    <a:pt x="1025568" y="140593"/>
                    <a:pt x="1043710" y="130906"/>
                  </a:cubicBezTo>
                  <a:cubicBezTo>
                    <a:pt x="1044860" y="119331"/>
                    <a:pt x="1026061" y="122861"/>
                    <a:pt x="1028688" y="108331"/>
                  </a:cubicBezTo>
                  <a:cubicBezTo>
                    <a:pt x="1053808" y="100204"/>
                    <a:pt x="1082047" y="99711"/>
                    <a:pt x="1107249" y="94129"/>
                  </a:cubicBezTo>
                  <a:cubicBezTo>
                    <a:pt x="1123585" y="90517"/>
                    <a:pt x="1119399" y="87890"/>
                    <a:pt x="1130317" y="78696"/>
                  </a:cubicBezTo>
                  <a:cubicBezTo>
                    <a:pt x="1139675" y="70815"/>
                    <a:pt x="1150429" y="72129"/>
                    <a:pt x="1161265" y="69584"/>
                  </a:cubicBezTo>
                  <a:cubicBezTo>
                    <a:pt x="1162333" y="70240"/>
                    <a:pt x="1162989" y="71226"/>
                    <a:pt x="1162989" y="72539"/>
                  </a:cubicBezTo>
                  <a:cubicBezTo>
                    <a:pt x="1152482" y="83375"/>
                    <a:pt x="1133518" y="83950"/>
                    <a:pt x="1123750" y="95196"/>
                  </a:cubicBezTo>
                  <a:cubicBezTo>
                    <a:pt x="1113242" y="107264"/>
                    <a:pt x="1117511" y="112353"/>
                    <a:pt x="1099861" y="119167"/>
                  </a:cubicBezTo>
                  <a:cubicBezTo>
                    <a:pt x="1085002" y="124913"/>
                    <a:pt x="1076219" y="136324"/>
                    <a:pt x="1097809" y="137227"/>
                  </a:cubicBezTo>
                  <a:cubicBezTo>
                    <a:pt x="1112175" y="137884"/>
                    <a:pt x="1123996" y="127376"/>
                    <a:pt x="1136474" y="121465"/>
                  </a:cubicBezTo>
                  <a:cubicBezTo>
                    <a:pt x="1159870" y="110137"/>
                    <a:pt x="1182527" y="100614"/>
                    <a:pt x="1205595" y="90681"/>
                  </a:cubicBezTo>
                  <a:cubicBezTo>
                    <a:pt x="1227595" y="81076"/>
                    <a:pt x="1251155" y="72621"/>
                    <a:pt x="1244670" y="45038"/>
                  </a:cubicBezTo>
                  <a:cubicBezTo>
                    <a:pt x="1266014" y="40934"/>
                    <a:pt x="1264701" y="57188"/>
                    <a:pt x="1263305" y="71390"/>
                  </a:cubicBezTo>
                  <a:cubicBezTo>
                    <a:pt x="1261499" y="90024"/>
                    <a:pt x="1257723" y="95771"/>
                    <a:pt x="1274962" y="105376"/>
                  </a:cubicBezTo>
                  <a:cubicBezTo>
                    <a:pt x="1284403" y="110547"/>
                    <a:pt x="1298604" y="120645"/>
                    <a:pt x="1309194" y="113995"/>
                  </a:cubicBezTo>
                  <a:cubicBezTo>
                    <a:pt x="1322657" y="105458"/>
                    <a:pt x="1307388" y="86002"/>
                    <a:pt x="1318963" y="77547"/>
                  </a:cubicBezTo>
                  <a:cubicBezTo>
                    <a:pt x="1339157" y="62770"/>
                    <a:pt x="1326926" y="96920"/>
                    <a:pt x="1326680" y="100450"/>
                  </a:cubicBezTo>
                  <a:cubicBezTo>
                    <a:pt x="1325530" y="112928"/>
                    <a:pt x="1339978" y="128854"/>
                    <a:pt x="1354180" y="118674"/>
                  </a:cubicBezTo>
                  <a:cubicBezTo>
                    <a:pt x="1363046" y="112435"/>
                    <a:pt x="1356643" y="88547"/>
                    <a:pt x="1376099" y="88383"/>
                  </a:cubicBezTo>
                  <a:cubicBezTo>
                    <a:pt x="1384800" y="88383"/>
                    <a:pt x="1383897" y="94129"/>
                    <a:pt x="1391121" y="97741"/>
                  </a:cubicBezTo>
                  <a:cubicBezTo>
                    <a:pt x="1398674" y="101517"/>
                    <a:pt x="1404995" y="100696"/>
                    <a:pt x="1412793" y="101928"/>
                  </a:cubicBezTo>
                  <a:cubicBezTo>
                    <a:pt x="1415503" y="102338"/>
                    <a:pt x="1416488" y="102584"/>
                    <a:pt x="1418950" y="10348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30A2296A-44B4-73DC-440A-F8C41CCF5EF9}"/>
                </a:ext>
              </a:extLst>
            </p:cNvPr>
            <p:cNvSpPr/>
            <p:nvPr/>
          </p:nvSpPr>
          <p:spPr>
            <a:xfrm>
              <a:off x="1633460" y="2228009"/>
              <a:ext cx="3245074" cy="4160065"/>
            </a:xfrm>
            <a:custGeom>
              <a:avLst/>
              <a:gdLst>
                <a:gd name="connsiteX0" fmla="*/ 1419197 w 3245074"/>
                <a:gd name="connsiteY0" fmla="*/ 102092 h 4160065"/>
                <a:gd name="connsiteX1" fmla="*/ 1477810 w 3245074"/>
                <a:gd name="connsiteY1" fmla="*/ 122122 h 4160065"/>
                <a:gd name="connsiteX2" fmla="*/ 1520990 w 3245074"/>
                <a:gd name="connsiteY2" fmla="*/ 131316 h 4160065"/>
                <a:gd name="connsiteX3" fmla="*/ 1564498 w 3245074"/>
                <a:gd name="connsiteY3" fmla="*/ 141824 h 4160065"/>
                <a:gd name="connsiteX4" fmla="*/ 1545289 w 3245074"/>
                <a:gd name="connsiteY4" fmla="*/ 174579 h 4160065"/>
                <a:gd name="connsiteX5" fmla="*/ 1598156 w 3245074"/>
                <a:gd name="connsiteY5" fmla="*/ 205773 h 4160065"/>
                <a:gd name="connsiteX6" fmla="*/ 1624261 w 3245074"/>
                <a:gd name="connsiteY6" fmla="*/ 211602 h 4160065"/>
                <a:gd name="connsiteX7" fmla="*/ 1664896 w 3245074"/>
                <a:gd name="connsiteY7" fmla="*/ 195758 h 4160065"/>
                <a:gd name="connsiteX8" fmla="*/ 1697240 w 3245074"/>
                <a:gd name="connsiteY8" fmla="*/ 214229 h 4160065"/>
                <a:gd name="connsiteX9" fmla="*/ 1710457 w 3245074"/>
                <a:gd name="connsiteY9" fmla="*/ 226953 h 4160065"/>
                <a:gd name="connsiteX10" fmla="*/ 1714151 w 3245074"/>
                <a:gd name="connsiteY10" fmla="*/ 248625 h 4160065"/>
                <a:gd name="connsiteX11" fmla="*/ 1755443 w 3245074"/>
                <a:gd name="connsiteY11" fmla="*/ 238938 h 4160065"/>
                <a:gd name="connsiteX12" fmla="*/ 1756921 w 3245074"/>
                <a:gd name="connsiteY12" fmla="*/ 194855 h 4160065"/>
                <a:gd name="connsiteX13" fmla="*/ 1790989 w 3245074"/>
                <a:gd name="connsiteY13" fmla="*/ 180653 h 4160065"/>
                <a:gd name="connsiteX14" fmla="*/ 1806340 w 3245074"/>
                <a:gd name="connsiteY14" fmla="*/ 162511 h 4160065"/>
                <a:gd name="connsiteX15" fmla="*/ 1821691 w 3245074"/>
                <a:gd name="connsiteY15" fmla="*/ 197811 h 4160065"/>
                <a:gd name="connsiteX16" fmla="*/ 1851162 w 3245074"/>
                <a:gd name="connsiteY16" fmla="*/ 193049 h 4160065"/>
                <a:gd name="connsiteX17" fmla="*/ 1863393 w 3245074"/>
                <a:gd name="connsiteY17" fmla="*/ 208564 h 4160065"/>
                <a:gd name="connsiteX18" fmla="*/ 1950246 w 3245074"/>
                <a:gd name="connsiteY18" fmla="*/ 205117 h 4160065"/>
                <a:gd name="connsiteX19" fmla="*/ 1980866 w 3245074"/>
                <a:gd name="connsiteY19" fmla="*/ 185743 h 4160065"/>
                <a:gd name="connsiteX20" fmla="*/ 2021994 w 3245074"/>
                <a:gd name="connsiteY20" fmla="*/ 196333 h 4160065"/>
                <a:gd name="connsiteX21" fmla="*/ 2019613 w 3245074"/>
                <a:gd name="connsiteY21" fmla="*/ 216527 h 4160065"/>
                <a:gd name="connsiteX22" fmla="*/ 2020598 w 3245074"/>
                <a:gd name="connsiteY22" fmla="*/ 236311 h 4160065"/>
                <a:gd name="connsiteX23" fmla="*/ 2008613 w 3245074"/>
                <a:gd name="connsiteY23" fmla="*/ 259461 h 4160065"/>
                <a:gd name="connsiteX24" fmla="*/ 2039315 w 3245074"/>
                <a:gd name="connsiteY24" fmla="*/ 244685 h 4160065"/>
                <a:gd name="connsiteX25" fmla="*/ 2055077 w 3245074"/>
                <a:gd name="connsiteY25" fmla="*/ 222356 h 4160065"/>
                <a:gd name="connsiteX26" fmla="*/ 2065502 w 3245074"/>
                <a:gd name="connsiteY26" fmla="*/ 191818 h 4160065"/>
                <a:gd name="connsiteX27" fmla="*/ 2091772 w 3245074"/>
                <a:gd name="connsiteY27" fmla="*/ 170310 h 4160065"/>
                <a:gd name="connsiteX28" fmla="*/ 2082824 w 3245074"/>
                <a:gd name="connsiteY28" fmla="*/ 145272 h 4160065"/>
                <a:gd name="connsiteX29" fmla="*/ 2091443 w 3245074"/>
                <a:gd name="connsiteY29" fmla="*/ 117771 h 4160065"/>
                <a:gd name="connsiteX30" fmla="*/ 2061234 w 3245074"/>
                <a:gd name="connsiteY30" fmla="*/ 108249 h 4160065"/>
                <a:gd name="connsiteX31" fmla="*/ 2045226 w 3245074"/>
                <a:gd name="connsiteY31" fmla="*/ 79270 h 4160065"/>
                <a:gd name="connsiteX32" fmla="*/ 2052778 w 3245074"/>
                <a:gd name="connsiteY32" fmla="*/ 54561 h 4160065"/>
                <a:gd name="connsiteX33" fmla="*/ 2068458 w 3245074"/>
                <a:gd name="connsiteY33" fmla="*/ 28292 h 4160065"/>
                <a:gd name="connsiteX34" fmla="*/ 2108847 w 3245074"/>
                <a:gd name="connsiteY34" fmla="*/ 17209 h 4160065"/>
                <a:gd name="connsiteX35" fmla="*/ 2131914 w 3245074"/>
                <a:gd name="connsiteY35" fmla="*/ 21971 h 4160065"/>
                <a:gd name="connsiteX36" fmla="*/ 2118123 w 3245074"/>
                <a:gd name="connsiteY36" fmla="*/ 49471 h 4160065"/>
                <a:gd name="connsiteX37" fmla="*/ 2156542 w 3245074"/>
                <a:gd name="connsiteY37" fmla="*/ 86905 h 4160065"/>
                <a:gd name="connsiteX38" fmla="*/ 2151945 w 3245074"/>
                <a:gd name="connsiteY38" fmla="*/ 104965 h 4160065"/>
                <a:gd name="connsiteX39" fmla="*/ 2139877 w 3245074"/>
                <a:gd name="connsiteY39" fmla="*/ 122286 h 4160065"/>
                <a:gd name="connsiteX40" fmla="*/ 2156624 w 3245074"/>
                <a:gd name="connsiteY40" fmla="*/ 140757 h 4160065"/>
                <a:gd name="connsiteX41" fmla="*/ 2151945 w 3245074"/>
                <a:gd name="connsiteY41" fmla="*/ 165466 h 4160065"/>
                <a:gd name="connsiteX42" fmla="*/ 2182565 w 3245074"/>
                <a:gd name="connsiteY42" fmla="*/ 192967 h 4160065"/>
                <a:gd name="connsiteX43" fmla="*/ 2215155 w 3245074"/>
                <a:gd name="connsiteY43" fmla="*/ 137966 h 4160065"/>
                <a:gd name="connsiteX44" fmla="*/ 2227633 w 3245074"/>
                <a:gd name="connsiteY44" fmla="*/ 170064 h 4160065"/>
                <a:gd name="connsiteX45" fmla="*/ 2201610 w 3245074"/>
                <a:gd name="connsiteY45" fmla="*/ 183773 h 4160065"/>
                <a:gd name="connsiteX46" fmla="*/ 2225991 w 3245074"/>
                <a:gd name="connsiteY46" fmla="*/ 236393 h 4160065"/>
                <a:gd name="connsiteX47" fmla="*/ 2245611 w 3245074"/>
                <a:gd name="connsiteY47" fmla="*/ 220468 h 4160065"/>
                <a:gd name="connsiteX48" fmla="*/ 2252178 w 3245074"/>
                <a:gd name="connsiteY48" fmla="*/ 211602 h 4160065"/>
                <a:gd name="connsiteX49" fmla="*/ 2249305 w 3245074"/>
                <a:gd name="connsiteY49" fmla="*/ 196415 h 4160065"/>
                <a:gd name="connsiteX50" fmla="*/ 2287724 w 3245074"/>
                <a:gd name="connsiteY50" fmla="*/ 183773 h 4160065"/>
                <a:gd name="connsiteX51" fmla="*/ 2295112 w 3245074"/>
                <a:gd name="connsiteY51" fmla="*/ 163250 h 4160065"/>
                <a:gd name="connsiteX52" fmla="*/ 2312433 w 3245074"/>
                <a:gd name="connsiteY52" fmla="*/ 151347 h 4160065"/>
                <a:gd name="connsiteX53" fmla="*/ 2327785 w 3245074"/>
                <a:gd name="connsiteY53" fmla="*/ 118921 h 4160065"/>
                <a:gd name="connsiteX54" fmla="*/ 2349621 w 3245074"/>
                <a:gd name="connsiteY54" fmla="*/ 151018 h 4160065"/>
                <a:gd name="connsiteX55" fmla="*/ 2361278 w 3245074"/>
                <a:gd name="connsiteY55" fmla="*/ 180571 h 4160065"/>
                <a:gd name="connsiteX56" fmla="*/ 2355531 w 3245074"/>
                <a:gd name="connsiteY56" fmla="*/ 218005 h 4160065"/>
                <a:gd name="connsiteX57" fmla="*/ 2347815 w 3245074"/>
                <a:gd name="connsiteY57" fmla="*/ 255192 h 4160065"/>
                <a:gd name="connsiteX58" fmla="*/ 2330329 w 3245074"/>
                <a:gd name="connsiteY58" fmla="*/ 260528 h 4160065"/>
                <a:gd name="connsiteX59" fmla="*/ 2321464 w 3245074"/>
                <a:gd name="connsiteY59" fmla="*/ 276044 h 4160065"/>
                <a:gd name="connsiteX60" fmla="*/ 2291008 w 3245074"/>
                <a:gd name="connsiteY60" fmla="*/ 255849 h 4160065"/>
                <a:gd name="connsiteX61" fmla="*/ 2298888 w 3245074"/>
                <a:gd name="connsiteY61" fmla="*/ 279081 h 4160065"/>
                <a:gd name="connsiteX62" fmla="*/ 2258335 w 3245074"/>
                <a:gd name="connsiteY62" fmla="*/ 288439 h 4160065"/>
                <a:gd name="connsiteX63" fmla="*/ 2230506 w 3245074"/>
                <a:gd name="connsiteY63" fmla="*/ 276372 h 4160065"/>
                <a:gd name="connsiteX64" fmla="*/ 2216715 w 3245074"/>
                <a:gd name="connsiteY64" fmla="*/ 307649 h 4160065"/>
                <a:gd name="connsiteX65" fmla="*/ 2175095 w 3245074"/>
                <a:gd name="connsiteY65" fmla="*/ 311836 h 4160065"/>
                <a:gd name="connsiteX66" fmla="*/ 2139877 w 3245074"/>
                <a:gd name="connsiteY66" fmla="*/ 307238 h 4160065"/>
                <a:gd name="connsiteX67" fmla="*/ 2165818 w 3245074"/>
                <a:gd name="connsiteY67" fmla="*/ 338433 h 4160065"/>
                <a:gd name="connsiteX68" fmla="*/ 2199722 w 3245074"/>
                <a:gd name="connsiteY68" fmla="*/ 341142 h 4160065"/>
                <a:gd name="connsiteX69" fmla="*/ 2190446 w 3245074"/>
                <a:gd name="connsiteY69" fmla="*/ 370449 h 4160065"/>
                <a:gd name="connsiteX70" fmla="*/ 2162699 w 3245074"/>
                <a:gd name="connsiteY70" fmla="*/ 387360 h 4160065"/>
                <a:gd name="connsiteX71" fmla="*/ 2128877 w 3245074"/>
                <a:gd name="connsiteY71" fmla="*/ 400084 h 4160065"/>
                <a:gd name="connsiteX72" fmla="*/ 2036196 w 3245074"/>
                <a:gd name="connsiteY72" fmla="*/ 381285 h 4160065"/>
                <a:gd name="connsiteX73" fmla="*/ 2019531 w 3245074"/>
                <a:gd name="connsiteY73" fmla="*/ 393270 h 4160065"/>
                <a:gd name="connsiteX74" fmla="*/ 2076339 w 3245074"/>
                <a:gd name="connsiteY74" fmla="*/ 413301 h 4160065"/>
                <a:gd name="connsiteX75" fmla="*/ 2064271 w 3245074"/>
                <a:gd name="connsiteY75" fmla="*/ 441868 h 4160065"/>
                <a:gd name="connsiteX76" fmla="*/ 2055734 w 3245074"/>
                <a:gd name="connsiteY76" fmla="*/ 470436 h 4160065"/>
                <a:gd name="connsiteX77" fmla="*/ 2037673 w 3245074"/>
                <a:gd name="connsiteY77" fmla="*/ 481518 h 4160065"/>
                <a:gd name="connsiteX78" fmla="*/ 2039233 w 3245074"/>
                <a:gd name="connsiteY78" fmla="*/ 495392 h 4160065"/>
                <a:gd name="connsiteX79" fmla="*/ 2015919 w 3245074"/>
                <a:gd name="connsiteY79" fmla="*/ 527490 h 4160065"/>
                <a:gd name="connsiteX80" fmla="*/ 1987844 w 3245074"/>
                <a:gd name="connsiteY80" fmla="*/ 580274 h 4160065"/>
                <a:gd name="connsiteX81" fmla="*/ 1977583 w 3245074"/>
                <a:gd name="connsiteY81" fmla="*/ 638641 h 4160065"/>
                <a:gd name="connsiteX82" fmla="*/ 2009352 w 3245074"/>
                <a:gd name="connsiteY82" fmla="*/ 644634 h 4160065"/>
                <a:gd name="connsiteX83" fmla="*/ 2026263 w 3245074"/>
                <a:gd name="connsiteY83" fmla="*/ 686665 h 4160065"/>
                <a:gd name="connsiteX84" fmla="*/ 2055980 w 3245074"/>
                <a:gd name="connsiteY84" fmla="*/ 703576 h 4160065"/>
                <a:gd name="connsiteX85" fmla="*/ 2096123 w 3245074"/>
                <a:gd name="connsiteY85" fmla="*/ 714412 h 4160065"/>
                <a:gd name="connsiteX86" fmla="*/ 2099160 w 3245074"/>
                <a:gd name="connsiteY86" fmla="*/ 714412 h 4160065"/>
                <a:gd name="connsiteX87" fmla="*/ 2139467 w 3245074"/>
                <a:gd name="connsiteY87" fmla="*/ 746510 h 4160065"/>
                <a:gd name="connsiteX88" fmla="*/ 2170497 w 3245074"/>
                <a:gd name="connsiteY88" fmla="*/ 763749 h 4160065"/>
                <a:gd name="connsiteX89" fmla="*/ 2195125 w 3245074"/>
                <a:gd name="connsiteY89" fmla="*/ 786652 h 4160065"/>
                <a:gd name="connsiteX90" fmla="*/ 2234857 w 3245074"/>
                <a:gd name="connsiteY90" fmla="*/ 779182 h 4160065"/>
                <a:gd name="connsiteX91" fmla="*/ 2242984 w 3245074"/>
                <a:gd name="connsiteY91" fmla="*/ 805451 h 4160065"/>
                <a:gd name="connsiteX92" fmla="*/ 2238059 w 3245074"/>
                <a:gd name="connsiteY92" fmla="*/ 876378 h 4160065"/>
                <a:gd name="connsiteX93" fmla="*/ 2245857 w 3245074"/>
                <a:gd name="connsiteY93" fmla="*/ 908722 h 4160065"/>
                <a:gd name="connsiteX94" fmla="*/ 2266134 w 3245074"/>
                <a:gd name="connsiteY94" fmla="*/ 937783 h 4160065"/>
                <a:gd name="connsiteX95" fmla="*/ 2295112 w 3245074"/>
                <a:gd name="connsiteY95" fmla="*/ 917506 h 4160065"/>
                <a:gd name="connsiteX96" fmla="*/ 2315225 w 3245074"/>
                <a:gd name="connsiteY96" fmla="*/ 890088 h 4160065"/>
                <a:gd name="connsiteX97" fmla="*/ 2319822 w 3245074"/>
                <a:gd name="connsiteY97" fmla="*/ 849945 h 4160065"/>
                <a:gd name="connsiteX98" fmla="*/ 2324419 w 3245074"/>
                <a:gd name="connsiteY98" fmla="*/ 802414 h 4160065"/>
                <a:gd name="connsiteX99" fmla="*/ 2366039 w 3245074"/>
                <a:gd name="connsiteY99" fmla="*/ 778525 h 4160065"/>
                <a:gd name="connsiteX100" fmla="*/ 2389271 w 3245074"/>
                <a:gd name="connsiteY100" fmla="*/ 742323 h 4160065"/>
                <a:gd name="connsiteX101" fmla="*/ 2392226 w 3245074"/>
                <a:gd name="connsiteY101" fmla="*/ 680508 h 4160065"/>
                <a:gd name="connsiteX102" fmla="*/ 2375233 w 3245074"/>
                <a:gd name="connsiteY102" fmla="*/ 649313 h 4160065"/>
                <a:gd name="connsiteX103" fmla="*/ 2355531 w 3245074"/>
                <a:gd name="connsiteY103" fmla="*/ 637000 h 4160065"/>
                <a:gd name="connsiteX104" fmla="*/ 2372196 w 3245074"/>
                <a:gd name="connsiteY104" fmla="*/ 613439 h 4160065"/>
                <a:gd name="connsiteX105" fmla="*/ 2395674 w 3245074"/>
                <a:gd name="connsiteY105" fmla="*/ 564349 h 4160065"/>
                <a:gd name="connsiteX106" fmla="*/ 2423093 w 3245074"/>
                <a:gd name="connsiteY106" fmla="*/ 522646 h 4160065"/>
                <a:gd name="connsiteX107" fmla="*/ 2454287 w 3245074"/>
                <a:gd name="connsiteY107" fmla="*/ 475033 h 4160065"/>
                <a:gd name="connsiteX108" fmla="*/ 2468161 w 3245074"/>
                <a:gd name="connsiteY108" fmla="*/ 488414 h 4160065"/>
                <a:gd name="connsiteX109" fmla="*/ 2500177 w 3245074"/>
                <a:gd name="connsiteY109" fmla="*/ 480862 h 4160065"/>
                <a:gd name="connsiteX110" fmla="*/ 2533752 w 3245074"/>
                <a:gd name="connsiteY110" fmla="*/ 496787 h 4160065"/>
                <a:gd name="connsiteX111" fmla="*/ 2538924 w 3245074"/>
                <a:gd name="connsiteY111" fmla="*/ 510250 h 4160065"/>
                <a:gd name="connsiteX112" fmla="*/ 2563797 w 3245074"/>
                <a:gd name="connsiteY112" fmla="*/ 520758 h 4160065"/>
                <a:gd name="connsiteX113" fmla="*/ 2564782 w 3245074"/>
                <a:gd name="connsiteY113" fmla="*/ 538162 h 4160065"/>
                <a:gd name="connsiteX114" fmla="*/ 2580298 w 3245074"/>
                <a:gd name="connsiteY114" fmla="*/ 545960 h 4160065"/>
                <a:gd name="connsiteX115" fmla="*/ 2578738 w 3245074"/>
                <a:gd name="connsiteY115" fmla="*/ 579864 h 4160065"/>
                <a:gd name="connsiteX116" fmla="*/ 2578410 w 3245074"/>
                <a:gd name="connsiteY116" fmla="*/ 599976 h 4160065"/>
                <a:gd name="connsiteX117" fmla="*/ 2563715 w 3245074"/>
                <a:gd name="connsiteY117" fmla="*/ 617298 h 4160065"/>
                <a:gd name="connsiteX118" fmla="*/ 2576850 w 3245074"/>
                <a:gd name="connsiteY118" fmla="*/ 627805 h 4160065"/>
                <a:gd name="connsiteX119" fmla="*/ 2593761 w 3245074"/>
                <a:gd name="connsiteY119" fmla="*/ 637410 h 4160065"/>
                <a:gd name="connsiteX120" fmla="*/ 2632754 w 3245074"/>
                <a:gd name="connsiteY120" fmla="*/ 645209 h 4160065"/>
                <a:gd name="connsiteX121" fmla="*/ 2702532 w 3245074"/>
                <a:gd name="connsiteY121" fmla="*/ 570998 h 4160065"/>
                <a:gd name="connsiteX122" fmla="*/ 2707211 w 3245074"/>
                <a:gd name="connsiteY122" fmla="*/ 601618 h 4160065"/>
                <a:gd name="connsiteX123" fmla="*/ 2719607 w 3245074"/>
                <a:gd name="connsiteY123" fmla="*/ 630843 h 4160065"/>
                <a:gd name="connsiteX124" fmla="*/ 2723712 w 3245074"/>
                <a:gd name="connsiteY124" fmla="*/ 664911 h 4160065"/>
                <a:gd name="connsiteX125" fmla="*/ 2745794 w 3245074"/>
                <a:gd name="connsiteY125" fmla="*/ 694135 h 4160065"/>
                <a:gd name="connsiteX126" fmla="*/ 2743824 w 3245074"/>
                <a:gd name="connsiteY126" fmla="*/ 725412 h 4160065"/>
                <a:gd name="connsiteX127" fmla="*/ 2757862 w 3245074"/>
                <a:gd name="connsiteY127" fmla="*/ 737315 h 4160065"/>
                <a:gd name="connsiteX128" fmla="*/ 2762048 w 3245074"/>
                <a:gd name="connsiteY128" fmla="*/ 752831 h 4160065"/>
                <a:gd name="connsiteX129" fmla="*/ 2801206 w 3245074"/>
                <a:gd name="connsiteY129" fmla="*/ 794451 h 4160065"/>
                <a:gd name="connsiteX130" fmla="*/ 2822632 w 3245074"/>
                <a:gd name="connsiteY130" fmla="*/ 818750 h 4160065"/>
                <a:gd name="connsiteX131" fmla="*/ 2771817 w 3245074"/>
                <a:gd name="connsiteY131" fmla="*/ 849699 h 4160065"/>
                <a:gd name="connsiteX132" fmla="*/ 2837736 w 3245074"/>
                <a:gd name="connsiteY132" fmla="*/ 839109 h 4160065"/>
                <a:gd name="connsiteX133" fmla="*/ 2846110 w 3245074"/>
                <a:gd name="connsiteY133" fmla="*/ 866938 h 4160065"/>
                <a:gd name="connsiteX134" fmla="*/ 2822632 w 3245074"/>
                <a:gd name="connsiteY134" fmla="*/ 922021 h 4160065"/>
                <a:gd name="connsiteX135" fmla="*/ 2789138 w 3245074"/>
                <a:gd name="connsiteY135" fmla="*/ 940574 h 4160065"/>
                <a:gd name="connsiteX136" fmla="*/ 2770258 w 3245074"/>
                <a:gd name="connsiteY136" fmla="*/ 949029 h 4160065"/>
                <a:gd name="connsiteX137" fmla="*/ 2762212 w 3245074"/>
                <a:gd name="connsiteY137" fmla="*/ 965694 h 4160065"/>
                <a:gd name="connsiteX138" fmla="*/ 2680778 w 3245074"/>
                <a:gd name="connsiteY138" fmla="*/ 973328 h 4160065"/>
                <a:gd name="connsiteX139" fmla="*/ 2648270 w 3245074"/>
                <a:gd name="connsiteY139" fmla="*/ 977597 h 4160065"/>
                <a:gd name="connsiteX140" fmla="*/ 2624052 w 3245074"/>
                <a:gd name="connsiteY140" fmla="*/ 976448 h 4160065"/>
                <a:gd name="connsiteX141" fmla="*/ 2611739 w 3245074"/>
                <a:gd name="connsiteY141" fmla="*/ 974888 h 4160065"/>
                <a:gd name="connsiteX142" fmla="*/ 2588507 w 3245074"/>
                <a:gd name="connsiteY142" fmla="*/ 990321 h 4160065"/>
                <a:gd name="connsiteX143" fmla="*/ 2552551 w 3245074"/>
                <a:gd name="connsiteY143" fmla="*/ 1016508 h 4160065"/>
                <a:gd name="connsiteX144" fmla="*/ 2532931 w 3245074"/>
                <a:gd name="connsiteY144" fmla="*/ 1034979 h 4160065"/>
                <a:gd name="connsiteX145" fmla="*/ 2559118 w 3245074"/>
                <a:gd name="connsiteY145" fmla="*/ 1030710 h 4160065"/>
                <a:gd name="connsiteX146" fmla="*/ 2629553 w 3245074"/>
                <a:gd name="connsiteY146" fmla="*/ 1018232 h 4160065"/>
                <a:gd name="connsiteX147" fmla="*/ 2631030 w 3245074"/>
                <a:gd name="connsiteY147" fmla="*/ 1044584 h 4160065"/>
                <a:gd name="connsiteX148" fmla="*/ 2620276 w 3245074"/>
                <a:gd name="connsiteY148" fmla="*/ 1065681 h 4160065"/>
                <a:gd name="connsiteX149" fmla="*/ 2586947 w 3245074"/>
                <a:gd name="connsiteY149" fmla="*/ 1068636 h 4160065"/>
                <a:gd name="connsiteX150" fmla="*/ 2620194 w 3245074"/>
                <a:gd name="connsiteY150" fmla="*/ 1084644 h 4160065"/>
                <a:gd name="connsiteX151" fmla="*/ 2618963 w 3245074"/>
                <a:gd name="connsiteY151" fmla="*/ 1104428 h 4160065"/>
                <a:gd name="connsiteX152" fmla="*/ 2628650 w 3245074"/>
                <a:gd name="connsiteY152" fmla="*/ 1116414 h 4160065"/>
                <a:gd name="connsiteX153" fmla="*/ 2647038 w 3245074"/>
                <a:gd name="connsiteY153" fmla="*/ 1142765 h 4160065"/>
                <a:gd name="connsiteX154" fmla="*/ 2684143 w 3245074"/>
                <a:gd name="connsiteY154" fmla="*/ 1144078 h 4160065"/>
                <a:gd name="connsiteX155" fmla="*/ 2674539 w 3245074"/>
                <a:gd name="connsiteY155" fmla="*/ 1175027 h 4160065"/>
                <a:gd name="connsiteX156" fmla="*/ 2629881 w 3245074"/>
                <a:gd name="connsiteY156" fmla="*/ 1184960 h 4160065"/>
                <a:gd name="connsiteX157" fmla="*/ 2605089 w 3245074"/>
                <a:gd name="connsiteY157" fmla="*/ 1218618 h 4160065"/>
                <a:gd name="connsiteX158" fmla="*/ 2574141 w 3245074"/>
                <a:gd name="connsiteY158" fmla="*/ 1209259 h 4160065"/>
                <a:gd name="connsiteX159" fmla="*/ 2605172 w 3245074"/>
                <a:gd name="connsiteY159" fmla="*/ 1183072 h 4160065"/>
                <a:gd name="connsiteX160" fmla="*/ 2611246 w 3245074"/>
                <a:gd name="connsiteY160" fmla="*/ 1153601 h 4160065"/>
                <a:gd name="connsiteX161" fmla="*/ 2581940 w 3245074"/>
                <a:gd name="connsiteY161" fmla="*/ 1173385 h 4160065"/>
                <a:gd name="connsiteX162" fmla="*/ 2546148 w 3245074"/>
                <a:gd name="connsiteY162" fmla="*/ 1196617 h 4160065"/>
                <a:gd name="connsiteX163" fmla="*/ 2481542 w 3245074"/>
                <a:gd name="connsiteY163" fmla="*/ 1223050 h 4160065"/>
                <a:gd name="connsiteX164" fmla="*/ 2441481 w 3245074"/>
                <a:gd name="connsiteY164" fmla="*/ 1278626 h 4160065"/>
                <a:gd name="connsiteX165" fmla="*/ 2463153 w 3245074"/>
                <a:gd name="connsiteY165" fmla="*/ 1287903 h 4160065"/>
                <a:gd name="connsiteX166" fmla="*/ 2438444 w 3245074"/>
                <a:gd name="connsiteY166" fmla="*/ 1304731 h 4160065"/>
                <a:gd name="connsiteX167" fmla="*/ 2368912 w 3245074"/>
                <a:gd name="connsiteY167" fmla="*/ 1323284 h 4160065"/>
                <a:gd name="connsiteX168" fmla="*/ 2332135 w 3245074"/>
                <a:gd name="connsiteY168" fmla="*/ 1400204 h 4160065"/>
                <a:gd name="connsiteX169" fmla="*/ 2325978 w 3245074"/>
                <a:gd name="connsiteY169" fmla="*/ 1392897 h 4160065"/>
                <a:gd name="connsiteX170" fmla="*/ 2302829 w 3245074"/>
                <a:gd name="connsiteY170" fmla="*/ 1447981 h 4160065"/>
                <a:gd name="connsiteX171" fmla="*/ 2294866 w 3245074"/>
                <a:gd name="connsiteY171" fmla="*/ 1414077 h 4160065"/>
                <a:gd name="connsiteX172" fmla="*/ 2290269 w 3245074"/>
                <a:gd name="connsiteY172" fmla="*/ 1471295 h 4160065"/>
                <a:gd name="connsiteX173" fmla="*/ 2291336 w 3245074"/>
                <a:gd name="connsiteY173" fmla="*/ 1499452 h 4160065"/>
                <a:gd name="connsiteX174" fmla="*/ 2288955 w 3245074"/>
                <a:gd name="connsiteY174" fmla="*/ 1519400 h 4160065"/>
                <a:gd name="connsiteX175" fmla="*/ 2275985 w 3245074"/>
                <a:gd name="connsiteY175" fmla="*/ 1546491 h 4160065"/>
                <a:gd name="connsiteX176" fmla="*/ 2245611 w 3245074"/>
                <a:gd name="connsiteY176" fmla="*/ 1570379 h 4160065"/>
                <a:gd name="connsiteX177" fmla="*/ 2231738 w 3245074"/>
                <a:gd name="connsiteY177" fmla="*/ 1581215 h 4160065"/>
                <a:gd name="connsiteX178" fmla="*/ 2211625 w 3245074"/>
                <a:gd name="connsiteY178" fmla="*/ 1585402 h 4160065"/>
                <a:gd name="connsiteX179" fmla="*/ 2192826 w 3245074"/>
                <a:gd name="connsiteY179" fmla="*/ 1613231 h 4160065"/>
                <a:gd name="connsiteX180" fmla="*/ 2158020 w 3245074"/>
                <a:gd name="connsiteY180" fmla="*/ 1636381 h 4160065"/>
                <a:gd name="connsiteX181" fmla="*/ 2151945 w 3245074"/>
                <a:gd name="connsiteY181" fmla="*/ 1674964 h 4160065"/>
                <a:gd name="connsiteX182" fmla="*/ 2147348 w 3245074"/>
                <a:gd name="connsiteY182" fmla="*/ 1710838 h 4160065"/>
                <a:gd name="connsiteX183" fmla="*/ 2143654 w 3245074"/>
                <a:gd name="connsiteY183" fmla="*/ 1744495 h 4160065"/>
                <a:gd name="connsiteX184" fmla="*/ 2159333 w 3245074"/>
                <a:gd name="connsiteY184" fmla="*/ 1824781 h 4160065"/>
                <a:gd name="connsiteX185" fmla="*/ 2119190 w 3245074"/>
                <a:gd name="connsiteY185" fmla="*/ 1854005 h 4160065"/>
                <a:gd name="connsiteX186" fmla="*/ 2099242 w 3245074"/>
                <a:gd name="connsiteY186" fmla="*/ 1816818 h 4160065"/>
                <a:gd name="connsiteX187" fmla="*/ 2085286 w 3245074"/>
                <a:gd name="connsiteY187" fmla="*/ 1781354 h 4160065"/>
                <a:gd name="connsiteX188" fmla="*/ 2085697 w 3245074"/>
                <a:gd name="connsiteY188" fmla="*/ 1747286 h 4160065"/>
                <a:gd name="connsiteX189" fmla="*/ 2073301 w 3245074"/>
                <a:gd name="connsiteY189" fmla="*/ 1734644 h 4160065"/>
                <a:gd name="connsiteX190" fmla="*/ 2074204 w 3245074"/>
                <a:gd name="connsiteY190" fmla="*/ 1716092 h 4160065"/>
                <a:gd name="connsiteX191" fmla="*/ 2066405 w 3245074"/>
                <a:gd name="connsiteY191" fmla="*/ 1705256 h 4160065"/>
                <a:gd name="connsiteX192" fmla="*/ 2054831 w 3245074"/>
                <a:gd name="connsiteY192" fmla="*/ 1719868 h 4160065"/>
                <a:gd name="connsiteX193" fmla="*/ 2021748 w 3245074"/>
                <a:gd name="connsiteY193" fmla="*/ 1705912 h 4160065"/>
                <a:gd name="connsiteX194" fmla="*/ 1984971 w 3245074"/>
                <a:gd name="connsiteY194" fmla="*/ 1708703 h 4160065"/>
                <a:gd name="connsiteX195" fmla="*/ 1949918 w 3245074"/>
                <a:gd name="connsiteY195" fmla="*/ 1705256 h 4160065"/>
                <a:gd name="connsiteX196" fmla="*/ 1911253 w 3245074"/>
                <a:gd name="connsiteY196" fmla="*/ 1736696 h 4160065"/>
                <a:gd name="connsiteX197" fmla="*/ 1907641 w 3245074"/>
                <a:gd name="connsiteY197" fmla="*/ 1754757 h 4160065"/>
                <a:gd name="connsiteX198" fmla="*/ 1864707 w 3245074"/>
                <a:gd name="connsiteY198" fmla="*/ 1734808 h 4160065"/>
                <a:gd name="connsiteX199" fmla="*/ 1804534 w 3245074"/>
                <a:gd name="connsiteY199" fmla="*/ 1742607 h 4160065"/>
                <a:gd name="connsiteX200" fmla="*/ 1799937 w 3245074"/>
                <a:gd name="connsiteY200" fmla="*/ 1744167 h 4160065"/>
                <a:gd name="connsiteX201" fmla="*/ 1781302 w 3245074"/>
                <a:gd name="connsiteY201" fmla="*/ 1773145 h 4160065"/>
                <a:gd name="connsiteX202" fmla="*/ 1724413 w 3245074"/>
                <a:gd name="connsiteY202" fmla="*/ 1827408 h 4160065"/>
                <a:gd name="connsiteX203" fmla="*/ 1702740 w 3245074"/>
                <a:gd name="connsiteY203" fmla="*/ 1915492 h 4160065"/>
                <a:gd name="connsiteX204" fmla="*/ 1696255 w 3245074"/>
                <a:gd name="connsiteY204" fmla="*/ 1963761 h 4160065"/>
                <a:gd name="connsiteX205" fmla="*/ 1686158 w 3245074"/>
                <a:gd name="connsiteY205" fmla="*/ 2004971 h 4160065"/>
                <a:gd name="connsiteX206" fmla="*/ 1707009 w 3245074"/>
                <a:gd name="connsiteY206" fmla="*/ 2041994 h 4160065"/>
                <a:gd name="connsiteX207" fmla="*/ 1725808 w 3245074"/>
                <a:gd name="connsiteY207" fmla="*/ 2076309 h 4160065"/>
                <a:gd name="connsiteX208" fmla="*/ 1739435 w 3245074"/>
                <a:gd name="connsiteY208" fmla="*/ 2085585 h 4160065"/>
                <a:gd name="connsiteX209" fmla="*/ 1740010 w 3245074"/>
                <a:gd name="connsiteY209" fmla="*/ 2104959 h 4160065"/>
                <a:gd name="connsiteX210" fmla="*/ 1776376 w 3245074"/>
                <a:gd name="connsiteY210" fmla="*/ 2105698 h 4160065"/>
                <a:gd name="connsiteX211" fmla="*/ 1847303 w 3245074"/>
                <a:gd name="connsiteY211" fmla="*/ 2092481 h 4160065"/>
                <a:gd name="connsiteX212" fmla="*/ 1875132 w 3245074"/>
                <a:gd name="connsiteY212" fmla="*/ 2069741 h 4160065"/>
                <a:gd name="connsiteX213" fmla="*/ 1880304 w 3245074"/>
                <a:gd name="connsiteY213" fmla="*/ 2032718 h 4160065"/>
                <a:gd name="connsiteX214" fmla="*/ 1910842 w 3245074"/>
                <a:gd name="connsiteY214" fmla="*/ 2015807 h 4160065"/>
                <a:gd name="connsiteX215" fmla="*/ 1942858 w 3245074"/>
                <a:gd name="connsiteY215" fmla="*/ 1997255 h 4160065"/>
                <a:gd name="connsiteX216" fmla="*/ 1947455 w 3245074"/>
                <a:gd name="connsiteY216" fmla="*/ 2026972 h 4160065"/>
                <a:gd name="connsiteX217" fmla="*/ 1939738 w 3245074"/>
                <a:gd name="connsiteY217" fmla="*/ 2065555 h 4160065"/>
                <a:gd name="connsiteX218" fmla="*/ 1933499 w 3245074"/>
                <a:gd name="connsiteY218" fmla="*/ 2103809 h 4160065"/>
                <a:gd name="connsiteX219" fmla="*/ 1927835 w 3245074"/>
                <a:gd name="connsiteY219" fmla="*/ 2137795 h 4160065"/>
                <a:gd name="connsiteX220" fmla="*/ 1913797 w 3245074"/>
                <a:gd name="connsiteY220" fmla="*/ 2173341 h 4160065"/>
                <a:gd name="connsiteX221" fmla="*/ 1949343 w 3245074"/>
                <a:gd name="connsiteY221" fmla="*/ 2182699 h 4160065"/>
                <a:gd name="connsiteX222" fmla="*/ 2023390 w 3245074"/>
                <a:gd name="connsiteY222" fmla="*/ 2181140 h 4160065"/>
                <a:gd name="connsiteX223" fmla="*/ 2023390 w 3245074"/>
                <a:gd name="connsiteY223" fmla="*/ 2221200 h 4160065"/>
                <a:gd name="connsiteX224" fmla="*/ 2012553 w 3245074"/>
                <a:gd name="connsiteY224" fmla="*/ 2262820 h 4160065"/>
                <a:gd name="connsiteX225" fmla="*/ 2012553 w 3245074"/>
                <a:gd name="connsiteY225" fmla="*/ 2267418 h 4160065"/>
                <a:gd name="connsiteX226" fmla="*/ 2018300 w 3245074"/>
                <a:gd name="connsiteY226" fmla="*/ 2295083 h 4160065"/>
                <a:gd name="connsiteX227" fmla="*/ 2018300 w 3245074"/>
                <a:gd name="connsiteY227" fmla="*/ 2329232 h 4160065"/>
                <a:gd name="connsiteX228" fmla="*/ 2072726 w 3245074"/>
                <a:gd name="connsiteY228" fmla="*/ 2377010 h 4160065"/>
                <a:gd name="connsiteX229" fmla="*/ 2107862 w 3245074"/>
                <a:gd name="connsiteY229" fmla="*/ 2368965 h 4160065"/>
                <a:gd name="connsiteX230" fmla="*/ 2129534 w 3245074"/>
                <a:gd name="connsiteY230" fmla="*/ 2345733 h 4160065"/>
                <a:gd name="connsiteX231" fmla="*/ 2142586 w 3245074"/>
                <a:gd name="connsiteY231" fmla="*/ 2350248 h 4160065"/>
                <a:gd name="connsiteX232" fmla="*/ 2159169 w 3245074"/>
                <a:gd name="connsiteY232" fmla="*/ 2352136 h 4160065"/>
                <a:gd name="connsiteX233" fmla="*/ 2183796 w 3245074"/>
                <a:gd name="connsiteY233" fmla="*/ 2376846 h 4160065"/>
                <a:gd name="connsiteX234" fmla="*/ 2200625 w 3245074"/>
                <a:gd name="connsiteY234" fmla="*/ 2384398 h 4160065"/>
                <a:gd name="connsiteX235" fmla="*/ 2216304 w 3245074"/>
                <a:gd name="connsiteY235" fmla="*/ 2356897 h 4160065"/>
                <a:gd name="connsiteX236" fmla="*/ 2239126 w 3245074"/>
                <a:gd name="connsiteY236" fmla="*/ 2328740 h 4160065"/>
                <a:gd name="connsiteX237" fmla="*/ 2261044 w 3245074"/>
                <a:gd name="connsiteY237" fmla="*/ 2294754 h 4160065"/>
                <a:gd name="connsiteX238" fmla="*/ 2297000 w 3245074"/>
                <a:gd name="connsiteY238" fmla="*/ 2274970 h 4160065"/>
                <a:gd name="connsiteX239" fmla="*/ 2321299 w 3245074"/>
                <a:gd name="connsiteY239" fmla="*/ 2250179 h 4160065"/>
                <a:gd name="connsiteX240" fmla="*/ 2315143 w 3245074"/>
                <a:gd name="connsiteY240" fmla="*/ 2279567 h 4160065"/>
                <a:gd name="connsiteX241" fmla="*/ 2321381 w 3245074"/>
                <a:gd name="connsiteY241" fmla="*/ 2295000 h 4160065"/>
                <a:gd name="connsiteX242" fmla="*/ 2317113 w 3245074"/>
                <a:gd name="connsiteY242" fmla="*/ 2313799 h 4160065"/>
                <a:gd name="connsiteX243" fmla="*/ 2330658 w 3245074"/>
                <a:gd name="connsiteY243" fmla="*/ 2334979 h 4160065"/>
                <a:gd name="connsiteX244" fmla="*/ 2345598 w 3245074"/>
                <a:gd name="connsiteY244" fmla="*/ 2299597 h 4160065"/>
                <a:gd name="connsiteX245" fmla="*/ 2352166 w 3245074"/>
                <a:gd name="connsiteY245" fmla="*/ 2283754 h 4160065"/>
                <a:gd name="connsiteX246" fmla="*/ 2364233 w 3245074"/>
                <a:gd name="connsiteY246" fmla="*/ 2278007 h 4160065"/>
                <a:gd name="connsiteX247" fmla="*/ 2369076 w 3245074"/>
                <a:gd name="connsiteY247" fmla="*/ 2267089 h 4160065"/>
                <a:gd name="connsiteX248" fmla="*/ 2395264 w 3245074"/>
                <a:gd name="connsiteY248" fmla="*/ 2291881 h 4160065"/>
                <a:gd name="connsiteX249" fmla="*/ 2456750 w 3245074"/>
                <a:gd name="connsiteY249" fmla="*/ 2292127 h 4160065"/>
                <a:gd name="connsiteX250" fmla="*/ 2490900 w 3245074"/>
                <a:gd name="connsiteY250" fmla="*/ 2310351 h 4160065"/>
                <a:gd name="connsiteX251" fmla="*/ 2520207 w 3245074"/>
                <a:gd name="connsiteY251" fmla="*/ 2294590 h 4160065"/>
                <a:gd name="connsiteX252" fmla="*/ 2563387 w 3245074"/>
                <a:gd name="connsiteY252" fmla="*/ 2289172 h 4160065"/>
                <a:gd name="connsiteX253" fmla="*/ 2551237 w 3245074"/>
                <a:gd name="connsiteY253" fmla="*/ 2310269 h 4160065"/>
                <a:gd name="connsiteX254" fmla="*/ 2597537 w 3245074"/>
                <a:gd name="connsiteY254" fmla="*/ 2336456 h 4160065"/>
                <a:gd name="connsiteX255" fmla="*/ 2640143 w 3245074"/>
                <a:gd name="connsiteY255" fmla="*/ 2361823 h 4160065"/>
                <a:gd name="connsiteX256" fmla="*/ 2654016 w 3245074"/>
                <a:gd name="connsiteY256" fmla="*/ 2377174 h 4160065"/>
                <a:gd name="connsiteX257" fmla="*/ 2645314 w 3245074"/>
                <a:gd name="connsiteY257" fmla="*/ 2393592 h 4160065"/>
                <a:gd name="connsiteX258" fmla="*/ 2682091 w 3245074"/>
                <a:gd name="connsiteY258" fmla="*/ 2418548 h 4160065"/>
                <a:gd name="connsiteX259" fmla="*/ 2745548 w 3245074"/>
                <a:gd name="connsiteY259" fmla="*/ 2415675 h 4160065"/>
                <a:gd name="connsiteX260" fmla="*/ 2797758 w 3245074"/>
                <a:gd name="connsiteY260" fmla="*/ 2433899 h 4160065"/>
                <a:gd name="connsiteX261" fmla="*/ 2831333 w 3245074"/>
                <a:gd name="connsiteY261" fmla="*/ 2458937 h 4160065"/>
                <a:gd name="connsiteX262" fmla="*/ 2835110 w 3245074"/>
                <a:gd name="connsiteY262" fmla="*/ 2497192 h 4160065"/>
                <a:gd name="connsiteX263" fmla="*/ 2848737 w 3245074"/>
                <a:gd name="connsiteY263" fmla="*/ 2528058 h 4160065"/>
                <a:gd name="connsiteX264" fmla="*/ 2822303 w 3245074"/>
                <a:gd name="connsiteY264" fmla="*/ 2562044 h 4160065"/>
                <a:gd name="connsiteX265" fmla="*/ 2811549 w 3245074"/>
                <a:gd name="connsiteY265" fmla="*/ 2596112 h 4160065"/>
                <a:gd name="connsiteX266" fmla="*/ 2753018 w 3245074"/>
                <a:gd name="connsiteY266" fmla="*/ 2645202 h 4160065"/>
                <a:gd name="connsiteX267" fmla="*/ 2818855 w 3245074"/>
                <a:gd name="connsiteY267" fmla="*/ 2625418 h 4160065"/>
                <a:gd name="connsiteX268" fmla="*/ 2848491 w 3245074"/>
                <a:gd name="connsiteY268" fmla="*/ 2588313 h 4160065"/>
                <a:gd name="connsiteX269" fmla="*/ 2894872 w 3245074"/>
                <a:gd name="connsiteY269" fmla="*/ 2588313 h 4160065"/>
                <a:gd name="connsiteX270" fmla="*/ 2854894 w 3245074"/>
                <a:gd name="connsiteY270" fmla="*/ 2628127 h 4160065"/>
                <a:gd name="connsiteX271" fmla="*/ 2897581 w 3245074"/>
                <a:gd name="connsiteY271" fmla="*/ 2619015 h 4160065"/>
                <a:gd name="connsiteX272" fmla="*/ 2939366 w 3245074"/>
                <a:gd name="connsiteY272" fmla="*/ 2603910 h 4160065"/>
                <a:gd name="connsiteX273" fmla="*/ 2939858 w 3245074"/>
                <a:gd name="connsiteY273" fmla="*/ 2611135 h 4160065"/>
                <a:gd name="connsiteX274" fmla="*/ 2976635 w 3245074"/>
                <a:gd name="connsiteY274" fmla="*/ 2614172 h 4160065"/>
                <a:gd name="connsiteX275" fmla="*/ 2993218 w 3245074"/>
                <a:gd name="connsiteY275" fmla="*/ 2621068 h 4160065"/>
                <a:gd name="connsiteX276" fmla="*/ 2995106 w 3245074"/>
                <a:gd name="connsiteY276" fmla="*/ 2634941 h 4160065"/>
                <a:gd name="connsiteX277" fmla="*/ 3004136 w 3245074"/>
                <a:gd name="connsiteY277" fmla="*/ 2645777 h 4160065"/>
                <a:gd name="connsiteX278" fmla="*/ 3021047 w 3245074"/>
                <a:gd name="connsiteY278" fmla="*/ 2645038 h 4160065"/>
                <a:gd name="connsiteX279" fmla="*/ 3055279 w 3245074"/>
                <a:gd name="connsiteY279" fmla="*/ 2657845 h 4160065"/>
                <a:gd name="connsiteX280" fmla="*/ 3084585 w 3245074"/>
                <a:gd name="connsiteY280" fmla="*/ 2643971 h 4160065"/>
                <a:gd name="connsiteX281" fmla="*/ 3132445 w 3245074"/>
                <a:gd name="connsiteY281" fmla="*/ 2650538 h 4160065"/>
                <a:gd name="connsiteX282" fmla="*/ 3171028 w 3245074"/>
                <a:gd name="connsiteY282" fmla="*/ 2673360 h 4160065"/>
                <a:gd name="connsiteX283" fmla="*/ 3190976 w 3245074"/>
                <a:gd name="connsiteY283" fmla="*/ 2699547 h 4160065"/>
                <a:gd name="connsiteX284" fmla="*/ 3223402 w 3245074"/>
                <a:gd name="connsiteY284" fmla="*/ 2700778 h 4160065"/>
                <a:gd name="connsiteX285" fmla="*/ 3245074 w 3245074"/>
                <a:gd name="connsiteY285" fmla="*/ 2721219 h 4160065"/>
                <a:gd name="connsiteX286" fmla="*/ 3233910 w 3245074"/>
                <a:gd name="connsiteY286" fmla="*/ 2799945 h 4160065"/>
                <a:gd name="connsiteX287" fmla="*/ 3209939 w 3245074"/>
                <a:gd name="connsiteY287" fmla="*/ 2834259 h 4160065"/>
                <a:gd name="connsiteX288" fmla="*/ 3189909 w 3245074"/>
                <a:gd name="connsiteY288" fmla="*/ 2869558 h 4160065"/>
                <a:gd name="connsiteX289" fmla="*/ 3162983 w 3245074"/>
                <a:gd name="connsiteY289" fmla="*/ 2898455 h 4160065"/>
                <a:gd name="connsiteX290" fmla="*/ 3134087 w 3245074"/>
                <a:gd name="connsiteY290" fmla="*/ 2908059 h 4160065"/>
                <a:gd name="connsiteX291" fmla="*/ 3133676 w 3245074"/>
                <a:gd name="connsiteY291" fmla="*/ 2925298 h 4160065"/>
                <a:gd name="connsiteX292" fmla="*/ 3137124 w 3245074"/>
                <a:gd name="connsiteY292" fmla="*/ 2963225 h 4160065"/>
                <a:gd name="connsiteX293" fmla="*/ 3129407 w 3245074"/>
                <a:gd name="connsiteY293" fmla="*/ 3023808 h 4160065"/>
                <a:gd name="connsiteX294" fmla="*/ 3132609 w 3245074"/>
                <a:gd name="connsiteY294" fmla="*/ 3051555 h 4160065"/>
                <a:gd name="connsiteX295" fmla="*/ 3111265 w 3245074"/>
                <a:gd name="connsiteY295" fmla="*/ 3071749 h 4160065"/>
                <a:gd name="connsiteX296" fmla="*/ 3101168 w 3245074"/>
                <a:gd name="connsiteY296" fmla="*/ 3128311 h 4160065"/>
                <a:gd name="connsiteX297" fmla="*/ 3069481 w 3245074"/>
                <a:gd name="connsiteY297" fmla="*/ 3176334 h 4160065"/>
                <a:gd name="connsiteX298" fmla="*/ 3073503 w 3245074"/>
                <a:gd name="connsiteY298" fmla="*/ 3185610 h 4160065"/>
                <a:gd name="connsiteX299" fmla="*/ 3056592 w 3245074"/>
                <a:gd name="connsiteY299" fmla="*/ 3199484 h 4160065"/>
                <a:gd name="connsiteX300" fmla="*/ 2991658 w 3245074"/>
                <a:gd name="connsiteY300" fmla="*/ 3208760 h 4160065"/>
                <a:gd name="connsiteX301" fmla="*/ 2967359 w 3245074"/>
                <a:gd name="connsiteY301" fmla="*/ 3225999 h 4160065"/>
                <a:gd name="connsiteX302" fmla="*/ 2939366 w 3245074"/>
                <a:gd name="connsiteY302" fmla="*/ 3239873 h 4160065"/>
                <a:gd name="connsiteX303" fmla="*/ 2882640 w 3245074"/>
                <a:gd name="connsiteY303" fmla="*/ 3286418 h 4160065"/>
                <a:gd name="connsiteX304" fmla="*/ 2882640 w 3245074"/>
                <a:gd name="connsiteY304" fmla="*/ 3318516 h 4160065"/>
                <a:gd name="connsiteX305" fmla="*/ 2884282 w 3245074"/>
                <a:gd name="connsiteY305" fmla="*/ 3352584 h 4160065"/>
                <a:gd name="connsiteX306" fmla="*/ 2881081 w 3245074"/>
                <a:gd name="connsiteY306" fmla="*/ 3352502 h 4160065"/>
                <a:gd name="connsiteX307" fmla="*/ 2879521 w 3245074"/>
                <a:gd name="connsiteY307" fmla="*/ 3355540 h 4160065"/>
                <a:gd name="connsiteX308" fmla="*/ 2849804 w 3245074"/>
                <a:gd name="connsiteY308" fmla="*/ 3410705 h 4160065"/>
                <a:gd name="connsiteX309" fmla="*/ 2825833 w 3245074"/>
                <a:gd name="connsiteY309" fmla="*/ 3448057 h 4160065"/>
                <a:gd name="connsiteX310" fmla="*/ 2823781 w 3245074"/>
                <a:gd name="connsiteY310" fmla="*/ 3434511 h 4160065"/>
                <a:gd name="connsiteX311" fmla="*/ 2801206 w 3245074"/>
                <a:gd name="connsiteY311" fmla="*/ 3459385 h 4160065"/>
                <a:gd name="connsiteX312" fmla="*/ 2779205 w 3245074"/>
                <a:gd name="connsiteY312" fmla="*/ 3488281 h 4160065"/>
                <a:gd name="connsiteX313" fmla="*/ 2779205 w 3245074"/>
                <a:gd name="connsiteY313" fmla="*/ 3506752 h 4160065"/>
                <a:gd name="connsiteX314" fmla="*/ 2769518 w 3245074"/>
                <a:gd name="connsiteY314" fmla="*/ 3523334 h 4160065"/>
                <a:gd name="connsiteX315" fmla="*/ 2751048 w 3245074"/>
                <a:gd name="connsiteY315" fmla="*/ 3546484 h 4160065"/>
                <a:gd name="connsiteX316" fmla="*/ 2680449 w 3245074"/>
                <a:gd name="connsiteY316" fmla="*/ 3556171 h 4160065"/>
                <a:gd name="connsiteX317" fmla="*/ 2648105 w 3245074"/>
                <a:gd name="connsiteY317" fmla="*/ 3549850 h 4160065"/>
                <a:gd name="connsiteX318" fmla="*/ 2653852 w 3245074"/>
                <a:gd name="connsiteY318" fmla="*/ 3570373 h 4160065"/>
                <a:gd name="connsiteX319" fmla="*/ 2665016 w 3245074"/>
                <a:gd name="connsiteY319" fmla="*/ 3589993 h 4160065"/>
                <a:gd name="connsiteX320" fmla="*/ 2666822 w 3245074"/>
                <a:gd name="connsiteY320" fmla="*/ 3602060 h 4160065"/>
                <a:gd name="connsiteX321" fmla="*/ 2679218 w 3245074"/>
                <a:gd name="connsiteY321" fmla="*/ 3606575 h 4160065"/>
                <a:gd name="connsiteX322" fmla="*/ 2679218 w 3245074"/>
                <a:gd name="connsiteY322" fmla="*/ 3631695 h 4160065"/>
                <a:gd name="connsiteX323" fmla="*/ 2667889 w 3245074"/>
                <a:gd name="connsiteY323" fmla="*/ 3642449 h 4160065"/>
                <a:gd name="connsiteX324" fmla="*/ 2664934 w 3245074"/>
                <a:gd name="connsiteY324" fmla="*/ 3657964 h 4160065"/>
                <a:gd name="connsiteX325" fmla="*/ 2612478 w 3245074"/>
                <a:gd name="connsiteY325" fmla="*/ 3679801 h 4160065"/>
                <a:gd name="connsiteX326" fmla="*/ 2544834 w 3245074"/>
                <a:gd name="connsiteY326" fmla="*/ 3687517 h 4160065"/>
                <a:gd name="connsiteX327" fmla="*/ 2550745 w 3245074"/>
                <a:gd name="connsiteY327" fmla="*/ 3708861 h 4160065"/>
                <a:gd name="connsiteX328" fmla="*/ 2547625 w 3245074"/>
                <a:gd name="connsiteY328" fmla="*/ 3727331 h 4160065"/>
                <a:gd name="connsiteX329" fmla="*/ 2524476 w 3245074"/>
                <a:gd name="connsiteY329" fmla="*/ 3752041 h 4160065"/>
                <a:gd name="connsiteX330" fmla="*/ 2505595 w 3245074"/>
                <a:gd name="connsiteY330" fmla="*/ 3757788 h 4160065"/>
                <a:gd name="connsiteX331" fmla="*/ 2487535 w 3245074"/>
                <a:gd name="connsiteY331" fmla="*/ 3758526 h 4160065"/>
                <a:gd name="connsiteX332" fmla="*/ 2483184 w 3245074"/>
                <a:gd name="connsiteY332" fmla="*/ 3790378 h 4160065"/>
                <a:gd name="connsiteX333" fmla="*/ 2501080 w 3245074"/>
                <a:gd name="connsiteY333" fmla="*/ 3793661 h 4160065"/>
                <a:gd name="connsiteX334" fmla="*/ 2493691 w 3245074"/>
                <a:gd name="connsiteY334" fmla="*/ 3804498 h 4160065"/>
                <a:gd name="connsiteX335" fmla="*/ 2492214 w 3245074"/>
                <a:gd name="connsiteY335" fmla="*/ 3818371 h 4160065"/>
                <a:gd name="connsiteX336" fmla="*/ 2476616 w 3245074"/>
                <a:gd name="connsiteY336" fmla="*/ 3829125 h 4160065"/>
                <a:gd name="connsiteX337" fmla="*/ 2471034 w 3245074"/>
                <a:gd name="connsiteY337" fmla="*/ 3863604 h 4160065"/>
                <a:gd name="connsiteX338" fmla="*/ 2456668 w 3245074"/>
                <a:gd name="connsiteY338" fmla="*/ 3872469 h 4160065"/>
                <a:gd name="connsiteX339" fmla="*/ 2448869 w 3245074"/>
                <a:gd name="connsiteY339" fmla="*/ 3876738 h 4160065"/>
                <a:gd name="connsiteX340" fmla="*/ 2447474 w 3245074"/>
                <a:gd name="connsiteY340" fmla="*/ 3886425 h 4160065"/>
                <a:gd name="connsiteX341" fmla="*/ 2411518 w 3245074"/>
                <a:gd name="connsiteY341" fmla="*/ 3903007 h 4160065"/>
                <a:gd name="connsiteX342" fmla="*/ 2437869 w 3245074"/>
                <a:gd name="connsiteY342" fmla="*/ 3933135 h 4160065"/>
                <a:gd name="connsiteX343" fmla="*/ 2462907 w 3245074"/>
                <a:gd name="connsiteY343" fmla="*/ 3955874 h 4160065"/>
                <a:gd name="connsiteX344" fmla="*/ 2444683 w 3245074"/>
                <a:gd name="connsiteY344" fmla="*/ 3969419 h 4160065"/>
                <a:gd name="connsiteX345" fmla="*/ 2433272 w 3245074"/>
                <a:gd name="connsiteY345" fmla="*/ 3984771 h 4160065"/>
                <a:gd name="connsiteX346" fmla="*/ 2402652 w 3245074"/>
                <a:gd name="connsiteY346" fmla="*/ 4011450 h 4160065"/>
                <a:gd name="connsiteX347" fmla="*/ 2408645 w 3245074"/>
                <a:gd name="connsiteY347" fmla="*/ 4026883 h 4160065"/>
                <a:gd name="connsiteX348" fmla="*/ 2387137 w 3245074"/>
                <a:gd name="connsiteY348" fmla="*/ 4034600 h 4160065"/>
                <a:gd name="connsiteX349" fmla="*/ 2373674 w 3245074"/>
                <a:gd name="connsiteY349" fmla="*/ 4046913 h 4160065"/>
                <a:gd name="connsiteX350" fmla="*/ 2374577 w 3245074"/>
                <a:gd name="connsiteY350" fmla="*/ 4056518 h 4160065"/>
                <a:gd name="connsiteX351" fmla="*/ 2369897 w 3245074"/>
                <a:gd name="connsiteY351" fmla="*/ 4066698 h 4160065"/>
                <a:gd name="connsiteX352" fmla="*/ 2371868 w 3245074"/>
                <a:gd name="connsiteY352" fmla="*/ 4079340 h 4160065"/>
                <a:gd name="connsiteX353" fmla="*/ 2381390 w 3245074"/>
                <a:gd name="connsiteY353" fmla="*/ 4094527 h 4160065"/>
                <a:gd name="connsiteX354" fmla="*/ 2345352 w 3245074"/>
                <a:gd name="connsiteY354" fmla="*/ 4119072 h 4160065"/>
                <a:gd name="connsiteX355" fmla="*/ 2327128 w 3245074"/>
                <a:gd name="connsiteY355" fmla="*/ 4159707 h 4160065"/>
                <a:gd name="connsiteX356" fmla="*/ 2320971 w 3245074"/>
                <a:gd name="connsiteY356" fmla="*/ 4144192 h 4160065"/>
                <a:gd name="connsiteX357" fmla="*/ 2319411 w 3245074"/>
                <a:gd name="connsiteY357" fmla="*/ 4129087 h 4160065"/>
                <a:gd name="connsiteX358" fmla="*/ 2308493 w 3245074"/>
                <a:gd name="connsiteY358" fmla="*/ 4112012 h 4160065"/>
                <a:gd name="connsiteX359" fmla="*/ 2283619 w 3245074"/>
                <a:gd name="connsiteY359" fmla="*/ 4096661 h 4160065"/>
                <a:gd name="connsiteX360" fmla="*/ 2243805 w 3245074"/>
                <a:gd name="connsiteY360" fmla="*/ 4084347 h 4160065"/>
                <a:gd name="connsiteX361" fmla="*/ 2260880 w 3245074"/>
                <a:gd name="connsiteY361" fmla="*/ 4054712 h 4160065"/>
                <a:gd name="connsiteX362" fmla="*/ 2248813 w 3245074"/>
                <a:gd name="connsiteY362" fmla="*/ 4014241 h 4160065"/>
                <a:gd name="connsiteX363" fmla="*/ 2233215 w 3245074"/>
                <a:gd name="connsiteY363" fmla="*/ 3999218 h 4160065"/>
                <a:gd name="connsiteX364" fmla="*/ 2252753 w 3245074"/>
                <a:gd name="connsiteY364" fmla="*/ 3988136 h 4160065"/>
                <a:gd name="connsiteX365" fmla="*/ 2251357 w 3245074"/>
                <a:gd name="connsiteY365" fmla="*/ 3970979 h 4160065"/>
                <a:gd name="connsiteX366" fmla="*/ 2256037 w 3245074"/>
                <a:gd name="connsiteY366" fmla="*/ 3956285 h 4160065"/>
                <a:gd name="connsiteX367" fmla="*/ 2213021 w 3245074"/>
                <a:gd name="connsiteY367" fmla="*/ 3952673 h 4160065"/>
                <a:gd name="connsiteX368" fmla="*/ 2226648 w 3245074"/>
                <a:gd name="connsiteY368" fmla="*/ 3939046 h 4160065"/>
                <a:gd name="connsiteX369" fmla="*/ 2243969 w 3245074"/>
                <a:gd name="connsiteY369" fmla="*/ 3943725 h 4160065"/>
                <a:gd name="connsiteX370" fmla="*/ 2260634 w 3245074"/>
                <a:gd name="connsiteY370" fmla="*/ 3947008 h 4160065"/>
                <a:gd name="connsiteX371" fmla="*/ 2255955 w 3245074"/>
                <a:gd name="connsiteY371" fmla="*/ 3929687 h 4160065"/>
                <a:gd name="connsiteX372" fmla="*/ 2282224 w 3245074"/>
                <a:gd name="connsiteY372" fmla="*/ 3902022 h 4160065"/>
                <a:gd name="connsiteX373" fmla="*/ 2287970 w 3245074"/>
                <a:gd name="connsiteY373" fmla="*/ 3861962 h 4160065"/>
                <a:gd name="connsiteX374" fmla="*/ 2289858 w 3245074"/>
                <a:gd name="connsiteY374" fmla="*/ 3866394 h 4160065"/>
                <a:gd name="connsiteX375" fmla="*/ 2288299 w 3245074"/>
                <a:gd name="connsiteY375" fmla="*/ 3860237 h 4160065"/>
                <a:gd name="connsiteX376" fmla="*/ 2271388 w 3245074"/>
                <a:gd name="connsiteY376" fmla="*/ 3837088 h 4160065"/>
                <a:gd name="connsiteX377" fmla="*/ 2280828 w 3245074"/>
                <a:gd name="connsiteY377" fmla="*/ 3824856 h 4160065"/>
                <a:gd name="connsiteX378" fmla="*/ 2275657 w 3245074"/>
                <a:gd name="connsiteY378" fmla="*/ 3810819 h 4160065"/>
                <a:gd name="connsiteX379" fmla="*/ 2280664 w 3245074"/>
                <a:gd name="connsiteY379" fmla="*/ 3793908 h 4160065"/>
                <a:gd name="connsiteX380" fmla="*/ 2250947 w 3245074"/>
                <a:gd name="connsiteY380" fmla="*/ 3789639 h 4160065"/>
                <a:gd name="connsiteX381" fmla="*/ 2260634 w 3245074"/>
                <a:gd name="connsiteY381" fmla="*/ 3731846 h 4160065"/>
                <a:gd name="connsiteX382" fmla="*/ 2262440 w 3245074"/>
                <a:gd name="connsiteY382" fmla="*/ 3669211 h 4160065"/>
                <a:gd name="connsiteX383" fmla="*/ 2291828 w 3245074"/>
                <a:gd name="connsiteY383" fmla="*/ 3610680 h 4160065"/>
                <a:gd name="connsiteX384" fmla="*/ 2305127 w 3245074"/>
                <a:gd name="connsiteY384" fmla="*/ 3600747 h 4160065"/>
                <a:gd name="connsiteX385" fmla="*/ 2298150 w 3245074"/>
                <a:gd name="connsiteY385" fmla="*/ 3582523 h 4160065"/>
                <a:gd name="connsiteX386" fmla="*/ 2308986 w 3245074"/>
                <a:gd name="connsiteY386" fmla="*/ 3547059 h 4160065"/>
                <a:gd name="connsiteX387" fmla="*/ 2305866 w 3245074"/>
                <a:gd name="connsiteY387" fmla="*/ 3507244 h 4160065"/>
                <a:gd name="connsiteX388" fmla="*/ 2311695 w 3245074"/>
                <a:gd name="connsiteY388" fmla="*/ 3469893 h 4160065"/>
                <a:gd name="connsiteX389" fmla="*/ 2302418 w 3245074"/>
                <a:gd name="connsiteY389" fmla="*/ 3432870 h 4160065"/>
                <a:gd name="connsiteX390" fmla="*/ 2324419 w 3245074"/>
                <a:gd name="connsiteY390" fmla="*/ 3397734 h 4160065"/>
                <a:gd name="connsiteX391" fmla="*/ 2312023 w 3245074"/>
                <a:gd name="connsiteY391" fmla="*/ 3344868 h 4160065"/>
                <a:gd name="connsiteX392" fmla="*/ 2329837 w 3245074"/>
                <a:gd name="connsiteY392" fmla="*/ 3314083 h 4160065"/>
                <a:gd name="connsiteX393" fmla="*/ 2328605 w 3245074"/>
                <a:gd name="connsiteY393" fmla="*/ 3271314 h 4160065"/>
                <a:gd name="connsiteX394" fmla="*/ 2333203 w 3245074"/>
                <a:gd name="connsiteY394" fmla="*/ 3229283 h 4160065"/>
                <a:gd name="connsiteX395" fmla="*/ 2327128 w 3245074"/>
                <a:gd name="connsiteY395" fmla="*/ 3186021 h 4160065"/>
                <a:gd name="connsiteX396" fmla="*/ 2328770 w 3245074"/>
                <a:gd name="connsiteY396" fmla="*/ 3144400 h 4160065"/>
                <a:gd name="connsiteX397" fmla="*/ 2300941 w 3245074"/>
                <a:gd name="connsiteY397" fmla="*/ 3113616 h 4160065"/>
                <a:gd name="connsiteX398" fmla="*/ 2274671 w 3245074"/>
                <a:gd name="connsiteY398" fmla="*/ 3085869 h 4160065"/>
                <a:gd name="connsiteX399" fmla="*/ 2197588 w 3245074"/>
                <a:gd name="connsiteY399" fmla="*/ 3055003 h 4160065"/>
                <a:gd name="connsiteX400" fmla="*/ 2191431 w 3245074"/>
                <a:gd name="connsiteY400" fmla="*/ 3034972 h 4160065"/>
                <a:gd name="connsiteX401" fmla="*/ 2182072 w 3245074"/>
                <a:gd name="connsiteY401" fmla="*/ 3016830 h 4160065"/>
                <a:gd name="connsiteX402" fmla="*/ 2172550 w 3245074"/>
                <a:gd name="connsiteY402" fmla="*/ 2975128 h 4160065"/>
                <a:gd name="connsiteX403" fmla="*/ 2163520 w 3245074"/>
                <a:gd name="connsiteY403" fmla="*/ 2970285 h 4160065"/>
                <a:gd name="connsiteX404" fmla="*/ 2160482 w 3245074"/>
                <a:gd name="connsiteY404" fmla="*/ 2970285 h 4160065"/>
                <a:gd name="connsiteX405" fmla="*/ 2138810 w 3245074"/>
                <a:gd name="connsiteY405" fmla="*/ 2940649 h 4160065"/>
                <a:gd name="connsiteX406" fmla="*/ 2125019 w 3245074"/>
                <a:gd name="connsiteY406" fmla="*/ 2906992 h 4160065"/>
                <a:gd name="connsiteX407" fmla="*/ 2090540 w 3245074"/>
                <a:gd name="connsiteY407" fmla="*/ 2828266 h 4160065"/>
                <a:gd name="connsiteX408" fmla="*/ 2080115 w 3245074"/>
                <a:gd name="connsiteY408" fmla="*/ 2814721 h 4160065"/>
                <a:gd name="connsiteX409" fmla="*/ 2065010 w 3245074"/>
                <a:gd name="connsiteY409" fmla="*/ 2806266 h 4160065"/>
                <a:gd name="connsiteX410" fmla="*/ 2064599 w 3245074"/>
                <a:gd name="connsiteY410" fmla="*/ 2788041 h 4160065"/>
                <a:gd name="connsiteX411" fmla="*/ 2061973 w 3245074"/>
                <a:gd name="connsiteY411" fmla="*/ 2771131 h 4160065"/>
                <a:gd name="connsiteX412" fmla="*/ 2074286 w 3245074"/>
                <a:gd name="connsiteY412" fmla="*/ 2739197 h 4160065"/>
                <a:gd name="connsiteX413" fmla="*/ 2093988 w 3245074"/>
                <a:gd name="connsiteY413" fmla="*/ 2709562 h 4160065"/>
                <a:gd name="connsiteX414" fmla="*/ 2091033 w 3245074"/>
                <a:gd name="connsiteY414" fmla="*/ 2680091 h 4160065"/>
                <a:gd name="connsiteX415" fmla="*/ 2073958 w 3245074"/>
                <a:gd name="connsiteY415" fmla="*/ 2678696 h 4160065"/>
                <a:gd name="connsiteX416" fmla="*/ 2090622 w 3245074"/>
                <a:gd name="connsiteY416" fmla="*/ 2643150 h 4160065"/>
                <a:gd name="connsiteX417" fmla="*/ 2103265 w 3245074"/>
                <a:gd name="connsiteY417" fmla="*/ 2610806 h 4160065"/>
                <a:gd name="connsiteX418" fmla="*/ 2130683 w 3245074"/>
                <a:gd name="connsiteY418" fmla="*/ 2589134 h 4160065"/>
                <a:gd name="connsiteX419" fmla="*/ 2130929 w 3245074"/>
                <a:gd name="connsiteY419" fmla="*/ 2570581 h 4160065"/>
                <a:gd name="connsiteX420" fmla="*/ 2147922 w 3245074"/>
                <a:gd name="connsiteY420" fmla="*/ 2560977 h 4160065"/>
                <a:gd name="connsiteX421" fmla="*/ 2171483 w 3245074"/>
                <a:gd name="connsiteY421" fmla="*/ 2496617 h 4160065"/>
                <a:gd name="connsiteX422" fmla="*/ 2174192 w 3245074"/>
                <a:gd name="connsiteY422" fmla="*/ 2438003 h 4160065"/>
                <a:gd name="connsiteX423" fmla="*/ 2174192 w 3245074"/>
                <a:gd name="connsiteY423" fmla="*/ 2436444 h 4160065"/>
                <a:gd name="connsiteX424" fmla="*/ 2169594 w 3245074"/>
                <a:gd name="connsiteY424" fmla="*/ 2417973 h 4160065"/>
                <a:gd name="connsiteX425" fmla="*/ 2154490 w 3245074"/>
                <a:gd name="connsiteY425" fmla="*/ 2396055 h 4160065"/>
                <a:gd name="connsiteX426" fmla="*/ 2110981 w 3245074"/>
                <a:gd name="connsiteY426" fmla="*/ 2377831 h 4160065"/>
                <a:gd name="connsiteX427" fmla="*/ 2103675 w 3245074"/>
                <a:gd name="connsiteY427" fmla="*/ 2399503 h 4160065"/>
                <a:gd name="connsiteX428" fmla="*/ 2097518 w 3245074"/>
                <a:gd name="connsiteY428" fmla="*/ 2410667 h 4160065"/>
                <a:gd name="connsiteX429" fmla="*/ 2078719 w 3245074"/>
                <a:gd name="connsiteY429" fmla="*/ 2411817 h 4160065"/>
                <a:gd name="connsiteX430" fmla="*/ 2043174 w 3245074"/>
                <a:gd name="connsiteY430" fmla="*/ 2396301 h 4160065"/>
                <a:gd name="connsiteX431" fmla="*/ 2035211 w 3245074"/>
                <a:gd name="connsiteY431" fmla="*/ 2408451 h 4160065"/>
                <a:gd name="connsiteX432" fmla="*/ 2026263 w 3245074"/>
                <a:gd name="connsiteY432" fmla="*/ 2397943 h 4160065"/>
                <a:gd name="connsiteX433" fmla="*/ 2015755 w 3245074"/>
                <a:gd name="connsiteY433" fmla="*/ 2383659 h 4160065"/>
                <a:gd name="connsiteX434" fmla="*/ 2010912 w 3245074"/>
                <a:gd name="connsiteY434" fmla="*/ 2368636 h 4160065"/>
                <a:gd name="connsiteX435" fmla="*/ 1971015 w 3245074"/>
                <a:gd name="connsiteY435" fmla="*/ 2347128 h 4160065"/>
                <a:gd name="connsiteX436" fmla="*/ 1962724 w 3245074"/>
                <a:gd name="connsiteY436" fmla="*/ 2339248 h 4160065"/>
                <a:gd name="connsiteX437" fmla="*/ 1961575 w 3245074"/>
                <a:gd name="connsiteY437" fmla="*/ 2319217 h 4160065"/>
                <a:gd name="connsiteX438" fmla="*/ 1935305 w 3245074"/>
                <a:gd name="connsiteY438" fmla="*/ 2280634 h 4160065"/>
                <a:gd name="connsiteX439" fmla="*/ 1918313 w 3245074"/>
                <a:gd name="connsiteY439" fmla="*/ 2253216 h 4160065"/>
                <a:gd name="connsiteX440" fmla="*/ 1904357 w 3245074"/>
                <a:gd name="connsiteY440" fmla="*/ 2260604 h 4160065"/>
                <a:gd name="connsiteX441" fmla="*/ 1885968 w 3245074"/>
                <a:gd name="connsiteY441" fmla="*/ 2257649 h 4160065"/>
                <a:gd name="connsiteX442" fmla="*/ 1815370 w 3245074"/>
                <a:gd name="connsiteY442" fmla="*/ 2234171 h 4160065"/>
                <a:gd name="connsiteX443" fmla="*/ 1770302 w 3245074"/>
                <a:gd name="connsiteY443" fmla="*/ 2181714 h 4160065"/>
                <a:gd name="connsiteX444" fmla="*/ 1725644 w 3245074"/>
                <a:gd name="connsiteY444" fmla="*/ 2191319 h 4160065"/>
                <a:gd name="connsiteX445" fmla="*/ 1629925 w 3245074"/>
                <a:gd name="connsiteY445" fmla="*/ 2169647 h 4160065"/>
                <a:gd name="connsiteX446" fmla="*/ 1583462 w 3245074"/>
                <a:gd name="connsiteY446" fmla="*/ 2135907 h 4160065"/>
                <a:gd name="connsiteX447" fmla="*/ 1517706 w 3245074"/>
                <a:gd name="connsiteY447" fmla="*/ 2103317 h 4160065"/>
                <a:gd name="connsiteX448" fmla="*/ 1494474 w 3245074"/>
                <a:gd name="connsiteY448" fmla="*/ 2035509 h 4160065"/>
                <a:gd name="connsiteX449" fmla="*/ 1495542 w 3245074"/>
                <a:gd name="connsiteY449" fmla="*/ 2015151 h 4160065"/>
                <a:gd name="connsiteX450" fmla="*/ 1482079 w 3245074"/>
                <a:gd name="connsiteY450" fmla="*/ 1993643 h 4160065"/>
                <a:gd name="connsiteX451" fmla="*/ 1466728 w 3245074"/>
                <a:gd name="connsiteY451" fmla="*/ 1956537 h 4160065"/>
                <a:gd name="connsiteX452" fmla="*/ 1414189 w 3245074"/>
                <a:gd name="connsiteY452" fmla="*/ 1914589 h 4160065"/>
                <a:gd name="connsiteX453" fmla="*/ 1418294 w 3245074"/>
                <a:gd name="connsiteY453" fmla="*/ 1882819 h 4160065"/>
                <a:gd name="connsiteX454" fmla="*/ 1401547 w 3245074"/>
                <a:gd name="connsiteY454" fmla="*/ 1884133 h 4160065"/>
                <a:gd name="connsiteX455" fmla="*/ 1401547 w 3245074"/>
                <a:gd name="connsiteY455" fmla="*/ 1882573 h 4160065"/>
                <a:gd name="connsiteX456" fmla="*/ 1398427 w 3245074"/>
                <a:gd name="connsiteY456" fmla="*/ 1882737 h 4160065"/>
                <a:gd name="connsiteX457" fmla="*/ 1385785 w 3245074"/>
                <a:gd name="connsiteY457" fmla="*/ 1841281 h 4160065"/>
                <a:gd name="connsiteX458" fmla="*/ 1363374 w 3245074"/>
                <a:gd name="connsiteY458" fmla="*/ 1806556 h 4160065"/>
                <a:gd name="connsiteX459" fmla="*/ 1341702 w 3245074"/>
                <a:gd name="connsiteY459" fmla="*/ 1771421 h 4160065"/>
                <a:gd name="connsiteX460" fmla="*/ 1334971 w 3245074"/>
                <a:gd name="connsiteY460" fmla="*/ 1720771 h 4160065"/>
                <a:gd name="connsiteX461" fmla="*/ 1289164 w 3245074"/>
                <a:gd name="connsiteY461" fmla="*/ 1699099 h 4160065"/>
                <a:gd name="connsiteX462" fmla="*/ 1298276 w 3245074"/>
                <a:gd name="connsiteY462" fmla="*/ 1734316 h 4160065"/>
                <a:gd name="connsiteX463" fmla="*/ 1293268 w 3245074"/>
                <a:gd name="connsiteY463" fmla="*/ 1769861 h 4160065"/>
                <a:gd name="connsiteX464" fmla="*/ 1317157 w 3245074"/>
                <a:gd name="connsiteY464" fmla="*/ 1794160 h 4160065"/>
                <a:gd name="connsiteX465" fmla="*/ 1330292 w 3245074"/>
                <a:gd name="connsiteY465" fmla="*/ 1826915 h 4160065"/>
                <a:gd name="connsiteX466" fmla="*/ 1341784 w 3245074"/>
                <a:gd name="connsiteY466" fmla="*/ 1860572 h 4160065"/>
                <a:gd name="connsiteX467" fmla="*/ 1359598 w 3245074"/>
                <a:gd name="connsiteY467" fmla="*/ 1888648 h 4160065"/>
                <a:gd name="connsiteX468" fmla="*/ 1365755 w 3245074"/>
                <a:gd name="connsiteY468" fmla="*/ 1924193 h 4160065"/>
                <a:gd name="connsiteX469" fmla="*/ 1378479 w 3245074"/>
                <a:gd name="connsiteY469" fmla="*/ 1952022 h 4160065"/>
                <a:gd name="connsiteX470" fmla="*/ 1398263 w 3245074"/>
                <a:gd name="connsiteY470" fmla="*/ 1952186 h 4160065"/>
                <a:gd name="connsiteX471" fmla="*/ 1396704 w 3245074"/>
                <a:gd name="connsiteY471" fmla="*/ 1987157 h 4160065"/>
                <a:gd name="connsiteX472" fmla="*/ 1370352 w 3245074"/>
                <a:gd name="connsiteY472" fmla="*/ 1967784 h 4160065"/>
                <a:gd name="connsiteX473" fmla="*/ 1342605 w 3245074"/>
                <a:gd name="connsiteY473" fmla="*/ 1950545 h 4160065"/>
                <a:gd name="connsiteX474" fmla="*/ 1338419 w 3245074"/>
                <a:gd name="connsiteY474" fmla="*/ 1914917 h 4160065"/>
                <a:gd name="connsiteX475" fmla="*/ 1321344 w 3245074"/>
                <a:gd name="connsiteY475" fmla="*/ 1882573 h 4160065"/>
                <a:gd name="connsiteX476" fmla="*/ 1313627 w 3245074"/>
                <a:gd name="connsiteY476" fmla="*/ 1870259 h 4160065"/>
                <a:gd name="connsiteX477" fmla="*/ 1295485 w 3245074"/>
                <a:gd name="connsiteY477" fmla="*/ 1862378 h 4160065"/>
                <a:gd name="connsiteX478" fmla="*/ 1286291 w 3245074"/>
                <a:gd name="connsiteY478" fmla="*/ 1851542 h 4160065"/>
                <a:gd name="connsiteX479" fmla="*/ 1290477 w 3245074"/>
                <a:gd name="connsiteY479" fmla="*/ 1839311 h 4160065"/>
                <a:gd name="connsiteX480" fmla="*/ 1277753 w 3245074"/>
                <a:gd name="connsiteY480" fmla="*/ 1805325 h 4160065"/>
                <a:gd name="connsiteX481" fmla="*/ 1256820 w 3245074"/>
                <a:gd name="connsiteY481" fmla="*/ 1775608 h 4160065"/>
                <a:gd name="connsiteX482" fmla="*/ 1227595 w 3245074"/>
                <a:gd name="connsiteY482" fmla="*/ 1703449 h 4160065"/>
                <a:gd name="connsiteX483" fmla="*/ 1227021 w 3245074"/>
                <a:gd name="connsiteY483" fmla="*/ 1666837 h 4160065"/>
                <a:gd name="connsiteX484" fmla="*/ 1196154 w 3245074"/>
                <a:gd name="connsiteY484" fmla="*/ 1642209 h 4160065"/>
                <a:gd name="connsiteX485" fmla="*/ 1165616 w 3245074"/>
                <a:gd name="connsiteY485" fmla="*/ 1621276 h 4160065"/>
                <a:gd name="connsiteX486" fmla="*/ 1153631 w 3245074"/>
                <a:gd name="connsiteY486" fmla="*/ 1581872 h 4160065"/>
                <a:gd name="connsiteX487" fmla="*/ 1138362 w 3245074"/>
                <a:gd name="connsiteY487" fmla="*/ 1523423 h 4160065"/>
                <a:gd name="connsiteX488" fmla="*/ 1128100 w 3245074"/>
                <a:gd name="connsiteY488" fmla="*/ 1522931 h 4160065"/>
                <a:gd name="connsiteX489" fmla="*/ 1121287 w 3245074"/>
                <a:gd name="connsiteY489" fmla="*/ 1510535 h 4160065"/>
                <a:gd name="connsiteX490" fmla="*/ 1099697 w 3245074"/>
                <a:gd name="connsiteY490" fmla="*/ 1488945 h 4160065"/>
                <a:gd name="connsiteX491" fmla="*/ 1090010 w 3245074"/>
                <a:gd name="connsiteY491" fmla="*/ 1469243 h 4160065"/>
                <a:gd name="connsiteX492" fmla="*/ 1091488 w 3245074"/>
                <a:gd name="connsiteY492" fmla="*/ 1438376 h 4160065"/>
                <a:gd name="connsiteX493" fmla="*/ 1082622 w 3245074"/>
                <a:gd name="connsiteY493" fmla="*/ 1404062 h 4160065"/>
                <a:gd name="connsiteX494" fmla="*/ 1094607 w 3245074"/>
                <a:gd name="connsiteY494" fmla="*/ 1328456 h 4160065"/>
                <a:gd name="connsiteX495" fmla="*/ 1099533 w 3245074"/>
                <a:gd name="connsiteY495" fmla="*/ 1285276 h 4160065"/>
                <a:gd name="connsiteX496" fmla="*/ 1118085 w 3245074"/>
                <a:gd name="connsiteY496" fmla="*/ 1243655 h 4160065"/>
                <a:gd name="connsiteX497" fmla="*/ 1129168 w 3245074"/>
                <a:gd name="connsiteY497" fmla="*/ 1185288 h 4160065"/>
                <a:gd name="connsiteX498" fmla="*/ 1144355 w 3245074"/>
                <a:gd name="connsiteY498" fmla="*/ 1187915 h 4160065"/>
                <a:gd name="connsiteX499" fmla="*/ 1124570 w 3245074"/>
                <a:gd name="connsiteY499" fmla="*/ 1163452 h 4160065"/>
                <a:gd name="connsiteX500" fmla="*/ 1125802 w 3245074"/>
                <a:gd name="connsiteY500" fmla="*/ 1132586 h 4160065"/>
                <a:gd name="connsiteX501" fmla="*/ 1139675 w 3245074"/>
                <a:gd name="connsiteY501" fmla="*/ 1103115 h 4160065"/>
                <a:gd name="connsiteX502" fmla="*/ 1149198 w 3245074"/>
                <a:gd name="connsiteY502" fmla="*/ 1124623 h 4160065"/>
                <a:gd name="connsiteX503" fmla="*/ 1170706 w 3245074"/>
                <a:gd name="connsiteY503" fmla="*/ 1076928 h 4160065"/>
                <a:gd name="connsiteX504" fmla="*/ 1153467 w 3245074"/>
                <a:gd name="connsiteY504" fmla="*/ 1032598 h 4160065"/>
                <a:gd name="connsiteX505" fmla="*/ 1098383 w 3245074"/>
                <a:gd name="connsiteY505" fmla="*/ 1008956 h 4160065"/>
                <a:gd name="connsiteX506" fmla="*/ 1079995 w 3245074"/>
                <a:gd name="connsiteY506" fmla="*/ 998694 h 4160065"/>
                <a:gd name="connsiteX507" fmla="*/ 1072032 w 3245074"/>
                <a:gd name="connsiteY507" fmla="*/ 981373 h 4160065"/>
                <a:gd name="connsiteX508" fmla="*/ 1054547 w 3245074"/>
                <a:gd name="connsiteY508" fmla="*/ 967910 h 4160065"/>
                <a:gd name="connsiteX509" fmla="*/ 1062674 w 3245074"/>
                <a:gd name="connsiteY509" fmla="*/ 945910 h 4160065"/>
                <a:gd name="connsiteX510" fmla="*/ 1068420 w 3245074"/>
                <a:gd name="connsiteY510" fmla="*/ 938193 h 4160065"/>
                <a:gd name="connsiteX511" fmla="*/ 1051837 w 3245074"/>
                <a:gd name="connsiteY511" fmla="*/ 904207 h 4160065"/>
                <a:gd name="connsiteX512" fmla="*/ 1031233 w 3245074"/>
                <a:gd name="connsiteY512" fmla="*/ 856594 h 4160065"/>
                <a:gd name="connsiteX513" fmla="*/ 1009478 w 3245074"/>
                <a:gd name="connsiteY513" fmla="*/ 801183 h 4160065"/>
                <a:gd name="connsiteX514" fmla="*/ 987806 w 3245074"/>
                <a:gd name="connsiteY514" fmla="*/ 773107 h 4160065"/>
                <a:gd name="connsiteX515" fmla="*/ 975985 w 3245074"/>
                <a:gd name="connsiteY515" fmla="*/ 745607 h 4160065"/>
                <a:gd name="connsiteX516" fmla="*/ 991008 w 3245074"/>
                <a:gd name="connsiteY516" fmla="*/ 746674 h 4160065"/>
                <a:gd name="connsiteX517" fmla="*/ 974343 w 3245074"/>
                <a:gd name="connsiteY517" fmla="*/ 711374 h 4160065"/>
                <a:gd name="connsiteX518" fmla="*/ 953902 w 3245074"/>
                <a:gd name="connsiteY518" fmla="*/ 702180 h 4160065"/>
                <a:gd name="connsiteX519" fmla="*/ 940768 w 3245074"/>
                <a:gd name="connsiteY519" fmla="*/ 680426 h 4160065"/>
                <a:gd name="connsiteX520" fmla="*/ 909655 w 3245074"/>
                <a:gd name="connsiteY520" fmla="*/ 649642 h 4160065"/>
                <a:gd name="connsiteX521" fmla="*/ 875916 w 3245074"/>
                <a:gd name="connsiteY521" fmla="*/ 637574 h 4160065"/>
                <a:gd name="connsiteX522" fmla="*/ 878625 w 3245074"/>
                <a:gd name="connsiteY522" fmla="*/ 644716 h 4160065"/>
                <a:gd name="connsiteX523" fmla="*/ 832571 w 3245074"/>
                <a:gd name="connsiteY523" fmla="*/ 624932 h 4160065"/>
                <a:gd name="connsiteX524" fmla="*/ 806302 w 3245074"/>
                <a:gd name="connsiteY524" fmla="*/ 608432 h 4160065"/>
                <a:gd name="connsiteX525" fmla="*/ 795302 w 3245074"/>
                <a:gd name="connsiteY525" fmla="*/ 588155 h 4160065"/>
                <a:gd name="connsiteX526" fmla="*/ 733569 w 3245074"/>
                <a:gd name="connsiteY526" fmla="*/ 598745 h 4160065"/>
                <a:gd name="connsiteX527" fmla="*/ 658373 w 3245074"/>
                <a:gd name="connsiteY527" fmla="*/ 579864 h 4160065"/>
                <a:gd name="connsiteX528" fmla="*/ 622746 w 3245074"/>
                <a:gd name="connsiteY528" fmla="*/ 547848 h 4160065"/>
                <a:gd name="connsiteX529" fmla="*/ 573244 w 3245074"/>
                <a:gd name="connsiteY529" fmla="*/ 561476 h 4160065"/>
                <a:gd name="connsiteX530" fmla="*/ 563804 w 3245074"/>
                <a:gd name="connsiteY530" fmla="*/ 571327 h 4160065"/>
                <a:gd name="connsiteX531" fmla="*/ 549930 w 3245074"/>
                <a:gd name="connsiteY531" fmla="*/ 591028 h 4160065"/>
                <a:gd name="connsiteX532" fmla="*/ 517751 w 3245074"/>
                <a:gd name="connsiteY532" fmla="*/ 609499 h 4160065"/>
                <a:gd name="connsiteX533" fmla="*/ 480892 w 3245074"/>
                <a:gd name="connsiteY533" fmla="*/ 621813 h 4160065"/>
                <a:gd name="connsiteX534" fmla="*/ 470138 w 3245074"/>
                <a:gd name="connsiteY534" fmla="*/ 597103 h 4160065"/>
                <a:gd name="connsiteX535" fmla="*/ 497802 w 3245074"/>
                <a:gd name="connsiteY535" fmla="*/ 565088 h 4160065"/>
                <a:gd name="connsiteX536" fmla="*/ 503959 w 3245074"/>
                <a:gd name="connsiteY536" fmla="*/ 538408 h 4160065"/>
                <a:gd name="connsiteX537" fmla="*/ 459137 w 3245074"/>
                <a:gd name="connsiteY537" fmla="*/ 556961 h 4160065"/>
                <a:gd name="connsiteX538" fmla="*/ 451503 w 3245074"/>
                <a:gd name="connsiteY538" fmla="*/ 577073 h 4160065"/>
                <a:gd name="connsiteX539" fmla="*/ 429831 w 3245074"/>
                <a:gd name="connsiteY539" fmla="*/ 598745 h 4160065"/>
                <a:gd name="connsiteX540" fmla="*/ 417927 w 3245074"/>
                <a:gd name="connsiteY540" fmla="*/ 619268 h 4160065"/>
                <a:gd name="connsiteX541" fmla="*/ 392807 w 3245074"/>
                <a:gd name="connsiteY541" fmla="*/ 630761 h 4160065"/>
                <a:gd name="connsiteX542" fmla="*/ 403233 w 3245074"/>
                <a:gd name="connsiteY542" fmla="*/ 664008 h 4160065"/>
                <a:gd name="connsiteX543" fmla="*/ 378934 w 3245074"/>
                <a:gd name="connsiteY543" fmla="*/ 686747 h 4160065"/>
                <a:gd name="connsiteX544" fmla="*/ 344538 w 3245074"/>
                <a:gd name="connsiteY544" fmla="*/ 720897 h 4160065"/>
                <a:gd name="connsiteX545" fmla="*/ 355866 w 3245074"/>
                <a:gd name="connsiteY545" fmla="*/ 717696 h 4160065"/>
                <a:gd name="connsiteX546" fmla="*/ 345030 w 3245074"/>
                <a:gd name="connsiteY546" fmla="*/ 720733 h 4160065"/>
                <a:gd name="connsiteX547" fmla="*/ 300701 w 3245074"/>
                <a:gd name="connsiteY547" fmla="*/ 738054 h 4160065"/>
                <a:gd name="connsiteX548" fmla="*/ 281574 w 3245074"/>
                <a:gd name="connsiteY548" fmla="*/ 766622 h 4160065"/>
                <a:gd name="connsiteX549" fmla="*/ 218363 w 3245074"/>
                <a:gd name="connsiteY549" fmla="*/ 808242 h 4160065"/>
                <a:gd name="connsiteX550" fmla="*/ 75360 w 3245074"/>
                <a:gd name="connsiteY550" fmla="*/ 878348 h 4160065"/>
                <a:gd name="connsiteX551" fmla="*/ 33657 w 3245074"/>
                <a:gd name="connsiteY551" fmla="*/ 896491 h 4160065"/>
                <a:gd name="connsiteX552" fmla="*/ 0 w 3245074"/>
                <a:gd name="connsiteY552" fmla="*/ 910118 h 4160065"/>
                <a:gd name="connsiteX553" fmla="*/ 32508 w 3245074"/>
                <a:gd name="connsiteY553" fmla="*/ 881386 h 4160065"/>
                <a:gd name="connsiteX554" fmla="*/ 66084 w 3245074"/>
                <a:gd name="connsiteY554" fmla="*/ 855199 h 4160065"/>
                <a:gd name="connsiteX555" fmla="*/ 143167 w 3245074"/>
                <a:gd name="connsiteY555" fmla="*/ 825482 h 4160065"/>
                <a:gd name="connsiteX556" fmla="*/ 166646 w 3245074"/>
                <a:gd name="connsiteY556" fmla="*/ 802660 h 4160065"/>
                <a:gd name="connsiteX557" fmla="*/ 201699 w 3245074"/>
                <a:gd name="connsiteY557" fmla="*/ 785011 h 4160065"/>
                <a:gd name="connsiteX558" fmla="*/ 260312 w 3245074"/>
                <a:gd name="connsiteY558" fmla="*/ 726890 h 4160065"/>
                <a:gd name="connsiteX559" fmla="*/ 257439 w 3245074"/>
                <a:gd name="connsiteY559" fmla="*/ 707106 h 4160065"/>
                <a:gd name="connsiteX560" fmla="*/ 260312 w 3245074"/>
                <a:gd name="connsiteY560" fmla="*/ 677799 h 4160065"/>
                <a:gd name="connsiteX561" fmla="*/ 226162 w 3245074"/>
                <a:gd name="connsiteY561" fmla="*/ 669918 h 4160065"/>
                <a:gd name="connsiteX562" fmla="*/ 215326 w 3245074"/>
                <a:gd name="connsiteY562" fmla="*/ 685187 h 4160065"/>
                <a:gd name="connsiteX563" fmla="*/ 199072 w 3245074"/>
                <a:gd name="connsiteY563" fmla="*/ 688225 h 4160065"/>
                <a:gd name="connsiteX564" fmla="*/ 157041 w 3245074"/>
                <a:gd name="connsiteY564" fmla="*/ 688225 h 4160065"/>
                <a:gd name="connsiteX565" fmla="*/ 135122 w 3245074"/>
                <a:gd name="connsiteY565" fmla="*/ 665075 h 4160065"/>
                <a:gd name="connsiteX566" fmla="*/ 121413 w 3245074"/>
                <a:gd name="connsiteY566" fmla="*/ 648164 h 4160065"/>
                <a:gd name="connsiteX567" fmla="*/ 124615 w 3245074"/>
                <a:gd name="connsiteY567" fmla="*/ 631253 h 4160065"/>
                <a:gd name="connsiteX568" fmla="*/ 103271 w 3245074"/>
                <a:gd name="connsiteY568" fmla="*/ 621977 h 4160065"/>
                <a:gd name="connsiteX569" fmla="*/ 76755 w 3245074"/>
                <a:gd name="connsiteY569" fmla="*/ 637410 h 4160065"/>
                <a:gd name="connsiteX570" fmla="*/ 62636 w 3245074"/>
                <a:gd name="connsiteY570" fmla="*/ 597514 h 4160065"/>
                <a:gd name="connsiteX571" fmla="*/ 84226 w 3245074"/>
                <a:gd name="connsiteY571" fmla="*/ 597267 h 4160065"/>
                <a:gd name="connsiteX572" fmla="*/ 62964 w 3245074"/>
                <a:gd name="connsiteY572" fmla="*/ 570998 h 4160065"/>
                <a:gd name="connsiteX573" fmla="*/ 30866 w 3245074"/>
                <a:gd name="connsiteY573" fmla="*/ 553759 h 4160065"/>
                <a:gd name="connsiteX574" fmla="*/ 39486 w 3245074"/>
                <a:gd name="connsiteY574" fmla="*/ 519691 h 4160065"/>
                <a:gd name="connsiteX575" fmla="*/ 59845 w 3245074"/>
                <a:gd name="connsiteY575" fmla="*/ 496952 h 4160065"/>
                <a:gd name="connsiteX576" fmla="*/ 72158 w 3245074"/>
                <a:gd name="connsiteY576" fmla="*/ 464936 h 4160065"/>
                <a:gd name="connsiteX577" fmla="*/ 151130 w 3245074"/>
                <a:gd name="connsiteY577" fmla="*/ 438585 h 4160065"/>
                <a:gd name="connsiteX578" fmla="*/ 172556 w 3245074"/>
                <a:gd name="connsiteY578" fmla="*/ 441786 h 4160065"/>
                <a:gd name="connsiteX579" fmla="*/ 157041 w 3245074"/>
                <a:gd name="connsiteY579" fmla="*/ 444495 h 4160065"/>
                <a:gd name="connsiteX580" fmla="*/ 158601 w 3245074"/>
                <a:gd name="connsiteY580" fmla="*/ 444495 h 4160065"/>
                <a:gd name="connsiteX581" fmla="*/ 180601 w 3245074"/>
                <a:gd name="connsiteY581" fmla="*/ 452540 h 4160065"/>
                <a:gd name="connsiteX582" fmla="*/ 197102 w 3245074"/>
                <a:gd name="connsiteY582" fmla="*/ 432182 h 4160065"/>
                <a:gd name="connsiteX583" fmla="*/ 208184 w 3245074"/>
                <a:gd name="connsiteY583" fmla="*/ 370695 h 4160065"/>
                <a:gd name="connsiteX584" fmla="*/ 220087 w 3245074"/>
                <a:gd name="connsiteY584" fmla="*/ 367083 h 4160065"/>
                <a:gd name="connsiteX585" fmla="*/ 190698 w 3245074"/>
                <a:gd name="connsiteY585" fmla="*/ 370531 h 4160065"/>
                <a:gd name="connsiteX586" fmla="*/ 158683 w 3245074"/>
                <a:gd name="connsiteY586" fmla="*/ 387031 h 4160065"/>
                <a:gd name="connsiteX587" fmla="*/ 122891 w 3245074"/>
                <a:gd name="connsiteY587" fmla="*/ 381613 h 4160065"/>
                <a:gd name="connsiteX588" fmla="*/ 75360 w 3245074"/>
                <a:gd name="connsiteY588" fmla="*/ 385882 h 4160065"/>
                <a:gd name="connsiteX589" fmla="*/ 35217 w 3245074"/>
                <a:gd name="connsiteY589" fmla="*/ 358217 h 4160065"/>
                <a:gd name="connsiteX590" fmla="*/ 1724 w 3245074"/>
                <a:gd name="connsiteY590" fmla="*/ 342374 h 4160065"/>
                <a:gd name="connsiteX591" fmla="*/ 104338 w 3245074"/>
                <a:gd name="connsiteY591" fmla="*/ 285977 h 4160065"/>
                <a:gd name="connsiteX592" fmla="*/ 136682 w 3245074"/>
                <a:gd name="connsiteY592" fmla="*/ 287454 h 4160065"/>
                <a:gd name="connsiteX593" fmla="*/ 146287 w 3245074"/>
                <a:gd name="connsiteY593" fmla="*/ 302149 h 4160065"/>
                <a:gd name="connsiteX594" fmla="*/ 173705 w 3245074"/>
                <a:gd name="connsiteY594" fmla="*/ 302477 h 4160065"/>
                <a:gd name="connsiteX595" fmla="*/ 209662 w 3245074"/>
                <a:gd name="connsiteY595" fmla="*/ 297962 h 4160065"/>
                <a:gd name="connsiteX596" fmla="*/ 206296 w 3245074"/>
                <a:gd name="connsiteY596" fmla="*/ 280969 h 4160065"/>
                <a:gd name="connsiteX597" fmla="*/ 224766 w 3245074"/>
                <a:gd name="connsiteY597" fmla="*/ 264222 h 4160065"/>
                <a:gd name="connsiteX598" fmla="*/ 204982 w 3245074"/>
                <a:gd name="connsiteY598" fmla="*/ 263976 h 4160065"/>
                <a:gd name="connsiteX599" fmla="*/ 189221 w 3245074"/>
                <a:gd name="connsiteY599" fmla="*/ 253468 h 4160065"/>
                <a:gd name="connsiteX600" fmla="*/ 152115 w 3245074"/>
                <a:gd name="connsiteY600" fmla="*/ 234341 h 4160065"/>
                <a:gd name="connsiteX601" fmla="*/ 114271 w 3245074"/>
                <a:gd name="connsiteY601" fmla="*/ 199452 h 4160065"/>
                <a:gd name="connsiteX602" fmla="*/ 75606 w 3245074"/>
                <a:gd name="connsiteY602" fmla="*/ 181803 h 4160065"/>
                <a:gd name="connsiteX603" fmla="*/ 169108 w 3245074"/>
                <a:gd name="connsiteY603" fmla="*/ 145518 h 4160065"/>
                <a:gd name="connsiteX604" fmla="*/ 187907 w 3245074"/>
                <a:gd name="connsiteY604" fmla="*/ 113913 h 4160065"/>
                <a:gd name="connsiteX605" fmla="*/ 226490 w 3245074"/>
                <a:gd name="connsiteY605" fmla="*/ 95771 h 4160065"/>
                <a:gd name="connsiteX606" fmla="*/ 317858 w 3245074"/>
                <a:gd name="connsiteY606" fmla="*/ 72621 h 4160065"/>
                <a:gd name="connsiteX607" fmla="*/ 354635 w 3245074"/>
                <a:gd name="connsiteY607" fmla="*/ 75412 h 4160065"/>
                <a:gd name="connsiteX608" fmla="*/ 337724 w 3245074"/>
                <a:gd name="connsiteY608" fmla="*/ 50867 h 4160065"/>
                <a:gd name="connsiteX609" fmla="*/ 419077 w 3245074"/>
                <a:gd name="connsiteY609" fmla="*/ 35105 h 4160065"/>
                <a:gd name="connsiteX610" fmla="*/ 442555 w 3245074"/>
                <a:gd name="connsiteY610" fmla="*/ 18523 h 4160065"/>
                <a:gd name="connsiteX611" fmla="*/ 454704 w 3245074"/>
                <a:gd name="connsiteY611" fmla="*/ 38471 h 4160065"/>
                <a:gd name="connsiteX612" fmla="*/ 484504 w 3245074"/>
                <a:gd name="connsiteY612" fmla="*/ 46352 h 4160065"/>
                <a:gd name="connsiteX613" fmla="*/ 496161 w 3245074"/>
                <a:gd name="connsiteY613" fmla="*/ 35105 h 4160065"/>
                <a:gd name="connsiteX614" fmla="*/ 513810 w 3245074"/>
                <a:gd name="connsiteY614" fmla="*/ 39620 h 4160065"/>
                <a:gd name="connsiteX615" fmla="*/ 550505 w 3245074"/>
                <a:gd name="connsiteY615" fmla="*/ 47747 h 4160065"/>
                <a:gd name="connsiteX616" fmla="*/ 577924 w 3245074"/>
                <a:gd name="connsiteY616" fmla="*/ 61621 h 4160065"/>
                <a:gd name="connsiteX617" fmla="*/ 623238 w 3245074"/>
                <a:gd name="connsiteY617" fmla="*/ 58665 h 4160065"/>
                <a:gd name="connsiteX618" fmla="*/ 670687 w 3245074"/>
                <a:gd name="connsiteY618" fmla="*/ 58665 h 4160065"/>
                <a:gd name="connsiteX619" fmla="*/ 743338 w 3245074"/>
                <a:gd name="connsiteY619" fmla="*/ 63263 h 4160065"/>
                <a:gd name="connsiteX620" fmla="*/ 775600 w 3245074"/>
                <a:gd name="connsiteY620" fmla="*/ 77136 h 4160065"/>
                <a:gd name="connsiteX621" fmla="*/ 827646 w 3245074"/>
                <a:gd name="connsiteY621" fmla="*/ 71308 h 4160065"/>
                <a:gd name="connsiteX622" fmla="*/ 823705 w 3245074"/>
                <a:gd name="connsiteY622" fmla="*/ 78450 h 4160065"/>
                <a:gd name="connsiteX623" fmla="*/ 870169 w 3245074"/>
                <a:gd name="connsiteY623" fmla="*/ 104637 h 4160065"/>
                <a:gd name="connsiteX624" fmla="*/ 934939 w 3245074"/>
                <a:gd name="connsiteY624" fmla="*/ 109562 h 4160065"/>
                <a:gd name="connsiteX625" fmla="*/ 951850 w 3245074"/>
                <a:gd name="connsiteY625" fmla="*/ 124667 h 4160065"/>
                <a:gd name="connsiteX626" fmla="*/ 981157 w 3245074"/>
                <a:gd name="connsiteY626" fmla="*/ 131152 h 4160065"/>
                <a:gd name="connsiteX627" fmla="*/ 1043710 w 3245074"/>
                <a:gd name="connsiteY627" fmla="*/ 130906 h 4160065"/>
                <a:gd name="connsiteX628" fmla="*/ 1028688 w 3245074"/>
                <a:gd name="connsiteY628" fmla="*/ 108331 h 4160065"/>
                <a:gd name="connsiteX629" fmla="*/ 1107249 w 3245074"/>
                <a:gd name="connsiteY629" fmla="*/ 94129 h 4160065"/>
                <a:gd name="connsiteX630" fmla="*/ 1130317 w 3245074"/>
                <a:gd name="connsiteY630" fmla="*/ 78696 h 4160065"/>
                <a:gd name="connsiteX631" fmla="*/ 1161265 w 3245074"/>
                <a:gd name="connsiteY631" fmla="*/ 69584 h 4160065"/>
                <a:gd name="connsiteX632" fmla="*/ 1162989 w 3245074"/>
                <a:gd name="connsiteY632" fmla="*/ 72539 h 4160065"/>
                <a:gd name="connsiteX633" fmla="*/ 1123750 w 3245074"/>
                <a:gd name="connsiteY633" fmla="*/ 95196 h 4160065"/>
                <a:gd name="connsiteX634" fmla="*/ 1099861 w 3245074"/>
                <a:gd name="connsiteY634" fmla="*/ 119167 h 4160065"/>
                <a:gd name="connsiteX635" fmla="*/ 1097809 w 3245074"/>
                <a:gd name="connsiteY635" fmla="*/ 137227 h 4160065"/>
                <a:gd name="connsiteX636" fmla="*/ 1136474 w 3245074"/>
                <a:gd name="connsiteY636" fmla="*/ 121465 h 4160065"/>
                <a:gd name="connsiteX637" fmla="*/ 1205595 w 3245074"/>
                <a:gd name="connsiteY637" fmla="*/ 90681 h 4160065"/>
                <a:gd name="connsiteX638" fmla="*/ 1244670 w 3245074"/>
                <a:gd name="connsiteY638" fmla="*/ 45038 h 4160065"/>
                <a:gd name="connsiteX639" fmla="*/ 1263305 w 3245074"/>
                <a:gd name="connsiteY639" fmla="*/ 71390 h 4160065"/>
                <a:gd name="connsiteX640" fmla="*/ 1274962 w 3245074"/>
                <a:gd name="connsiteY640" fmla="*/ 105376 h 4160065"/>
                <a:gd name="connsiteX641" fmla="*/ 1309194 w 3245074"/>
                <a:gd name="connsiteY641" fmla="*/ 113995 h 4160065"/>
                <a:gd name="connsiteX642" fmla="*/ 1318963 w 3245074"/>
                <a:gd name="connsiteY642" fmla="*/ 77547 h 4160065"/>
                <a:gd name="connsiteX643" fmla="*/ 1326680 w 3245074"/>
                <a:gd name="connsiteY643" fmla="*/ 100450 h 4160065"/>
                <a:gd name="connsiteX644" fmla="*/ 1354180 w 3245074"/>
                <a:gd name="connsiteY644" fmla="*/ 118674 h 4160065"/>
                <a:gd name="connsiteX645" fmla="*/ 1376099 w 3245074"/>
                <a:gd name="connsiteY645" fmla="*/ 88383 h 4160065"/>
                <a:gd name="connsiteX646" fmla="*/ 1391121 w 3245074"/>
                <a:gd name="connsiteY646" fmla="*/ 97741 h 4160065"/>
                <a:gd name="connsiteX647" fmla="*/ 1412793 w 3245074"/>
                <a:gd name="connsiteY647" fmla="*/ 101928 h 4160065"/>
                <a:gd name="connsiteX648" fmla="*/ 1418950 w 3245074"/>
                <a:gd name="connsiteY648" fmla="*/ 103487 h 4160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</a:cxnLst>
              <a:rect l="l" t="t" r="r" b="b"/>
              <a:pathLst>
                <a:path w="3245074" h="4160065">
                  <a:moveTo>
                    <a:pt x="1419197" y="102092"/>
                  </a:moveTo>
                  <a:cubicBezTo>
                    <a:pt x="1438652" y="107510"/>
                    <a:pt x="1458436" y="116458"/>
                    <a:pt x="1477810" y="122122"/>
                  </a:cubicBezTo>
                  <a:cubicBezTo>
                    <a:pt x="1493489" y="126719"/>
                    <a:pt x="1504654" y="129100"/>
                    <a:pt x="1520990" y="131316"/>
                  </a:cubicBezTo>
                  <a:cubicBezTo>
                    <a:pt x="1533550" y="133040"/>
                    <a:pt x="1553416" y="135667"/>
                    <a:pt x="1564498" y="141824"/>
                  </a:cubicBezTo>
                  <a:cubicBezTo>
                    <a:pt x="1591260" y="156354"/>
                    <a:pt x="1548737" y="156929"/>
                    <a:pt x="1545289" y="174579"/>
                  </a:cubicBezTo>
                  <a:cubicBezTo>
                    <a:pt x="1540938" y="196579"/>
                    <a:pt x="1583215" y="202243"/>
                    <a:pt x="1598156" y="205773"/>
                  </a:cubicBezTo>
                  <a:cubicBezTo>
                    <a:pt x="1605955" y="207661"/>
                    <a:pt x="1616298" y="212505"/>
                    <a:pt x="1624261" y="211602"/>
                  </a:cubicBezTo>
                  <a:cubicBezTo>
                    <a:pt x="1637724" y="210288"/>
                    <a:pt x="1651023" y="198303"/>
                    <a:pt x="1664896" y="195758"/>
                  </a:cubicBezTo>
                  <a:cubicBezTo>
                    <a:pt x="1688457" y="191243"/>
                    <a:pt x="1685583" y="198385"/>
                    <a:pt x="1697240" y="214229"/>
                  </a:cubicBezTo>
                  <a:cubicBezTo>
                    <a:pt x="1701016" y="219318"/>
                    <a:pt x="1707748" y="220796"/>
                    <a:pt x="1710457" y="226953"/>
                  </a:cubicBezTo>
                  <a:cubicBezTo>
                    <a:pt x="1713576" y="234013"/>
                    <a:pt x="1708405" y="241729"/>
                    <a:pt x="1714151" y="248625"/>
                  </a:cubicBezTo>
                  <a:cubicBezTo>
                    <a:pt x="1726383" y="262991"/>
                    <a:pt x="1752980" y="256095"/>
                    <a:pt x="1755443" y="238938"/>
                  </a:cubicBezTo>
                  <a:cubicBezTo>
                    <a:pt x="1757495" y="224819"/>
                    <a:pt x="1741652" y="205691"/>
                    <a:pt x="1756921" y="194855"/>
                  </a:cubicBezTo>
                  <a:cubicBezTo>
                    <a:pt x="1772518" y="183773"/>
                    <a:pt x="1790004" y="207333"/>
                    <a:pt x="1790989" y="180653"/>
                  </a:cubicBezTo>
                  <a:cubicBezTo>
                    <a:pt x="1791235" y="173101"/>
                    <a:pt x="1787459" y="146750"/>
                    <a:pt x="1806340" y="162511"/>
                  </a:cubicBezTo>
                  <a:cubicBezTo>
                    <a:pt x="1817586" y="171870"/>
                    <a:pt x="1803056" y="191736"/>
                    <a:pt x="1821691" y="197811"/>
                  </a:cubicBezTo>
                  <a:cubicBezTo>
                    <a:pt x="1831049" y="200766"/>
                    <a:pt x="1842542" y="190176"/>
                    <a:pt x="1851162" y="193049"/>
                  </a:cubicBezTo>
                  <a:cubicBezTo>
                    <a:pt x="1857729" y="195266"/>
                    <a:pt x="1857975" y="204049"/>
                    <a:pt x="1863393" y="208564"/>
                  </a:cubicBezTo>
                  <a:cubicBezTo>
                    <a:pt x="1891058" y="232207"/>
                    <a:pt x="1924059" y="202736"/>
                    <a:pt x="1950246" y="205117"/>
                  </a:cubicBezTo>
                  <a:cubicBezTo>
                    <a:pt x="1963709" y="206266"/>
                    <a:pt x="1983657" y="206676"/>
                    <a:pt x="1980866" y="185743"/>
                  </a:cubicBezTo>
                  <a:cubicBezTo>
                    <a:pt x="1994329" y="185086"/>
                    <a:pt x="2015262" y="183116"/>
                    <a:pt x="2021994" y="196333"/>
                  </a:cubicBezTo>
                  <a:cubicBezTo>
                    <a:pt x="2026345" y="205035"/>
                    <a:pt x="2020188" y="208893"/>
                    <a:pt x="2019613" y="216527"/>
                  </a:cubicBezTo>
                  <a:cubicBezTo>
                    <a:pt x="2019039" y="223505"/>
                    <a:pt x="2020516" y="228595"/>
                    <a:pt x="2020598" y="236311"/>
                  </a:cubicBezTo>
                  <a:cubicBezTo>
                    <a:pt x="2019039" y="236722"/>
                    <a:pt x="2014606" y="252648"/>
                    <a:pt x="2008613" y="259461"/>
                  </a:cubicBezTo>
                  <a:cubicBezTo>
                    <a:pt x="2019695" y="262006"/>
                    <a:pt x="2029711" y="248543"/>
                    <a:pt x="2039315" y="244685"/>
                  </a:cubicBezTo>
                  <a:cubicBezTo>
                    <a:pt x="2057622" y="237214"/>
                    <a:pt x="2054584" y="240744"/>
                    <a:pt x="2055077" y="222356"/>
                  </a:cubicBezTo>
                  <a:cubicBezTo>
                    <a:pt x="2055405" y="211273"/>
                    <a:pt x="2057375" y="200602"/>
                    <a:pt x="2065502" y="191818"/>
                  </a:cubicBezTo>
                  <a:cubicBezTo>
                    <a:pt x="2072644" y="183937"/>
                    <a:pt x="2086846" y="180407"/>
                    <a:pt x="2091772" y="170310"/>
                  </a:cubicBezTo>
                  <a:cubicBezTo>
                    <a:pt x="2099735" y="154138"/>
                    <a:pt x="2083727" y="154877"/>
                    <a:pt x="2082824" y="145272"/>
                  </a:cubicBezTo>
                  <a:cubicBezTo>
                    <a:pt x="2082167" y="138705"/>
                    <a:pt x="2099981" y="128525"/>
                    <a:pt x="2091443" y="117771"/>
                  </a:cubicBezTo>
                  <a:cubicBezTo>
                    <a:pt x="2086107" y="111040"/>
                    <a:pt x="2070592" y="117443"/>
                    <a:pt x="2061234" y="108249"/>
                  </a:cubicBezTo>
                  <a:cubicBezTo>
                    <a:pt x="2052450" y="99465"/>
                    <a:pt x="2054256" y="86084"/>
                    <a:pt x="2045226" y="79270"/>
                  </a:cubicBezTo>
                  <a:cubicBezTo>
                    <a:pt x="2058689" y="66300"/>
                    <a:pt x="2060166" y="71472"/>
                    <a:pt x="2052778" y="54561"/>
                  </a:cubicBezTo>
                  <a:cubicBezTo>
                    <a:pt x="2045226" y="37240"/>
                    <a:pt x="2051301" y="37650"/>
                    <a:pt x="2068458" y="28292"/>
                  </a:cubicBezTo>
                  <a:cubicBezTo>
                    <a:pt x="2080361" y="21889"/>
                    <a:pt x="2110981" y="-24493"/>
                    <a:pt x="2108847" y="17209"/>
                  </a:cubicBezTo>
                  <a:cubicBezTo>
                    <a:pt x="2118287" y="18687"/>
                    <a:pt x="2127974" y="11791"/>
                    <a:pt x="2131914" y="21971"/>
                  </a:cubicBezTo>
                  <a:cubicBezTo>
                    <a:pt x="2136101" y="33053"/>
                    <a:pt x="2120668" y="40770"/>
                    <a:pt x="2118123" y="49471"/>
                  </a:cubicBezTo>
                  <a:cubicBezTo>
                    <a:pt x="2139795" y="58912"/>
                    <a:pt x="2149728" y="62770"/>
                    <a:pt x="2156542" y="86905"/>
                  </a:cubicBezTo>
                  <a:cubicBezTo>
                    <a:pt x="2160236" y="100122"/>
                    <a:pt x="2162206" y="94786"/>
                    <a:pt x="2151945" y="104965"/>
                  </a:cubicBezTo>
                  <a:cubicBezTo>
                    <a:pt x="2145460" y="111450"/>
                    <a:pt x="2137086" y="110629"/>
                    <a:pt x="2139877" y="122286"/>
                  </a:cubicBezTo>
                  <a:cubicBezTo>
                    <a:pt x="2141847" y="130578"/>
                    <a:pt x="2154736" y="131891"/>
                    <a:pt x="2156624" y="140757"/>
                  </a:cubicBezTo>
                  <a:cubicBezTo>
                    <a:pt x="2158102" y="147735"/>
                    <a:pt x="2152601" y="157914"/>
                    <a:pt x="2151945" y="165466"/>
                  </a:cubicBezTo>
                  <a:cubicBezTo>
                    <a:pt x="2149564" y="191900"/>
                    <a:pt x="2156542" y="194445"/>
                    <a:pt x="2182565" y="192967"/>
                  </a:cubicBezTo>
                  <a:cubicBezTo>
                    <a:pt x="2181580" y="175317"/>
                    <a:pt x="2189214" y="133040"/>
                    <a:pt x="2215155" y="137966"/>
                  </a:cubicBezTo>
                  <a:cubicBezTo>
                    <a:pt x="2226976" y="140182"/>
                    <a:pt x="2234200" y="160623"/>
                    <a:pt x="2227633" y="170064"/>
                  </a:cubicBezTo>
                  <a:cubicBezTo>
                    <a:pt x="2222051" y="178109"/>
                    <a:pt x="2207274" y="174497"/>
                    <a:pt x="2201610" y="183773"/>
                  </a:cubicBezTo>
                  <a:cubicBezTo>
                    <a:pt x="2195207" y="194445"/>
                    <a:pt x="2214088" y="234998"/>
                    <a:pt x="2225991" y="236393"/>
                  </a:cubicBezTo>
                  <a:cubicBezTo>
                    <a:pt x="2235350" y="237461"/>
                    <a:pt x="2241178" y="227363"/>
                    <a:pt x="2245611" y="220468"/>
                  </a:cubicBezTo>
                  <a:cubicBezTo>
                    <a:pt x="2248895" y="215378"/>
                    <a:pt x="2250619" y="218990"/>
                    <a:pt x="2252178" y="211602"/>
                  </a:cubicBezTo>
                  <a:cubicBezTo>
                    <a:pt x="2253163" y="207169"/>
                    <a:pt x="2250536" y="200355"/>
                    <a:pt x="2249305" y="196415"/>
                  </a:cubicBezTo>
                  <a:cubicBezTo>
                    <a:pt x="2266380" y="190504"/>
                    <a:pt x="2280910" y="204132"/>
                    <a:pt x="2287724" y="183773"/>
                  </a:cubicBezTo>
                  <a:cubicBezTo>
                    <a:pt x="2291008" y="173840"/>
                    <a:pt x="2285672" y="171377"/>
                    <a:pt x="2295112" y="163250"/>
                  </a:cubicBezTo>
                  <a:cubicBezTo>
                    <a:pt x="2300859" y="158325"/>
                    <a:pt x="2309642" y="160787"/>
                    <a:pt x="2312433" y="151347"/>
                  </a:cubicBezTo>
                  <a:cubicBezTo>
                    <a:pt x="2316784" y="136981"/>
                    <a:pt x="2297493" y="118346"/>
                    <a:pt x="2327785" y="118921"/>
                  </a:cubicBezTo>
                  <a:cubicBezTo>
                    <a:pt x="2349621" y="119249"/>
                    <a:pt x="2351755" y="134682"/>
                    <a:pt x="2349621" y="151018"/>
                  </a:cubicBezTo>
                  <a:cubicBezTo>
                    <a:pt x="2369405" y="156519"/>
                    <a:pt x="2369487" y="164317"/>
                    <a:pt x="2361278" y="180571"/>
                  </a:cubicBezTo>
                  <a:cubicBezTo>
                    <a:pt x="2354218" y="194691"/>
                    <a:pt x="2354710" y="201423"/>
                    <a:pt x="2355531" y="218005"/>
                  </a:cubicBezTo>
                  <a:cubicBezTo>
                    <a:pt x="2356106" y="229005"/>
                    <a:pt x="2357748" y="247722"/>
                    <a:pt x="2347815" y="255192"/>
                  </a:cubicBezTo>
                  <a:cubicBezTo>
                    <a:pt x="2342479" y="259215"/>
                    <a:pt x="2336076" y="255192"/>
                    <a:pt x="2330329" y="260528"/>
                  </a:cubicBezTo>
                  <a:cubicBezTo>
                    <a:pt x="2325158" y="265290"/>
                    <a:pt x="2329426" y="272267"/>
                    <a:pt x="2321464" y="276044"/>
                  </a:cubicBezTo>
                  <a:cubicBezTo>
                    <a:pt x="2303568" y="284663"/>
                    <a:pt x="2303650" y="258887"/>
                    <a:pt x="2291008" y="255849"/>
                  </a:cubicBezTo>
                  <a:cubicBezTo>
                    <a:pt x="2265313" y="249856"/>
                    <a:pt x="2297985" y="275305"/>
                    <a:pt x="2298888" y="279081"/>
                  </a:cubicBezTo>
                  <a:cubicBezTo>
                    <a:pt x="2301680" y="291559"/>
                    <a:pt x="2268022" y="293365"/>
                    <a:pt x="2258335" y="288439"/>
                  </a:cubicBezTo>
                  <a:cubicBezTo>
                    <a:pt x="2249798" y="284089"/>
                    <a:pt x="2239865" y="251416"/>
                    <a:pt x="2230506" y="276372"/>
                  </a:cubicBezTo>
                  <a:cubicBezTo>
                    <a:pt x="2224678" y="292051"/>
                    <a:pt x="2237976" y="298044"/>
                    <a:pt x="2216715" y="307649"/>
                  </a:cubicBezTo>
                  <a:cubicBezTo>
                    <a:pt x="2205551" y="312656"/>
                    <a:pt x="2187326" y="314380"/>
                    <a:pt x="2175095" y="311836"/>
                  </a:cubicBezTo>
                  <a:cubicBezTo>
                    <a:pt x="2166557" y="310112"/>
                    <a:pt x="2146198" y="293365"/>
                    <a:pt x="2139877" y="307238"/>
                  </a:cubicBezTo>
                  <a:cubicBezTo>
                    <a:pt x="2135034" y="317910"/>
                    <a:pt x="2158594" y="333508"/>
                    <a:pt x="2165818" y="338433"/>
                  </a:cubicBezTo>
                  <a:cubicBezTo>
                    <a:pt x="2180759" y="348777"/>
                    <a:pt x="2184781" y="336463"/>
                    <a:pt x="2199722" y="341142"/>
                  </a:cubicBezTo>
                  <a:cubicBezTo>
                    <a:pt x="2211215" y="344754"/>
                    <a:pt x="2194797" y="360269"/>
                    <a:pt x="2190446" y="370449"/>
                  </a:cubicBezTo>
                  <a:cubicBezTo>
                    <a:pt x="2183960" y="385636"/>
                    <a:pt x="2181087" y="386046"/>
                    <a:pt x="2162699" y="387360"/>
                  </a:cubicBezTo>
                  <a:cubicBezTo>
                    <a:pt x="2146855" y="388509"/>
                    <a:pt x="2142258" y="393270"/>
                    <a:pt x="2128877" y="400084"/>
                  </a:cubicBezTo>
                  <a:cubicBezTo>
                    <a:pt x="2099899" y="414696"/>
                    <a:pt x="2067719" y="381695"/>
                    <a:pt x="2036196" y="381285"/>
                  </a:cubicBezTo>
                  <a:cubicBezTo>
                    <a:pt x="2023143" y="381121"/>
                    <a:pt x="1995971" y="381942"/>
                    <a:pt x="2019531" y="393270"/>
                  </a:cubicBezTo>
                  <a:cubicBezTo>
                    <a:pt x="2037920" y="402054"/>
                    <a:pt x="2058689" y="400002"/>
                    <a:pt x="2076339" y="413301"/>
                  </a:cubicBezTo>
                  <a:cubicBezTo>
                    <a:pt x="2098914" y="430376"/>
                    <a:pt x="2075600" y="429719"/>
                    <a:pt x="2064271" y="441868"/>
                  </a:cubicBezTo>
                  <a:cubicBezTo>
                    <a:pt x="2052696" y="454346"/>
                    <a:pt x="2069525" y="457712"/>
                    <a:pt x="2055734" y="470436"/>
                  </a:cubicBezTo>
                  <a:cubicBezTo>
                    <a:pt x="2051301" y="474541"/>
                    <a:pt x="2040875" y="476183"/>
                    <a:pt x="2037673" y="481518"/>
                  </a:cubicBezTo>
                  <a:cubicBezTo>
                    <a:pt x="2030367" y="493340"/>
                    <a:pt x="2039397" y="486198"/>
                    <a:pt x="2039233" y="495392"/>
                  </a:cubicBezTo>
                  <a:cubicBezTo>
                    <a:pt x="2038987" y="510743"/>
                    <a:pt x="2027166" y="517392"/>
                    <a:pt x="2015919" y="527490"/>
                  </a:cubicBezTo>
                  <a:cubicBezTo>
                    <a:pt x="1996710" y="544893"/>
                    <a:pt x="1987351" y="553677"/>
                    <a:pt x="1987844" y="580274"/>
                  </a:cubicBezTo>
                  <a:cubicBezTo>
                    <a:pt x="1988172" y="601044"/>
                    <a:pt x="1976515" y="616723"/>
                    <a:pt x="1977583" y="638641"/>
                  </a:cubicBezTo>
                  <a:cubicBezTo>
                    <a:pt x="1992934" y="641351"/>
                    <a:pt x="2000486" y="629037"/>
                    <a:pt x="2009352" y="644634"/>
                  </a:cubicBezTo>
                  <a:cubicBezTo>
                    <a:pt x="2016822" y="657605"/>
                    <a:pt x="2017971" y="673202"/>
                    <a:pt x="2026263" y="686665"/>
                  </a:cubicBezTo>
                  <a:cubicBezTo>
                    <a:pt x="2035293" y="701113"/>
                    <a:pt x="2038002" y="704479"/>
                    <a:pt x="2055980" y="703576"/>
                  </a:cubicBezTo>
                  <a:cubicBezTo>
                    <a:pt x="2064025" y="703165"/>
                    <a:pt x="2103839" y="700621"/>
                    <a:pt x="2096123" y="714412"/>
                  </a:cubicBezTo>
                  <a:lnTo>
                    <a:pt x="2099160" y="714412"/>
                  </a:lnTo>
                  <a:cubicBezTo>
                    <a:pt x="2109832" y="712688"/>
                    <a:pt x="2146691" y="728532"/>
                    <a:pt x="2139467" y="746510"/>
                  </a:cubicBezTo>
                  <a:cubicBezTo>
                    <a:pt x="2157363" y="748480"/>
                    <a:pt x="2159908" y="749875"/>
                    <a:pt x="2170497" y="763749"/>
                  </a:cubicBezTo>
                  <a:cubicBezTo>
                    <a:pt x="2174766" y="769331"/>
                    <a:pt x="2188311" y="785585"/>
                    <a:pt x="2195125" y="786652"/>
                  </a:cubicBezTo>
                  <a:cubicBezTo>
                    <a:pt x="2207767" y="788540"/>
                    <a:pt x="2219670" y="776227"/>
                    <a:pt x="2234857" y="779182"/>
                  </a:cubicBezTo>
                  <a:cubicBezTo>
                    <a:pt x="2254067" y="782876"/>
                    <a:pt x="2247581" y="789772"/>
                    <a:pt x="2242984" y="805451"/>
                  </a:cubicBezTo>
                  <a:cubicBezTo>
                    <a:pt x="2236581" y="827123"/>
                    <a:pt x="2237976" y="853885"/>
                    <a:pt x="2238059" y="876378"/>
                  </a:cubicBezTo>
                  <a:cubicBezTo>
                    <a:pt x="2238059" y="891155"/>
                    <a:pt x="2236745" y="898215"/>
                    <a:pt x="2245857" y="908722"/>
                  </a:cubicBezTo>
                  <a:cubicBezTo>
                    <a:pt x="2253902" y="918163"/>
                    <a:pt x="2266791" y="923335"/>
                    <a:pt x="2266134" y="937783"/>
                  </a:cubicBezTo>
                  <a:cubicBezTo>
                    <a:pt x="2282963" y="940574"/>
                    <a:pt x="2284851" y="925223"/>
                    <a:pt x="2295112" y="917506"/>
                  </a:cubicBezTo>
                  <a:cubicBezTo>
                    <a:pt x="2309478" y="906670"/>
                    <a:pt x="2317277" y="913401"/>
                    <a:pt x="2315225" y="890088"/>
                  </a:cubicBezTo>
                  <a:cubicBezTo>
                    <a:pt x="2313665" y="872356"/>
                    <a:pt x="2312844" y="866856"/>
                    <a:pt x="2319822" y="849945"/>
                  </a:cubicBezTo>
                  <a:cubicBezTo>
                    <a:pt x="2326061" y="834758"/>
                    <a:pt x="2319247" y="817272"/>
                    <a:pt x="2324419" y="802414"/>
                  </a:cubicBezTo>
                  <a:cubicBezTo>
                    <a:pt x="2329591" y="787802"/>
                    <a:pt x="2352412" y="787309"/>
                    <a:pt x="2366039" y="778525"/>
                  </a:cubicBezTo>
                  <a:cubicBezTo>
                    <a:pt x="2378763" y="770316"/>
                    <a:pt x="2385987" y="757674"/>
                    <a:pt x="2389271" y="742323"/>
                  </a:cubicBezTo>
                  <a:cubicBezTo>
                    <a:pt x="2393294" y="723278"/>
                    <a:pt x="2392062" y="700128"/>
                    <a:pt x="2392226" y="680508"/>
                  </a:cubicBezTo>
                  <a:cubicBezTo>
                    <a:pt x="2392390" y="662038"/>
                    <a:pt x="2392144" y="657933"/>
                    <a:pt x="2375233" y="649313"/>
                  </a:cubicBezTo>
                  <a:cubicBezTo>
                    <a:pt x="2369487" y="646358"/>
                    <a:pt x="2358158" y="643485"/>
                    <a:pt x="2355531" y="637000"/>
                  </a:cubicBezTo>
                  <a:cubicBezTo>
                    <a:pt x="2350442" y="624111"/>
                    <a:pt x="2364890" y="619925"/>
                    <a:pt x="2372196" y="613439"/>
                  </a:cubicBezTo>
                  <a:cubicBezTo>
                    <a:pt x="2389271" y="598663"/>
                    <a:pt x="2392965" y="586103"/>
                    <a:pt x="2395674" y="564349"/>
                  </a:cubicBezTo>
                  <a:cubicBezTo>
                    <a:pt x="2398383" y="541856"/>
                    <a:pt x="2407413" y="536438"/>
                    <a:pt x="2423093" y="522646"/>
                  </a:cubicBezTo>
                  <a:cubicBezTo>
                    <a:pt x="2438280" y="509347"/>
                    <a:pt x="2438690" y="487757"/>
                    <a:pt x="2454287" y="475033"/>
                  </a:cubicBezTo>
                  <a:cubicBezTo>
                    <a:pt x="2458310" y="478317"/>
                    <a:pt x="2462907" y="486444"/>
                    <a:pt x="2468161" y="488414"/>
                  </a:cubicBezTo>
                  <a:cubicBezTo>
                    <a:pt x="2479654" y="492683"/>
                    <a:pt x="2489915" y="481190"/>
                    <a:pt x="2500177" y="480862"/>
                  </a:cubicBezTo>
                  <a:cubicBezTo>
                    <a:pt x="2510274" y="480533"/>
                    <a:pt x="2527349" y="489153"/>
                    <a:pt x="2533752" y="496787"/>
                  </a:cubicBezTo>
                  <a:cubicBezTo>
                    <a:pt x="2537200" y="500892"/>
                    <a:pt x="2535476" y="506803"/>
                    <a:pt x="2538924" y="510250"/>
                  </a:cubicBezTo>
                  <a:cubicBezTo>
                    <a:pt x="2545573" y="516818"/>
                    <a:pt x="2558708" y="514191"/>
                    <a:pt x="2563797" y="520758"/>
                  </a:cubicBezTo>
                  <a:cubicBezTo>
                    <a:pt x="2567327" y="525355"/>
                    <a:pt x="2562156" y="533482"/>
                    <a:pt x="2564782" y="538162"/>
                  </a:cubicBezTo>
                  <a:cubicBezTo>
                    <a:pt x="2568394" y="544729"/>
                    <a:pt x="2575126" y="542020"/>
                    <a:pt x="2580298" y="545960"/>
                  </a:cubicBezTo>
                  <a:cubicBezTo>
                    <a:pt x="2593433" y="555811"/>
                    <a:pt x="2581119" y="563528"/>
                    <a:pt x="2578738" y="579864"/>
                  </a:cubicBezTo>
                  <a:cubicBezTo>
                    <a:pt x="2577835" y="586103"/>
                    <a:pt x="2580626" y="593984"/>
                    <a:pt x="2578410" y="599976"/>
                  </a:cubicBezTo>
                  <a:cubicBezTo>
                    <a:pt x="2575783" y="607200"/>
                    <a:pt x="2565521" y="610402"/>
                    <a:pt x="2563715" y="617298"/>
                  </a:cubicBezTo>
                  <a:cubicBezTo>
                    <a:pt x="2560514" y="629529"/>
                    <a:pt x="2567081" y="624850"/>
                    <a:pt x="2576850" y="627805"/>
                  </a:cubicBezTo>
                  <a:cubicBezTo>
                    <a:pt x="2586865" y="630843"/>
                    <a:pt x="2585798" y="631417"/>
                    <a:pt x="2593761" y="637410"/>
                  </a:cubicBezTo>
                  <a:cubicBezTo>
                    <a:pt x="2607634" y="647754"/>
                    <a:pt x="2614366" y="648739"/>
                    <a:pt x="2632754" y="645209"/>
                  </a:cubicBezTo>
                  <a:cubicBezTo>
                    <a:pt x="2669860" y="637985"/>
                    <a:pt x="2683651" y="599730"/>
                    <a:pt x="2702532" y="570998"/>
                  </a:cubicBezTo>
                  <a:cubicBezTo>
                    <a:pt x="2724368" y="577976"/>
                    <a:pt x="2714928" y="585775"/>
                    <a:pt x="2707211" y="601618"/>
                  </a:cubicBezTo>
                  <a:cubicBezTo>
                    <a:pt x="2696539" y="623455"/>
                    <a:pt x="2707868" y="617462"/>
                    <a:pt x="2719607" y="630843"/>
                  </a:cubicBezTo>
                  <a:cubicBezTo>
                    <a:pt x="2728801" y="641351"/>
                    <a:pt x="2717719" y="653418"/>
                    <a:pt x="2723712" y="664911"/>
                  </a:cubicBezTo>
                  <a:cubicBezTo>
                    <a:pt x="2730525" y="678045"/>
                    <a:pt x="2742511" y="677142"/>
                    <a:pt x="2745794" y="694135"/>
                  </a:cubicBezTo>
                  <a:cubicBezTo>
                    <a:pt x="2747846" y="704889"/>
                    <a:pt x="2740376" y="717285"/>
                    <a:pt x="2743824" y="725412"/>
                  </a:cubicBezTo>
                  <a:cubicBezTo>
                    <a:pt x="2745384" y="728942"/>
                    <a:pt x="2755235" y="732965"/>
                    <a:pt x="2757862" y="737315"/>
                  </a:cubicBezTo>
                  <a:cubicBezTo>
                    <a:pt x="2760817" y="742323"/>
                    <a:pt x="2759503" y="747987"/>
                    <a:pt x="2762048" y="752831"/>
                  </a:cubicBezTo>
                  <a:cubicBezTo>
                    <a:pt x="2770750" y="769577"/>
                    <a:pt x="2808676" y="773928"/>
                    <a:pt x="2801206" y="794451"/>
                  </a:cubicBezTo>
                  <a:cubicBezTo>
                    <a:pt x="2811057" y="800115"/>
                    <a:pt x="2842498" y="805862"/>
                    <a:pt x="2822632" y="818750"/>
                  </a:cubicBezTo>
                  <a:cubicBezTo>
                    <a:pt x="2807937" y="828273"/>
                    <a:pt x="2774198" y="824332"/>
                    <a:pt x="2771817" y="849699"/>
                  </a:cubicBezTo>
                  <a:cubicBezTo>
                    <a:pt x="2793736" y="852982"/>
                    <a:pt x="2815079" y="834840"/>
                    <a:pt x="2837736" y="839109"/>
                  </a:cubicBezTo>
                  <a:cubicBezTo>
                    <a:pt x="2856207" y="842557"/>
                    <a:pt x="2848983" y="851587"/>
                    <a:pt x="2846110" y="866938"/>
                  </a:cubicBezTo>
                  <a:cubicBezTo>
                    <a:pt x="2840774" y="895752"/>
                    <a:pt x="2851528" y="907655"/>
                    <a:pt x="2822632" y="922021"/>
                  </a:cubicBezTo>
                  <a:cubicBezTo>
                    <a:pt x="2810893" y="927850"/>
                    <a:pt x="2801534" y="935402"/>
                    <a:pt x="2789138" y="940574"/>
                  </a:cubicBezTo>
                  <a:cubicBezTo>
                    <a:pt x="2783884" y="942790"/>
                    <a:pt x="2774444" y="944925"/>
                    <a:pt x="2770258" y="949029"/>
                  </a:cubicBezTo>
                  <a:cubicBezTo>
                    <a:pt x="2764183" y="954776"/>
                    <a:pt x="2766974" y="960768"/>
                    <a:pt x="2762212" y="965694"/>
                  </a:cubicBezTo>
                  <a:cubicBezTo>
                    <a:pt x="2742839" y="986052"/>
                    <a:pt x="2703189" y="977679"/>
                    <a:pt x="2680778" y="973328"/>
                  </a:cubicBezTo>
                  <a:cubicBezTo>
                    <a:pt x="2667561" y="970783"/>
                    <a:pt x="2660994" y="973821"/>
                    <a:pt x="2648270" y="977597"/>
                  </a:cubicBezTo>
                  <a:cubicBezTo>
                    <a:pt x="2636695" y="981045"/>
                    <a:pt x="2633904" y="978828"/>
                    <a:pt x="2624052" y="976448"/>
                  </a:cubicBezTo>
                  <a:cubicBezTo>
                    <a:pt x="2617896" y="974970"/>
                    <a:pt x="2621836" y="972179"/>
                    <a:pt x="2611739" y="974888"/>
                  </a:cubicBezTo>
                  <a:cubicBezTo>
                    <a:pt x="2604186" y="976940"/>
                    <a:pt x="2595156" y="985970"/>
                    <a:pt x="2588507" y="990321"/>
                  </a:cubicBezTo>
                  <a:cubicBezTo>
                    <a:pt x="2576111" y="998612"/>
                    <a:pt x="2563551" y="1007068"/>
                    <a:pt x="2552551" y="1016508"/>
                  </a:cubicBezTo>
                  <a:cubicBezTo>
                    <a:pt x="2548857" y="1019628"/>
                    <a:pt x="2533342" y="1030300"/>
                    <a:pt x="2532931" y="1034979"/>
                  </a:cubicBezTo>
                  <a:cubicBezTo>
                    <a:pt x="2531125" y="1053614"/>
                    <a:pt x="2553700" y="1034158"/>
                    <a:pt x="2559118" y="1030710"/>
                  </a:cubicBezTo>
                  <a:cubicBezTo>
                    <a:pt x="2578984" y="1018068"/>
                    <a:pt x="2606321" y="1013389"/>
                    <a:pt x="2629553" y="1018232"/>
                  </a:cubicBezTo>
                  <a:cubicBezTo>
                    <a:pt x="2629881" y="1024307"/>
                    <a:pt x="2632508" y="1039904"/>
                    <a:pt x="2631030" y="1044584"/>
                  </a:cubicBezTo>
                  <a:cubicBezTo>
                    <a:pt x="2628239" y="1053121"/>
                    <a:pt x="2618470" y="1052300"/>
                    <a:pt x="2620276" y="1065681"/>
                  </a:cubicBezTo>
                  <a:cubicBezTo>
                    <a:pt x="2615433" y="1063383"/>
                    <a:pt x="2582760" y="1055256"/>
                    <a:pt x="2586947" y="1068636"/>
                  </a:cubicBezTo>
                  <a:cubicBezTo>
                    <a:pt x="2589410" y="1076846"/>
                    <a:pt x="2615105" y="1074711"/>
                    <a:pt x="2620194" y="1084644"/>
                  </a:cubicBezTo>
                  <a:cubicBezTo>
                    <a:pt x="2623396" y="1090801"/>
                    <a:pt x="2617321" y="1098600"/>
                    <a:pt x="2618963" y="1104428"/>
                  </a:cubicBezTo>
                  <a:cubicBezTo>
                    <a:pt x="2620769" y="1110913"/>
                    <a:pt x="2624381" y="1110913"/>
                    <a:pt x="2628650" y="1116414"/>
                  </a:cubicBezTo>
                  <a:cubicBezTo>
                    <a:pt x="2635381" y="1125362"/>
                    <a:pt x="2642113" y="1133489"/>
                    <a:pt x="2647038" y="1142765"/>
                  </a:cubicBezTo>
                  <a:cubicBezTo>
                    <a:pt x="2655658" y="1143175"/>
                    <a:pt x="2677494" y="1139071"/>
                    <a:pt x="2684143" y="1144078"/>
                  </a:cubicBezTo>
                  <a:cubicBezTo>
                    <a:pt x="2696786" y="1153765"/>
                    <a:pt x="2686853" y="1171907"/>
                    <a:pt x="2674539" y="1175027"/>
                  </a:cubicBezTo>
                  <a:cubicBezTo>
                    <a:pt x="2659762" y="1178803"/>
                    <a:pt x="2643262" y="1174124"/>
                    <a:pt x="2629881" y="1184960"/>
                  </a:cubicBezTo>
                  <a:cubicBezTo>
                    <a:pt x="2617567" y="1194975"/>
                    <a:pt x="2621918" y="1212132"/>
                    <a:pt x="2605089" y="1218618"/>
                  </a:cubicBezTo>
                  <a:cubicBezTo>
                    <a:pt x="2594253" y="1222722"/>
                    <a:pt x="2573402" y="1225513"/>
                    <a:pt x="2574141" y="1209259"/>
                  </a:cubicBezTo>
                  <a:cubicBezTo>
                    <a:pt x="2574880" y="1193169"/>
                    <a:pt x="2597373" y="1191774"/>
                    <a:pt x="2605172" y="1183072"/>
                  </a:cubicBezTo>
                  <a:cubicBezTo>
                    <a:pt x="2610261" y="1177408"/>
                    <a:pt x="2619702" y="1158198"/>
                    <a:pt x="2611246" y="1153601"/>
                  </a:cubicBezTo>
                  <a:cubicBezTo>
                    <a:pt x="2597866" y="1146213"/>
                    <a:pt x="2590477" y="1169773"/>
                    <a:pt x="2581940" y="1173385"/>
                  </a:cubicBezTo>
                  <a:cubicBezTo>
                    <a:pt x="2564618" y="1180691"/>
                    <a:pt x="2539991" y="1166243"/>
                    <a:pt x="2546148" y="1196617"/>
                  </a:cubicBezTo>
                  <a:cubicBezTo>
                    <a:pt x="2520453" y="1207289"/>
                    <a:pt x="2499520" y="1198505"/>
                    <a:pt x="2481542" y="1223050"/>
                  </a:cubicBezTo>
                  <a:cubicBezTo>
                    <a:pt x="2471527" y="1236760"/>
                    <a:pt x="2430891" y="1253260"/>
                    <a:pt x="2441481" y="1278626"/>
                  </a:cubicBezTo>
                  <a:cubicBezTo>
                    <a:pt x="2447146" y="1292418"/>
                    <a:pt x="2458885" y="1275179"/>
                    <a:pt x="2463153" y="1287903"/>
                  </a:cubicBezTo>
                  <a:cubicBezTo>
                    <a:pt x="2468325" y="1303664"/>
                    <a:pt x="2443205" y="1301530"/>
                    <a:pt x="2438444" y="1304731"/>
                  </a:cubicBezTo>
                  <a:cubicBezTo>
                    <a:pt x="2406018" y="1327224"/>
                    <a:pt x="2368912" y="1323284"/>
                    <a:pt x="2368912" y="1323284"/>
                  </a:cubicBezTo>
                  <a:cubicBezTo>
                    <a:pt x="2337061" y="1337075"/>
                    <a:pt x="2374413" y="1400532"/>
                    <a:pt x="2332135" y="1400204"/>
                  </a:cubicBezTo>
                  <a:cubicBezTo>
                    <a:pt x="2330822" y="1395278"/>
                    <a:pt x="2327867" y="1395196"/>
                    <a:pt x="2325978" y="1392897"/>
                  </a:cubicBezTo>
                  <a:cubicBezTo>
                    <a:pt x="2323023" y="1406771"/>
                    <a:pt x="2329016" y="1451347"/>
                    <a:pt x="2302829" y="1447981"/>
                  </a:cubicBezTo>
                  <a:cubicBezTo>
                    <a:pt x="2298478" y="1437145"/>
                    <a:pt x="2305292" y="1422204"/>
                    <a:pt x="2294866" y="1414077"/>
                  </a:cubicBezTo>
                  <a:cubicBezTo>
                    <a:pt x="2267119" y="1424092"/>
                    <a:pt x="2286657" y="1453809"/>
                    <a:pt x="2290269" y="1471295"/>
                  </a:cubicBezTo>
                  <a:cubicBezTo>
                    <a:pt x="2292075" y="1480653"/>
                    <a:pt x="2288381" y="1491243"/>
                    <a:pt x="2291336" y="1499452"/>
                  </a:cubicBezTo>
                  <a:cubicBezTo>
                    <a:pt x="2294620" y="1508646"/>
                    <a:pt x="2308000" y="1515542"/>
                    <a:pt x="2288955" y="1519400"/>
                  </a:cubicBezTo>
                  <a:cubicBezTo>
                    <a:pt x="2287724" y="1536557"/>
                    <a:pt x="2291090" y="1536722"/>
                    <a:pt x="2275985" y="1546491"/>
                  </a:cubicBezTo>
                  <a:cubicBezTo>
                    <a:pt x="2264821" y="1553715"/>
                    <a:pt x="2255544" y="1562088"/>
                    <a:pt x="2245611" y="1570379"/>
                  </a:cubicBezTo>
                  <a:cubicBezTo>
                    <a:pt x="2241014" y="1574155"/>
                    <a:pt x="2236910" y="1578588"/>
                    <a:pt x="2231738" y="1581215"/>
                  </a:cubicBezTo>
                  <a:cubicBezTo>
                    <a:pt x="2224350" y="1584992"/>
                    <a:pt x="2218521" y="1582775"/>
                    <a:pt x="2211625" y="1585402"/>
                  </a:cubicBezTo>
                  <a:cubicBezTo>
                    <a:pt x="2196603" y="1591148"/>
                    <a:pt x="2201200" y="1603790"/>
                    <a:pt x="2192826" y="1613231"/>
                  </a:cubicBezTo>
                  <a:cubicBezTo>
                    <a:pt x="2183550" y="1623493"/>
                    <a:pt x="2166311" y="1623000"/>
                    <a:pt x="2158020" y="1636381"/>
                  </a:cubicBezTo>
                  <a:cubicBezTo>
                    <a:pt x="2151124" y="1647545"/>
                    <a:pt x="2153751" y="1662732"/>
                    <a:pt x="2151945" y="1674964"/>
                  </a:cubicBezTo>
                  <a:cubicBezTo>
                    <a:pt x="2150385" y="1685636"/>
                    <a:pt x="2150385" y="1700740"/>
                    <a:pt x="2147348" y="1710838"/>
                  </a:cubicBezTo>
                  <a:cubicBezTo>
                    <a:pt x="2142340" y="1727420"/>
                    <a:pt x="2136019" y="1727584"/>
                    <a:pt x="2143654" y="1744495"/>
                  </a:cubicBezTo>
                  <a:cubicBezTo>
                    <a:pt x="2155228" y="1770026"/>
                    <a:pt x="2151452" y="1798101"/>
                    <a:pt x="2159333" y="1824781"/>
                  </a:cubicBezTo>
                  <a:cubicBezTo>
                    <a:pt x="2168117" y="1854087"/>
                    <a:pt x="2143900" y="1877648"/>
                    <a:pt x="2119190" y="1854005"/>
                  </a:cubicBezTo>
                  <a:cubicBezTo>
                    <a:pt x="2106138" y="1841527"/>
                    <a:pt x="2106630" y="1830199"/>
                    <a:pt x="2099242" y="1816818"/>
                  </a:cubicBezTo>
                  <a:cubicBezTo>
                    <a:pt x="2091443" y="1802780"/>
                    <a:pt x="2083563" y="1799661"/>
                    <a:pt x="2085286" y="1781354"/>
                  </a:cubicBezTo>
                  <a:cubicBezTo>
                    <a:pt x="2086518" y="1768712"/>
                    <a:pt x="2092839" y="1760257"/>
                    <a:pt x="2085697" y="1747286"/>
                  </a:cubicBezTo>
                  <a:cubicBezTo>
                    <a:pt x="2082824" y="1742114"/>
                    <a:pt x="2075764" y="1739652"/>
                    <a:pt x="2073301" y="1734644"/>
                  </a:cubicBezTo>
                  <a:cubicBezTo>
                    <a:pt x="2069443" y="1726846"/>
                    <a:pt x="2074450" y="1721674"/>
                    <a:pt x="2074204" y="1716092"/>
                  </a:cubicBezTo>
                  <a:cubicBezTo>
                    <a:pt x="2073958" y="1709114"/>
                    <a:pt x="2077734" y="1702875"/>
                    <a:pt x="2066405" y="1705256"/>
                  </a:cubicBezTo>
                  <a:cubicBezTo>
                    <a:pt x="2057622" y="1707062"/>
                    <a:pt x="2060577" y="1715271"/>
                    <a:pt x="2054831" y="1719868"/>
                  </a:cubicBezTo>
                  <a:cubicBezTo>
                    <a:pt x="2041203" y="1730950"/>
                    <a:pt x="2023636" y="1724383"/>
                    <a:pt x="2021748" y="1705912"/>
                  </a:cubicBezTo>
                  <a:cubicBezTo>
                    <a:pt x="2009762" y="1704188"/>
                    <a:pt x="1997367" y="1709114"/>
                    <a:pt x="1984971" y="1708703"/>
                  </a:cubicBezTo>
                  <a:cubicBezTo>
                    <a:pt x="1972657" y="1708293"/>
                    <a:pt x="1961411" y="1702054"/>
                    <a:pt x="1949918" y="1705256"/>
                  </a:cubicBezTo>
                  <a:cubicBezTo>
                    <a:pt x="1927507" y="1711412"/>
                    <a:pt x="1946798" y="1745316"/>
                    <a:pt x="1911253" y="1736696"/>
                  </a:cubicBezTo>
                  <a:cubicBezTo>
                    <a:pt x="1908133" y="1742114"/>
                    <a:pt x="1907394" y="1748600"/>
                    <a:pt x="1907641" y="1754757"/>
                  </a:cubicBezTo>
                  <a:cubicBezTo>
                    <a:pt x="1884080" y="1756973"/>
                    <a:pt x="1884245" y="1740226"/>
                    <a:pt x="1864707" y="1734808"/>
                  </a:cubicBezTo>
                  <a:cubicBezTo>
                    <a:pt x="1851654" y="1731278"/>
                    <a:pt x="1816519" y="1738092"/>
                    <a:pt x="1804534" y="1742607"/>
                  </a:cubicBezTo>
                  <a:lnTo>
                    <a:pt x="1799937" y="1744167"/>
                  </a:lnTo>
                  <a:cubicBezTo>
                    <a:pt x="1783683" y="1748189"/>
                    <a:pt x="1763734" y="1757137"/>
                    <a:pt x="1781302" y="1773145"/>
                  </a:cubicBezTo>
                  <a:cubicBezTo>
                    <a:pt x="1751749" y="1786444"/>
                    <a:pt x="1737793" y="1798101"/>
                    <a:pt x="1724413" y="1827408"/>
                  </a:cubicBezTo>
                  <a:cubicBezTo>
                    <a:pt x="1712345" y="1853841"/>
                    <a:pt x="1702740" y="1885857"/>
                    <a:pt x="1702740" y="1915492"/>
                  </a:cubicBezTo>
                  <a:cubicBezTo>
                    <a:pt x="1702740" y="1933716"/>
                    <a:pt x="1700934" y="1946358"/>
                    <a:pt x="1696255" y="1963761"/>
                  </a:cubicBezTo>
                  <a:cubicBezTo>
                    <a:pt x="1693300" y="1974515"/>
                    <a:pt x="1686240" y="1994463"/>
                    <a:pt x="1686158" y="2004971"/>
                  </a:cubicBezTo>
                  <a:cubicBezTo>
                    <a:pt x="1685994" y="2018845"/>
                    <a:pt x="1700196" y="2029927"/>
                    <a:pt x="1707009" y="2041994"/>
                  </a:cubicBezTo>
                  <a:cubicBezTo>
                    <a:pt x="1713494" y="2053652"/>
                    <a:pt x="1716368" y="2067032"/>
                    <a:pt x="1725808" y="2076309"/>
                  </a:cubicBezTo>
                  <a:cubicBezTo>
                    <a:pt x="1729584" y="2080003"/>
                    <a:pt x="1736890" y="2080742"/>
                    <a:pt x="1739435" y="2085585"/>
                  </a:cubicBezTo>
                  <a:cubicBezTo>
                    <a:pt x="1741816" y="2090100"/>
                    <a:pt x="1736562" y="2101429"/>
                    <a:pt x="1740010" y="2104959"/>
                  </a:cubicBezTo>
                  <a:cubicBezTo>
                    <a:pt x="1745264" y="2110377"/>
                    <a:pt x="1768496" y="2104384"/>
                    <a:pt x="1776376" y="2105698"/>
                  </a:cubicBezTo>
                  <a:cubicBezTo>
                    <a:pt x="1802071" y="2110048"/>
                    <a:pt x="1822348" y="2102906"/>
                    <a:pt x="1847303" y="2092481"/>
                  </a:cubicBezTo>
                  <a:cubicBezTo>
                    <a:pt x="1862983" y="2085996"/>
                    <a:pt x="1868565" y="2087802"/>
                    <a:pt x="1875132" y="2069741"/>
                  </a:cubicBezTo>
                  <a:cubicBezTo>
                    <a:pt x="1879565" y="2057428"/>
                    <a:pt x="1877021" y="2045278"/>
                    <a:pt x="1880304" y="2032718"/>
                  </a:cubicBezTo>
                  <a:cubicBezTo>
                    <a:pt x="1885804" y="2011949"/>
                    <a:pt x="1896148" y="2020240"/>
                    <a:pt x="1910842" y="2015807"/>
                  </a:cubicBezTo>
                  <a:cubicBezTo>
                    <a:pt x="1924305" y="2011703"/>
                    <a:pt x="1925865" y="1996762"/>
                    <a:pt x="1942858" y="1997255"/>
                  </a:cubicBezTo>
                  <a:cubicBezTo>
                    <a:pt x="1969209" y="1997994"/>
                    <a:pt x="1956485" y="2013591"/>
                    <a:pt x="1947455" y="2026972"/>
                  </a:cubicBezTo>
                  <a:cubicBezTo>
                    <a:pt x="1938343" y="2040517"/>
                    <a:pt x="1938179" y="2050204"/>
                    <a:pt x="1939738" y="2065555"/>
                  </a:cubicBezTo>
                  <a:cubicBezTo>
                    <a:pt x="1941462" y="2082548"/>
                    <a:pt x="1941873" y="2088951"/>
                    <a:pt x="1933499" y="2103809"/>
                  </a:cubicBezTo>
                  <a:cubicBezTo>
                    <a:pt x="1925947" y="2117190"/>
                    <a:pt x="1931775" y="2124250"/>
                    <a:pt x="1927835" y="2137795"/>
                  </a:cubicBezTo>
                  <a:cubicBezTo>
                    <a:pt x="1924387" y="2149945"/>
                    <a:pt x="1907641" y="2157579"/>
                    <a:pt x="1913797" y="2173341"/>
                  </a:cubicBezTo>
                  <a:cubicBezTo>
                    <a:pt x="1918969" y="2186393"/>
                    <a:pt x="1936537" y="2184095"/>
                    <a:pt x="1949343" y="2182699"/>
                  </a:cubicBezTo>
                  <a:cubicBezTo>
                    <a:pt x="1972000" y="2180236"/>
                    <a:pt x="2001882" y="2164803"/>
                    <a:pt x="2023390" y="2181140"/>
                  </a:cubicBezTo>
                  <a:cubicBezTo>
                    <a:pt x="2039726" y="2193535"/>
                    <a:pt x="2024375" y="2204454"/>
                    <a:pt x="2023390" y="2221200"/>
                  </a:cubicBezTo>
                  <a:cubicBezTo>
                    <a:pt x="2022733" y="2232939"/>
                    <a:pt x="2034882" y="2261671"/>
                    <a:pt x="2012553" y="2262820"/>
                  </a:cubicBezTo>
                  <a:lnTo>
                    <a:pt x="2012553" y="2267418"/>
                  </a:lnTo>
                  <a:cubicBezTo>
                    <a:pt x="2023718" y="2282030"/>
                    <a:pt x="2027166" y="2278090"/>
                    <a:pt x="2018300" y="2295083"/>
                  </a:cubicBezTo>
                  <a:cubicBezTo>
                    <a:pt x="2011076" y="2308956"/>
                    <a:pt x="2009434" y="2316755"/>
                    <a:pt x="2018300" y="2329232"/>
                  </a:cubicBezTo>
                  <a:cubicBezTo>
                    <a:pt x="2033487" y="2350822"/>
                    <a:pt x="2044897" y="2376353"/>
                    <a:pt x="2072726" y="2377010"/>
                  </a:cubicBezTo>
                  <a:cubicBezTo>
                    <a:pt x="2083563" y="2377256"/>
                    <a:pt x="2099160" y="2374711"/>
                    <a:pt x="2107862" y="2368965"/>
                  </a:cubicBezTo>
                  <a:cubicBezTo>
                    <a:pt x="2116481" y="2363300"/>
                    <a:pt x="2117959" y="2348196"/>
                    <a:pt x="2129534" y="2345733"/>
                  </a:cubicBezTo>
                  <a:cubicBezTo>
                    <a:pt x="2135608" y="2344419"/>
                    <a:pt x="2136758" y="2349016"/>
                    <a:pt x="2142586" y="2350248"/>
                  </a:cubicBezTo>
                  <a:cubicBezTo>
                    <a:pt x="2148907" y="2351561"/>
                    <a:pt x="2152930" y="2351397"/>
                    <a:pt x="2159169" y="2352136"/>
                  </a:cubicBezTo>
                  <a:cubicBezTo>
                    <a:pt x="2184125" y="2355173"/>
                    <a:pt x="2174356" y="2361741"/>
                    <a:pt x="2183796" y="2376846"/>
                  </a:cubicBezTo>
                  <a:cubicBezTo>
                    <a:pt x="2188393" y="2384234"/>
                    <a:pt x="2190281" y="2386614"/>
                    <a:pt x="2200625" y="2384398"/>
                  </a:cubicBezTo>
                  <a:cubicBezTo>
                    <a:pt x="2201610" y="2364614"/>
                    <a:pt x="2200215" y="2366338"/>
                    <a:pt x="2216304" y="2356897"/>
                  </a:cubicBezTo>
                  <a:cubicBezTo>
                    <a:pt x="2227551" y="2350412"/>
                    <a:pt x="2233954" y="2339166"/>
                    <a:pt x="2239126" y="2328740"/>
                  </a:cubicBezTo>
                  <a:cubicBezTo>
                    <a:pt x="2245611" y="2315523"/>
                    <a:pt x="2248156" y="2304277"/>
                    <a:pt x="2261044" y="2294754"/>
                  </a:cubicBezTo>
                  <a:cubicBezTo>
                    <a:pt x="2272865" y="2285970"/>
                    <a:pt x="2287149" y="2284985"/>
                    <a:pt x="2297000" y="2274970"/>
                  </a:cubicBezTo>
                  <a:cubicBezTo>
                    <a:pt x="2303239" y="2268649"/>
                    <a:pt x="2309642" y="2248701"/>
                    <a:pt x="2321299" y="2250179"/>
                  </a:cubicBezTo>
                  <a:cubicBezTo>
                    <a:pt x="2342971" y="2252970"/>
                    <a:pt x="2316046" y="2273082"/>
                    <a:pt x="2315143" y="2279567"/>
                  </a:cubicBezTo>
                  <a:cubicBezTo>
                    <a:pt x="2314239" y="2286134"/>
                    <a:pt x="2320479" y="2288926"/>
                    <a:pt x="2321381" y="2295000"/>
                  </a:cubicBezTo>
                  <a:cubicBezTo>
                    <a:pt x="2322202" y="2300583"/>
                    <a:pt x="2318098" y="2308874"/>
                    <a:pt x="2317113" y="2313799"/>
                  </a:cubicBezTo>
                  <a:cubicBezTo>
                    <a:pt x="2314322" y="2327755"/>
                    <a:pt x="2313419" y="2332844"/>
                    <a:pt x="2330658" y="2334979"/>
                  </a:cubicBezTo>
                  <a:cubicBezTo>
                    <a:pt x="2350934" y="2337360"/>
                    <a:pt x="2348225" y="2316180"/>
                    <a:pt x="2345598" y="2299597"/>
                  </a:cubicBezTo>
                  <a:cubicBezTo>
                    <a:pt x="2343382" y="2285888"/>
                    <a:pt x="2339934" y="2291717"/>
                    <a:pt x="2352166" y="2283754"/>
                  </a:cubicBezTo>
                  <a:cubicBezTo>
                    <a:pt x="2355942" y="2281291"/>
                    <a:pt x="2360703" y="2281291"/>
                    <a:pt x="2364233" y="2278007"/>
                  </a:cubicBezTo>
                  <a:cubicBezTo>
                    <a:pt x="2366532" y="2275791"/>
                    <a:pt x="2368256" y="2267664"/>
                    <a:pt x="2369076" y="2267089"/>
                  </a:cubicBezTo>
                  <a:cubicBezTo>
                    <a:pt x="2388532" y="2253134"/>
                    <a:pt x="2388532" y="2282358"/>
                    <a:pt x="2395264" y="2291881"/>
                  </a:cubicBezTo>
                  <a:cubicBezTo>
                    <a:pt x="2409712" y="2312486"/>
                    <a:pt x="2438362" y="2289172"/>
                    <a:pt x="2456750" y="2292127"/>
                  </a:cubicBezTo>
                  <a:cubicBezTo>
                    <a:pt x="2462989" y="2303538"/>
                    <a:pt x="2478422" y="2309449"/>
                    <a:pt x="2490900" y="2310351"/>
                  </a:cubicBezTo>
                  <a:cubicBezTo>
                    <a:pt x="2511998" y="2311911"/>
                    <a:pt x="2506990" y="2301486"/>
                    <a:pt x="2520207" y="2294590"/>
                  </a:cubicBezTo>
                  <a:cubicBezTo>
                    <a:pt x="2525953" y="2291552"/>
                    <a:pt x="2558872" y="2288023"/>
                    <a:pt x="2563387" y="2289172"/>
                  </a:cubicBezTo>
                  <a:cubicBezTo>
                    <a:pt x="2584238" y="2294343"/>
                    <a:pt x="2553372" y="2300336"/>
                    <a:pt x="2551237" y="2310269"/>
                  </a:cubicBezTo>
                  <a:cubicBezTo>
                    <a:pt x="2573566" y="2314702"/>
                    <a:pt x="2609358" y="2305262"/>
                    <a:pt x="2597537" y="2336456"/>
                  </a:cubicBezTo>
                  <a:cubicBezTo>
                    <a:pt x="2614858" y="2342367"/>
                    <a:pt x="2627829" y="2349345"/>
                    <a:pt x="2640143" y="2361823"/>
                  </a:cubicBezTo>
                  <a:cubicBezTo>
                    <a:pt x="2643508" y="2365271"/>
                    <a:pt x="2653523" y="2372002"/>
                    <a:pt x="2654016" y="2377174"/>
                  </a:cubicBezTo>
                  <a:cubicBezTo>
                    <a:pt x="2654673" y="2383905"/>
                    <a:pt x="2645889" y="2386532"/>
                    <a:pt x="2645314" y="2393592"/>
                  </a:cubicBezTo>
                  <a:cubicBezTo>
                    <a:pt x="2658531" y="2394577"/>
                    <a:pt x="2682091" y="2418548"/>
                    <a:pt x="2682091" y="2418548"/>
                  </a:cubicBezTo>
                  <a:cubicBezTo>
                    <a:pt x="2687017" y="2435869"/>
                    <a:pt x="2743085" y="2438907"/>
                    <a:pt x="2745548" y="2415675"/>
                  </a:cubicBezTo>
                  <a:cubicBezTo>
                    <a:pt x="2770914" y="2414197"/>
                    <a:pt x="2778467" y="2420600"/>
                    <a:pt x="2797758" y="2433899"/>
                  </a:cubicBezTo>
                  <a:cubicBezTo>
                    <a:pt x="2808102" y="2441123"/>
                    <a:pt x="2825587" y="2447444"/>
                    <a:pt x="2831333" y="2458937"/>
                  </a:cubicBezTo>
                  <a:cubicBezTo>
                    <a:pt x="2836751" y="2469773"/>
                    <a:pt x="2832154" y="2485453"/>
                    <a:pt x="2835110" y="2497192"/>
                  </a:cubicBezTo>
                  <a:cubicBezTo>
                    <a:pt x="2837572" y="2507042"/>
                    <a:pt x="2850297" y="2518453"/>
                    <a:pt x="2848737" y="2528058"/>
                  </a:cubicBezTo>
                  <a:cubicBezTo>
                    <a:pt x="2846931" y="2539469"/>
                    <a:pt x="2826654" y="2550058"/>
                    <a:pt x="2822303" y="2562044"/>
                  </a:cubicBezTo>
                  <a:cubicBezTo>
                    <a:pt x="2818035" y="2573783"/>
                    <a:pt x="2819102" y="2584701"/>
                    <a:pt x="2811549" y="2596112"/>
                  </a:cubicBezTo>
                  <a:cubicBezTo>
                    <a:pt x="2800713" y="2612612"/>
                    <a:pt x="2751458" y="2623448"/>
                    <a:pt x="2753018" y="2645202"/>
                  </a:cubicBezTo>
                  <a:cubicBezTo>
                    <a:pt x="2775675" y="2644792"/>
                    <a:pt x="2798086" y="2634038"/>
                    <a:pt x="2818855" y="2625418"/>
                  </a:cubicBezTo>
                  <a:cubicBezTo>
                    <a:pt x="2842990" y="2615321"/>
                    <a:pt x="2832975" y="2604157"/>
                    <a:pt x="2848491" y="2588313"/>
                  </a:cubicBezTo>
                  <a:cubicBezTo>
                    <a:pt x="2856207" y="2580432"/>
                    <a:pt x="2893066" y="2576574"/>
                    <a:pt x="2894872" y="2588313"/>
                  </a:cubicBezTo>
                  <a:cubicBezTo>
                    <a:pt x="2896925" y="2602022"/>
                    <a:pt x="2859327" y="2614090"/>
                    <a:pt x="2854894" y="2628127"/>
                  </a:cubicBezTo>
                  <a:cubicBezTo>
                    <a:pt x="2877223" y="2634695"/>
                    <a:pt x="2882969" y="2635351"/>
                    <a:pt x="2897581" y="2619015"/>
                  </a:cubicBezTo>
                  <a:cubicBezTo>
                    <a:pt x="2910387" y="2604813"/>
                    <a:pt x="2919582" y="2602843"/>
                    <a:pt x="2939366" y="2603910"/>
                  </a:cubicBezTo>
                  <a:cubicBezTo>
                    <a:pt x="2939119" y="2606045"/>
                    <a:pt x="2940104" y="2609000"/>
                    <a:pt x="2939858" y="2611135"/>
                  </a:cubicBezTo>
                  <a:cubicBezTo>
                    <a:pt x="2950612" y="2615896"/>
                    <a:pt x="2965060" y="2611135"/>
                    <a:pt x="2976635" y="2614172"/>
                  </a:cubicBezTo>
                  <a:cubicBezTo>
                    <a:pt x="2981889" y="2615567"/>
                    <a:pt x="2989524" y="2616717"/>
                    <a:pt x="2993218" y="2621068"/>
                  </a:cubicBezTo>
                  <a:cubicBezTo>
                    <a:pt x="2999128" y="2627963"/>
                    <a:pt x="2993464" y="2630508"/>
                    <a:pt x="2995106" y="2634941"/>
                  </a:cubicBezTo>
                  <a:cubicBezTo>
                    <a:pt x="2997487" y="2641508"/>
                    <a:pt x="2994039" y="2641344"/>
                    <a:pt x="3004136" y="2645777"/>
                  </a:cubicBezTo>
                  <a:cubicBezTo>
                    <a:pt x="3013740" y="2649882"/>
                    <a:pt x="3010621" y="2645777"/>
                    <a:pt x="3021047" y="2645038"/>
                  </a:cubicBezTo>
                  <a:cubicBezTo>
                    <a:pt x="3036234" y="2644135"/>
                    <a:pt x="3040995" y="2656203"/>
                    <a:pt x="3055279" y="2657845"/>
                  </a:cubicBezTo>
                  <a:cubicBezTo>
                    <a:pt x="3070794" y="2659568"/>
                    <a:pt x="3070630" y="2646762"/>
                    <a:pt x="3084585" y="2643971"/>
                  </a:cubicBezTo>
                  <a:cubicBezTo>
                    <a:pt x="3100347" y="2640852"/>
                    <a:pt x="3117668" y="2646352"/>
                    <a:pt x="3132445" y="2650538"/>
                  </a:cubicBezTo>
                  <a:cubicBezTo>
                    <a:pt x="3147467" y="2654807"/>
                    <a:pt x="3161423" y="2660800"/>
                    <a:pt x="3171028" y="2673360"/>
                  </a:cubicBezTo>
                  <a:cubicBezTo>
                    <a:pt x="3178334" y="2682882"/>
                    <a:pt x="3180058" y="2695278"/>
                    <a:pt x="3190976" y="2699547"/>
                  </a:cubicBezTo>
                  <a:cubicBezTo>
                    <a:pt x="3201155" y="2703487"/>
                    <a:pt x="3212566" y="2697659"/>
                    <a:pt x="3223402" y="2700778"/>
                  </a:cubicBezTo>
                  <a:cubicBezTo>
                    <a:pt x="3233335" y="2703569"/>
                    <a:pt x="3245074" y="2721219"/>
                    <a:pt x="3245074" y="2721219"/>
                  </a:cubicBezTo>
                  <a:cubicBezTo>
                    <a:pt x="3245074" y="2747570"/>
                    <a:pt x="3242940" y="2776138"/>
                    <a:pt x="3233910" y="2799945"/>
                  </a:cubicBezTo>
                  <a:cubicBezTo>
                    <a:pt x="3228820" y="2813408"/>
                    <a:pt x="3216753" y="2822192"/>
                    <a:pt x="3209939" y="2834259"/>
                  </a:cubicBezTo>
                  <a:cubicBezTo>
                    <a:pt x="3203208" y="2846244"/>
                    <a:pt x="3200170" y="2858722"/>
                    <a:pt x="3189909" y="2869558"/>
                  </a:cubicBezTo>
                  <a:cubicBezTo>
                    <a:pt x="3181207" y="2878670"/>
                    <a:pt x="3171766" y="2890492"/>
                    <a:pt x="3162983" y="2898455"/>
                  </a:cubicBezTo>
                  <a:cubicBezTo>
                    <a:pt x="3153624" y="2906992"/>
                    <a:pt x="3145744" y="2906828"/>
                    <a:pt x="3134087" y="2908059"/>
                  </a:cubicBezTo>
                  <a:cubicBezTo>
                    <a:pt x="3110444" y="2910522"/>
                    <a:pt x="3125056" y="2912328"/>
                    <a:pt x="3133676" y="2925298"/>
                  </a:cubicBezTo>
                  <a:cubicBezTo>
                    <a:pt x="3139669" y="2934410"/>
                    <a:pt x="3138109" y="2952306"/>
                    <a:pt x="3137124" y="2963225"/>
                  </a:cubicBezTo>
                  <a:cubicBezTo>
                    <a:pt x="3135236" y="2985307"/>
                    <a:pt x="3125877" y="3000248"/>
                    <a:pt x="3129407" y="3023808"/>
                  </a:cubicBezTo>
                  <a:cubicBezTo>
                    <a:pt x="3130557" y="3031525"/>
                    <a:pt x="3135646" y="3043428"/>
                    <a:pt x="3132609" y="3051555"/>
                  </a:cubicBezTo>
                  <a:cubicBezTo>
                    <a:pt x="3128751" y="3061734"/>
                    <a:pt x="3116765" y="3062966"/>
                    <a:pt x="3111265" y="3071749"/>
                  </a:cubicBezTo>
                  <a:cubicBezTo>
                    <a:pt x="3101825" y="3086854"/>
                    <a:pt x="3109870" y="3112549"/>
                    <a:pt x="3101168" y="3128311"/>
                  </a:cubicBezTo>
                  <a:cubicBezTo>
                    <a:pt x="3093123" y="3143005"/>
                    <a:pt x="3064637" y="3157289"/>
                    <a:pt x="3069481" y="3176334"/>
                  </a:cubicBezTo>
                  <a:cubicBezTo>
                    <a:pt x="3074570" y="3179043"/>
                    <a:pt x="3073339" y="3179782"/>
                    <a:pt x="3073503" y="3185610"/>
                  </a:cubicBezTo>
                  <a:cubicBezTo>
                    <a:pt x="3066033" y="3188237"/>
                    <a:pt x="3058891" y="3191521"/>
                    <a:pt x="3056592" y="3199484"/>
                  </a:cubicBezTo>
                  <a:cubicBezTo>
                    <a:pt x="3033853" y="3205969"/>
                    <a:pt x="3012181" y="3189387"/>
                    <a:pt x="2991658" y="3208760"/>
                  </a:cubicBezTo>
                  <a:cubicBezTo>
                    <a:pt x="2981314" y="3218529"/>
                    <a:pt x="2983121" y="3225178"/>
                    <a:pt x="2967359" y="3225999"/>
                  </a:cubicBezTo>
                  <a:cubicBezTo>
                    <a:pt x="2948642" y="3226984"/>
                    <a:pt x="2952500" y="3227887"/>
                    <a:pt x="2939366" y="3239873"/>
                  </a:cubicBezTo>
                  <a:cubicBezTo>
                    <a:pt x="2922044" y="3255552"/>
                    <a:pt x="2896925" y="3266060"/>
                    <a:pt x="2882640" y="3286418"/>
                  </a:cubicBezTo>
                  <a:cubicBezTo>
                    <a:pt x="2873611" y="3299225"/>
                    <a:pt x="2879521" y="3304561"/>
                    <a:pt x="2882640" y="3318516"/>
                  </a:cubicBezTo>
                  <a:cubicBezTo>
                    <a:pt x="2884939" y="3328860"/>
                    <a:pt x="2880917" y="3344786"/>
                    <a:pt x="2884282" y="3352584"/>
                  </a:cubicBezTo>
                  <a:cubicBezTo>
                    <a:pt x="2887484" y="3352174"/>
                    <a:pt x="2880506" y="3352256"/>
                    <a:pt x="2881081" y="3352502"/>
                  </a:cubicBezTo>
                  <a:lnTo>
                    <a:pt x="2879521" y="3355540"/>
                  </a:lnTo>
                  <a:cubicBezTo>
                    <a:pt x="2878290" y="3375570"/>
                    <a:pt x="2857849" y="3394040"/>
                    <a:pt x="2849804" y="3410705"/>
                  </a:cubicBezTo>
                  <a:cubicBezTo>
                    <a:pt x="2844550" y="3421623"/>
                    <a:pt x="2836505" y="3441079"/>
                    <a:pt x="2825833" y="3448057"/>
                  </a:cubicBezTo>
                  <a:cubicBezTo>
                    <a:pt x="2825587" y="3443541"/>
                    <a:pt x="2823288" y="3439355"/>
                    <a:pt x="2823781" y="3434511"/>
                  </a:cubicBezTo>
                  <a:cubicBezTo>
                    <a:pt x="2811878" y="3433444"/>
                    <a:pt x="2808594" y="3451504"/>
                    <a:pt x="2801206" y="3459385"/>
                  </a:cubicBezTo>
                  <a:cubicBezTo>
                    <a:pt x="2792750" y="3468415"/>
                    <a:pt x="2782325" y="3476542"/>
                    <a:pt x="2779205" y="3488281"/>
                  </a:cubicBezTo>
                  <a:cubicBezTo>
                    <a:pt x="2777728" y="3494028"/>
                    <a:pt x="2780519" y="3500924"/>
                    <a:pt x="2779205" y="3506752"/>
                  </a:cubicBezTo>
                  <a:cubicBezTo>
                    <a:pt x="2777399" y="3514797"/>
                    <a:pt x="2774280" y="3516849"/>
                    <a:pt x="2769518" y="3523334"/>
                  </a:cubicBezTo>
                  <a:cubicBezTo>
                    <a:pt x="2763854" y="3531215"/>
                    <a:pt x="2759421" y="3540410"/>
                    <a:pt x="2751048" y="3546484"/>
                  </a:cubicBezTo>
                  <a:cubicBezTo>
                    <a:pt x="2734466" y="3558469"/>
                    <a:pt x="2701383" y="3558551"/>
                    <a:pt x="2680449" y="3556171"/>
                  </a:cubicBezTo>
                  <a:cubicBezTo>
                    <a:pt x="2670762" y="3555104"/>
                    <a:pt x="2658038" y="3546812"/>
                    <a:pt x="2648105" y="3549850"/>
                  </a:cubicBezTo>
                  <a:cubicBezTo>
                    <a:pt x="2627500" y="3556171"/>
                    <a:pt x="2644904" y="3563477"/>
                    <a:pt x="2653852" y="3570373"/>
                  </a:cubicBezTo>
                  <a:cubicBezTo>
                    <a:pt x="2662718" y="3577186"/>
                    <a:pt x="2661815" y="3581209"/>
                    <a:pt x="2665016" y="3589993"/>
                  </a:cubicBezTo>
                  <a:cubicBezTo>
                    <a:pt x="2666658" y="3594343"/>
                    <a:pt x="2663703" y="3598037"/>
                    <a:pt x="2666822" y="3602060"/>
                  </a:cubicBezTo>
                  <a:cubicBezTo>
                    <a:pt x="2668382" y="3603948"/>
                    <a:pt x="2676673" y="3603866"/>
                    <a:pt x="2679218" y="3606575"/>
                  </a:cubicBezTo>
                  <a:cubicBezTo>
                    <a:pt x="2685457" y="3613388"/>
                    <a:pt x="2684636" y="3622665"/>
                    <a:pt x="2679218" y="3631695"/>
                  </a:cubicBezTo>
                  <a:cubicBezTo>
                    <a:pt x="2676509" y="3636128"/>
                    <a:pt x="2670434" y="3637852"/>
                    <a:pt x="2667889" y="3642449"/>
                  </a:cubicBezTo>
                  <a:cubicBezTo>
                    <a:pt x="2665263" y="3647210"/>
                    <a:pt x="2668136" y="3653285"/>
                    <a:pt x="2664934" y="3657964"/>
                  </a:cubicBezTo>
                  <a:cubicBezTo>
                    <a:pt x="2656807" y="3669704"/>
                    <a:pt x="2626269" y="3675204"/>
                    <a:pt x="2612478" y="3679801"/>
                  </a:cubicBezTo>
                  <a:cubicBezTo>
                    <a:pt x="2590395" y="3687189"/>
                    <a:pt x="2565850" y="3679965"/>
                    <a:pt x="2544834" y="3687517"/>
                  </a:cubicBezTo>
                  <a:cubicBezTo>
                    <a:pt x="2543110" y="3696465"/>
                    <a:pt x="2549760" y="3700652"/>
                    <a:pt x="2550745" y="3708861"/>
                  </a:cubicBezTo>
                  <a:cubicBezTo>
                    <a:pt x="2551402" y="3714115"/>
                    <a:pt x="2547954" y="3721257"/>
                    <a:pt x="2547625" y="3727331"/>
                  </a:cubicBezTo>
                  <a:cubicBezTo>
                    <a:pt x="2546558" y="3751302"/>
                    <a:pt x="2550006" y="3749578"/>
                    <a:pt x="2524476" y="3752041"/>
                  </a:cubicBezTo>
                  <a:cubicBezTo>
                    <a:pt x="2515938" y="3752862"/>
                    <a:pt x="2513065" y="3755735"/>
                    <a:pt x="2505595" y="3757788"/>
                  </a:cubicBezTo>
                  <a:cubicBezTo>
                    <a:pt x="2499191" y="3759593"/>
                    <a:pt x="2493035" y="3757459"/>
                    <a:pt x="2487535" y="3758526"/>
                  </a:cubicBezTo>
                  <a:cubicBezTo>
                    <a:pt x="2469474" y="3761892"/>
                    <a:pt x="2480311" y="3774863"/>
                    <a:pt x="2483184" y="3790378"/>
                  </a:cubicBezTo>
                  <a:cubicBezTo>
                    <a:pt x="2488027" y="3790049"/>
                    <a:pt x="2498453" y="3788982"/>
                    <a:pt x="2501080" y="3793661"/>
                  </a:cubicBezTo>
                  <a:cubicBezTo>
                    <a:pt x="2506908" y="3803841"/>
                    <a:pt x="2495744" y="3798751"/>
                    <a:pt x="2493691" y="3804498"/>
                  </a:cubicBezTo>
                  <a:cubicBezTo>
                    <a:pt x="2493281" y="3805729"/>
                    <a:pt x="2492050" y="3818699"/>
                    <a:pt x="2492214" y="3818371"/>
                  </a:cubicBezTo>
                  <a:cubicBezTo>
                    <a:pt x="2489012" y="3823461"/>
                    <a:pt x="2479490" y="3823543"/>
                    <a:pt x="2476616" y="3829125"/>
                  </a:cubicBezTo>
                  <a:cubicBezTo>
                    <a:pt x="2471937" y="3838155"/>
                    <a:pt x="2479079" y="3853998"/>
                    <a:pt x="2471034" y="3863604"/>
                  </a:cubicBezTo>
                  <a:cubicBezTo>
                    <a:pt x="2467258" y="3868036"/>
                    <a:pt x="2460773" y="3868939"/>
                    <a:pt x="2456668" y="3872469"/>
                  </a:cubicBezTo>
                  <a:cubicBezTo>
                    <a:pt x="2454370" y="3874357"/>
                    <a:pt x="2451086" y="3874193"/>
                    <a:pt x="2448869" y="3876738"/>
                  </a:cubicBezTo>
                  <a:cubicBezTo>
                    <a:pt x="2446735" y="3879201"/>
                    <a:pt x="2449198" y="3884537"/>
                    <a:pt x="2447474" y="3886425"/>
                  </a:cubicBezTo>
                  <a:cubicBezTo>
                    <a:pt x="2441235" y="3893238"/>
                    <a:pt x="2415294" y="3893977"/>
                    <a:pt x="2411518" y="3903007"/>
                  </a:cubicBezTo>
                  <a:cubicBezTo>
                    <a:pt x="2409301" y="3908343"/>
                    <a:pt x="2431220" y="3928209"/>
                    <a:pt x="2437869" y="3933135"/>
                  </a:cubicBezTo>
                  <a:cubicBezTo>
                    <a:pt x="2445750" y="3939046"/>
                    <a:pt x="2466519" y="3940523"/>
                    <a:pt x="2462907" y="3955874"/>
                  </a:cubicBezTo>
                  <a:cubicBezTo>
                    <a:pt x="2461429" y="3962031"/>
                    <a:pt x="2449526" y="3964740"/>
                    <a:pt x="2444683" y="3969419"/>
                  </a:cubicBezTo>
                  <a:cubicBezTo>
                    <a:pt x="2440004" y="3973934"/>
                    <a:pt x="2438198" y="3980091"/>
                    <a:pt x="2433272" y="3984771"/>
                  </a:cubicBezTo>
                  <a:cubicBezTo>
                    <a:pt x="2423585" y="3994046"/>
                    <a:pt x="2403309" y="3994539"/>
                    <a:pt x="2402652" y="4011450"/>
                  </a:cubicBezTo>
                  <a:cubicBezTo>
                    <a:pt x="2402406" y="4017196"/>
                    <a:pt x="2411600" y="4019988"/>
                    <a:pt x="2408645" y="4026883"/>
                  </a:cubicBezTo>
                  <a:cubicBezTo>
                    <a:pt x="2405854" y="4033697"/>
                    <a:pt x="2392637" y="4031973"/>
                    <a:pt x="2387137" y="4034600"/>
                  </a:cubicBezTo>
                  <a:cubicBezTo>
                    <a:pt x="2381801" y="4037144"/>
                    <a:pt x="2376136" y="4041167"/>
                    <a:pt x="2373674" y="4046913"/>
                  </a:cubicBezTo>
                  <a:cubicBezTo>
                    <a:pt x="2372442" y="4049787"/>
                    <a:pt x="2375069" y="4055041"/>
                    <a:pt x="2374577" y="4056518"/>
                  </a:cubicBezTo>
                  <a:cubicBezTo>
                    <a:pt x="2374002" y="4058406"/>
                    <a:pt x="2369980" y="4065056"/>
                    <a:pt x="2369897" y="4066698"/>
                  </a:cubicBezTo>
                  <a:cubicBezTo>
                    <a:pt x="2369487" y="4074086"/>
                    <a:pt x="2368830" y="4072444"/>
                    <a:pt x="2371868" y="4079340"/>
                  </a:cubicBezTo>
                  <a:cubicBezTo>
                    <a:pt x="2374413" y="4085250"/>
                    <a:pt x="2381719" y="4085333"/>
                    <a:pt x="2381390" y="4094527"/>
                  </a:cubicBezTo>
                  <a:cubicBezTo>
                    <a:pt x="2383361" y="4094855"/>
                    <a:pt x="2354793" y="4108482"/>
                    <a:pt x="2345352" y="4119072"/>
                  </a:cubicBezTo>
                  <a:cubicBezTo>
                    <a:pt x="2339031" y="4126296"/>
                    <a:pt x="2339606" y="4157326"/>
                    <a:pt x="2327128" y="4159707"/>
                  </a:cubicBezTo>
                  <a:cubicBezTo>
                    <a:pt x="2312269" y="4162580"/>
                    <a:pt x="2320396" y="4147311"/>
                    <a:pt x="2320971" y="4144192"/>
                  </a:cubicBezTo>
                  <a:cubicBezTo>
                    <a:pt x="2322449" y="4136229"/>
                    <a:pt x="2333038" y="4135901"/>
                    <a:pt x="2319411" y="4129087"/>
                  </a:cubicBezTo>
                  <a:cubicBezTo>
                    <a:pt x="2311612" y="4125229"/>
                    <a:pt x="2287642" y="4130975"/>
                    <a:pt x="2308493" y="4112012"/>
                  </a:cubicBezTo>
                  <a:cubicBezTo>
                    <a:pt x="2295769" y="4111355"/>
                    <a:pt x="2281074" y="4114721"/>
                    <a:pt x="2283619" y="4096661"/>
                  </a:cubicBezTo>
                  <a:cubicBezTo>
                    <a:pt x="2271634" y="4093460"/>
                    <a:pt x="2253820" y="4092064"/>
                    <a:pt x="2243805" y="4084347"/>
                  </a:cubicBezTo>
                  <a:cubicBezTo>
                    <a:pt x="2224267" y="4069488"/>
                    <a:pt x="2257761" y="4071787"/>
                    <a:pt x="2260880" y="4054712"/>
                  </a:cubicBezTo>
                  <a:cubicBezTo>
                    <a:pt x="2261947" y="4049048"/>
                    <a:pt x="2251768" y="4019577"/>
                    <a:pt x="2248813" y="4014241"/>
                  </a:cubicBezTo>
                  <a:cubicBezTo>
                    <a:pt x="2246596" y="4010383"/>
                    <a:pt x="2233297" y="4001107"/>
                    <a:pt x="2233215" y="3999218"/>
                  </a:cubicBezTo>
                  <a:cubicBezTo>
                    <a:pt x="2232641" y="3991091"/>
                    <a:pt x="2246268" y="3987972"/>
                    <a:pt x="2252753" y="3988136"/>
                  </a:cubicBezTo>
                  <a:cubicBezTo>
                    <a:pt x="2252589" y="3981487"/>
                    <a:pt x="2249469" y="3976807"/>
                    <a:pt x="2251357" y="3970979"/>
                  </a:cubicBezTo>
                  <a:cubicBezTo>
                    <a:pt x="2253902" y="3963016"/>
                    <a:pt x="2267448" y="3966628"/>
                    <a:pt x="2256037" y="3956285"/>
                  </a:cubicBezTo>
                  <a:cubicBezTo>
                    <a:pt x="2247089" y="3948075"/>
                    <a:pt x="2223529" y="3951934"/>
                    <a:pt x="2213021" y="3952673"/>
                  </a:cubicBezTo>
                  <a:cubicBezTo>
                    <a:pt x="2214663" y="3949060"/>
                    <a:pt x="2221476" y="3941016"/>
                    <a:pt x="2226648" y="3939046"/>
                  </a:cubicBezTo>
                  <a:cubicBezTo>
                    <a:pt x="2239536" y="3934202"/>
                    <a:pt x="2235021" y="3938224"/>
                    <a:pt x="2243969" y="3943725"/>
                  </a:cubicBezTo>
                  <a:cubicBezTo>
                    <a:pt x="2250208" y="3947501"/>
                    <a:pt x="2252917" y="3957187"/>
                    <a:pt x="2260634" y="3947008"/>
                  </a:cubicBezTo>
                  <a:cubicBezTo>
                    <a:pt x="2266873" y="3938799"/>
                    <a:pt x="2256858" y="3938471"/>
                    <a:pt x="2255955" y="3929687"/>
                  </a:cubicBezTo>
                  <a:cubicBezTo>
                    <a:pt x="2254148" y="3911873"/>
                    <a:pt x="2275246" y="3912612"/>
                    <a:pt x="2282224" y="3902022"/>
                  </a:cubicBezTo>
                  <a:cubicBezTo>
                    <a:pt x="2291993" y="3887164"/>
                    <a:pt x="2273194" y="3878298"/>
                    <a:pt x="2287970" y="3861962"/>
                  </a:cubicBezTo>
                  <a:cubicBezTo>
                    <a:pt x="2289120" y="3863357"/>
                    <a:pt x="2289202" y="3864835"/>
                    <a:pt x="2289858" y="3866394"/>
                  </a:cubicBezTo>
                  <a:lnTo>
                    <a:pt x="2288299" y="3860237"/>
                  </a:lnTo>
                  <a:cubicBezTo>
                    <a:pt x="2284605" y="3850386"/>
                    <a:pt x="2271224" y="3846528"/>
                    <a:pt x="2271388" y="3837088"/>
                  </a:cubicBezTo>
                  <a:cubicBezTo>
                    <a:pt x="2271470" y="3828140"/>
                    <a:pt x="2279843" y="3830849"/>
                    <a:pt x="2280828" y="3824856"/>
                  </a:cubicBezTo>
                  <a:cubicBezTo>
                    <a:pt x="2281731" y="3819931"/>
                    <a:pt x="2274754" y="3816729"/>
                    <a:pt x="2275657" y="3810819"/>
                  </a:cubicBezTo>
                  <a:cubicBezTo>
                    <a:pt x="2276806" y="3803266"/>
                    <a:pt x="2294702" y="3801788"/>
                    <a:pt x="2280664" y="3793908"/>
                  </a:cubicBezTo>
                  <a:cubicBezTo>
                    <a:pt x="2268186" y="3786766"/>
                    <a:pt x="2262358" y="3804251"/>
                    <a:pt x="2250947" y="3789639"/>
                  </a:cubicBezTo>
                  <a:cubicBezTo>
                    <a:pt x="2238387" y="3773467"/>
                    <a:pt x="2250455" y="3743504"/>
                    <a:pt x="2260634" y="3731846"/>
                  </a:cubicBezTo>
                  <a:cubicBezTo>
                    <a:pt x="2277462" y="3712555"/>
                    <a:pt x="2258828" y="3693264"/>
                    <a:pt x="2262440" y="3669211"/>
                  </a:cubicBezTo>
                  <a:cubicBezTo>
                    <a:pt x="2296918" y="3670606"/>
                    <a:pt x="2274097" y="3631284"/>
                    <a:pt x="2291828" y="3610680"/>
                  </a:cubicBezTo>
                  <a:cubicBezTo>
                    <a:pt x="2295030" y="3606986"/>
                    <a:pt x="2303239" y="3606083"/>
                    <a:pt x="2305127" y="3600747"/>
                  </a:cubicBezTo>
                  <a:cubicBezTo>
                    <a:pt x="2308411" y="3591224"/>
                    <a:pt x="2299709" y="3589828"/>
                    <a:pt x="2298150" y="3582523"/>
                  </a:cubicBezTo>
                  <a:cubicBezTo>
                    <a:pt x="2295112" y="3568157"/>
                    <a:pt x="2305456" y="3560932"/>
                    <a:pt x="2308986" y="3547059"/>
                  </a:cubicBezTo>
                  <a:cubicBezTo>
                    <a:pt x="2312516" y="3532939"/>
                    <a:pt x="2303814" y="3521200"/>
                    <a:pt x="2305866" y="3507244"/>
                  </a:cubicBezTo>
                  <a:cubicBezTo>
                    <a:pt x="2307590" y="3495505"/>
                    <a:pt x="2314404" y="3484505"/>
                    <a:pt x="2311695" y="3469893"/>
                  </a:cubicBezTo>
                  <a:cubicBezTo>
                    <a:pt x="2309396" y="3457169"/>
                    <a:pt x="2297903" y="3445922"/>
                    <a:pt x="2302418" y="3432870"/>
                  </a:cubicBezTo>
                  <a:cubicBezTo>
                    <a:pt x="2306277" y="3421377"/>
                    <a:pt x="2323187" y="3409966"/>
                    <a:pt x="2324419" y="3397734"/>
                  </a:cubicBezTo>
                  <a:cubicBezTo>
                    <a:pt x="2324665" y="3394861"/>
                    <a:pt x="2312598" y="3357756"/>
                    <a:pt x="2312023" y="3344868"/>
                  </a:cubicBezTo>
                  <a:cubicBezTo>
                    <a:pt x="2311366" y="3329352"/>
                    <a:pt x="2325158" y="3326725"/>
                    <a:pt x="2329837" y="3314083"/>
                  </a:cubicBezTo>
                  <a:cubicBezTo>
                    <a:pt x="2334188" y="3302262"/>
                    <a:pt x="2329180" y="3283381"/>
                    <a:pt x="2328605" y="3271314"/>
                  </a:cubicBezTo>
                  <a:cubicBezTo>
                    <a:pt x="2327867" y="3255470"/>
                    <a:pt x="2330658" y="3243074"/>
                    <a:pt x="2333203" y="3229283"/>
                  </a:cubicBezTo>
                  <a:cubicBezTo>
                    <a:pt x="2335994" y="3213767"/>
                    <a:pt x="2328195" y="3201454"/>
                    <a:pt x="2327128" y="3186021"/>
                  </a:cubicBezTo>
                  <a:cubicBezTo>
                    <a:pt x="2326225" y="3173461"/>
                    <a:pt x="2332874" y="3156468"/>
                    <a:pt x="2328770" y="3144400"/>
                  </a:cubicBezTo>
                  <a:cubicBezTo>
                    <a:pt x="2324501" y="3131923"/>
                    <a:pt x="2308411" y="3123878"/>
                    <a:pt x="2300941" y="3113616"/>
                  </a:cubicBezTo>
                  <a:cubicBezTo>
                    <a:pt x="2291008" y="3099907"/>
                    <a:pt x="2292239" y="3090466"/>
                    <a:pt x="2274671" y="3085869"/>
                  </a:cubicBezTo>
                  <a:cubicBezTo>
                    <a:pt x="2250619" y="3079548"/>
                    <a:pt x="2212939" y="3077496"/>
                    <a:pt x="2197588" y="3055003"/>
                  </a:cubicBezTo>
                  <a:cubicBezTo>
                    <a:pt x="2192662" y="3047697"/>
                    <a:pt x="2193565" y="3042525"/>
                    <a:pt x="2191431" y="3034972"/>
                  </a:cubicBezTo>
                  <a:cubicBezTo>
                    <a:pt x="2188475" y="3024136"/>
                    <a:pt x="2188640" y="3026189"/>
                    <a:pt x="2182072" y="3016830"/>
                  </a:cubicBezTo>
                  <a:cubicBezTo>
                    <a:pt x="2173289" y="3004024"/>
                    <a:pt x="2172960" y="2991792"/>
                    <a:pt x="2172550" y="2975128"/>
                  </a:cubicBezTo>
                  <a:cubicBezTo>
                    <a:pt x="2170251" y="2974143"/>
                    <a:pt x="2162617" y="2970038"/>
                    <a:pt x="2163520" y="2970285"/>
                  </a:cubicBezTo>
                  <a:lnTo>
                    <a:pt x="2160482" y="2970285"/>
                  </a:lnTo>
                  <a:cubicBezTo>
                    <a:pt x="2160975" y="2949597"/>
                    <a:pt x="2152109" y="2951978"/>
                    <a:pt x="2138810" y="2940649"/>
                  </a:cubicBezTo>
                  <a:cubicBezTo>
                    <a:pt x="2127646" y="2931127"/>
                    <a:pt x="2127728" y="2920701"/>
                    <a:pt x="2125019" y="2906992"/>
                  </a:cubicBezTo>
                  <a:cubicBezTo>
                    <a:pt x="2119108" y="2876946"/>
                    <a:pt x="2107369" y="2854617"/>
                    <a:pt x="2090540" y="2828266"/>
                  </a:cubicBezTo>
                  <a:cubicBezTo>
                    <a:pt x="2085697" y="2820632"/>
                    <a:pt x="2087092" y="2819975"/>
                    <a:pt x="2080115" y="2814721"/>
                  </a:cubicBezTo>
                  <a:cubicBezTo>
                    <a:pt x="2076010" y="2811602"/>
                    <a:pt x="2067883" y="2811191"/>
                    <a:pt x="2065010" y="2806266"/>
                  </a:cubicBezTo>
                  <a:cubicBezTo>
                    <a:pt x="2062793" y="2802407"/>
                    <a:pt x="2064764" y="2792556"/>
                    <a:pt x="2064599" y="2788041"/>
                  </a:cubicBezTo>
                  <a:cubicBezTo>
                    <a:pt x="2064353" y="2782049"/>
                    <a:pt x="2062876" y="2777123"/>
                    <a:pt x="2061973" y="2771131"/>
                  </a:cubicBezTo>
                  <a:cubicBezTo>
                    <a:pt x="2059920" y="2757093"/>
                    <a:pt x="2064025" y="2751182"/>
                    <a:pt x="2074286" y="2739197"/>
                  </a:cubicBezTo>
                  <a:cubicBezTo>
                    <a:pt x="2082495" y="2729592"/>
                    <a:pt x="2091525" y="2722368"/>
                    <a:pt x="2093988" y="2709562"/>
                  </a:cubicBezTo>
                  <a:cubicBezTo>
                    <a:pt x="2095137" y="2703405"/>
                    <a:pt x="2100063" y="2680091"/>
                    <a:pt x="2091033" y="2680091"/>
                  </a:cubicBezTo>
                  <a:cubicBezTo>
                    <a:pt x="2082413" y="2680091"/>
                    <a:pt x="2073137" y="2709316"/>
                    <a:pt x="2073958" y="2678696"/>
                  </a:cubicBezTo>
                  <a:cubicBezTo>
                    <a:pt x="2074450" y="2662934"/>
                    <a:pt x="2086764" y="2658009"/>
                    <a:pt x="2090622" y="2643150"/>
                  </a:cubicBezTo>
                  <a:cubicBezTo>
                    <a:pt x="2094809" y="2626814"/>
                    <a:pt x="2085697" y="2619097"/>
                    <a:pt x="2103265" y="2610806"/>
                  </a:cubicBezTo>
                  <a:cubicBezTo>
                    <a:pt x="2115332" y="2605142"/>
                    <a:pt x="2125922" y="2605881"/>
                    <a:pt x="2130683" y="2589134"/>
                  </a:cubicBezTo>
                  <a:cubicBezTo>
                    <a:pt x="2132161" y="2584126"/>
                    <a:pt x="2128549" y="2574850"/>
                    <a:pt x="2130929" y="2570581"/>
                  </a:cubicBezTo>
                  <a:cubicBezTo>
                    <a:pt x="2133638" y="2565820"/>
                    <a:pt x="2143407" y="2564014"/>
                    <a:pt x="2147922" y="2560977"/>
                  </a:cubicBezTo>
                  <a:cubicBezTo>
                    <a:pt x="2171729" y="2544887"/>
                    <a:pt x="2176572" y="2524528"/>
                    <a:pt x="2171483" y="2496617"/>
                  </a:cubicBezTo>
                  <a:cubicBezTo>
                    <a:pt x="2167706" y="2475684"/>
                    <a:pt x="2171154" y="2453109"/>
                    <a:pt x="2174192" y="2438003"/>
                  </a:cubicBezTo>
                  <a:lnTo>
                    <a:pt x="2174192" y="2436444"/>
                  </a:lnTo>
                  <a:cubicBezTo>
                    <a:pt x="2185602" y="2425197"/>
                    <a:pt x="2176244" y="2426183"/>
                    <a:pt x="2169594" y="2417973"/>
                  </a:cubicBezTo>
                  <a:cubicBezTo>
                    <a:pt x="2164012" y="2410996"/>
                    <a:pt x="2162617" y="2399995"/>
                    <a:pt x="2154490" y="2396055"/>
                  </a:cubicBezTo>
                  <a:cubicBezTo>
                    <a:pt x="2156870" y="2363054"/>
                    <a:pt x="2133064" y="2363875"/>
                    <a:pt x="2110981" y="2377831"/>
                  </a:cubicBezTo>
                  <a:cubicBezTo>
                    <a:pt x="2095137" y="2387846"/>
                    <a:pt x="2104332" y="2385793"/>
                    <a:pt x="2103675" y="2399503"/>
                  </a:cubicBezTo>
                  <a:cubicBezTo>
                    <a:pt x="2103347" y="2407876"/>
                    <a:pt x="2108190" y="2405495"/>
                    <a:pt x="2097518" y="2410667"/>
                  </a:cubicBezTo>
                  <a:cubicBezTo>
                    <a:pt x="2093085" y="2412802"/>
                    <a:pt x="2083973" y="2412637"/>
                    <a:pt x="2078719" y="2411817"/>
                  </a:cubicBezTo>
                  <a:cubicBezTo>
                    <a:pt x="2068786" y="2410339"/>
                    <a:pt x="2051875" y="2394249"/>
                    <a:pt x="2043174" y="2396301"/>
                  </a:cubicBezTo>
                  <a:cubicBezTo>
                    <a:pt x="2038084" y="2397532"/>
                    <a:pt x="2039397" y="2407712"/>
                    <a:pt x="2035211" y="2408451"/>
                  </a:cubicBezTo>
                  <a:cubicBezTo>
                    <a:pt x="2023143" y="2410667"/>
                    <a:pt x="2029957" y="2404100"/>
                    <a:pt x="2026263" y="2397943"/>
                  </a:cubicBezTo>
                  <a:cubicBezTo>
                    <a:pt x="2023554" y="2393346"/>
                    <a:pt x="2018546" y="2388338"/>
                    <a:pt x="2015755" y="2383659"/>
                  </a:cubicBezTo>
                  <a:cubicBezTo>
                    <a:pt x="2013046" y="2379226"/>
                    <a:pt x="2013128" y="2372248"/>
                    <a:pt x="2010912" y="2368636"/>
                  </a:cubicBezTo>
                  <a:cubicBezTo>
                    <a:pt x="2003195" y="2356323"/>
                    <a:pt x="1983986" y="2354517"/>
                    <a:pt x="1971015" y="2347128"/>
                  </a:cubicBezTo>
                  <a:cubicBezTo>
                    <a:pt x="1971261" y="2349837"/>
                    <a:pt x="1964858" y="2345076"/>
                    <a:pt x="1962724" y="2339248"/>
                  </a:cubicBezTo>
                  <a:cubicBezTo>
                    <a:pt x="1960097" y="2331695"/>
                    <a:pt x="1962970" y="2326195"/>
                    <a:pt x="1961575" y="2319217"/>
                  </a:cubicBezTo>
                  <a:cubicBezTo>
                    <a:pt x="1958373" y="2303127"/>
                    <a:pt x="1938835" y="2297463"/>
                    <a:pt x="1935305" y="2280634"/>
                  </a:cubicBezTo>
                  <a:cubicBezTo>
                    <a:pt x="1932843" y="2268649"/>
                    <a:pt x="1936373" y="2252805"/>
                    <a:pt x="1918313" y="2253216"/>
                  </a:cubicBezTo>
                  <a:cubicBezTo>
                    <a:pt x="1914783" y="2253298"/>
                    <a:pt x="1908872" y="2259701"/>
                    <a:pt x="1904357" y="2260604"/>
                  </a:cubicBezTo>
                  <a:cubicBezTo>
                    <a:pt x="1897708" y="2261835"/>
                    <a:pt x="1893028" y="2260029"/>
                    <a:pt x="1885968" y="2257649"/>
                  </a:cubicBezTo>
                  <a:cubicBezTo>
                    <a:pt x="1860849" y="2249111"/>
                    <a:pt x="1829818" y="2255761"/>
                    <a:pt x="1815370" y="2234171"/>
                  </a:cubicBezTo>
                  <a:cubicBezTo>
                    <a:pt x="1806258" y="2220543"/>
                    <a:pt x="1785653" y="2186968"/>
                    <a:pt x="1770302" y="2181714"/>
                  </a:cubicBezTo>
                  <a:cubicBezTo>
                    <a:pt x="1756428" y="2176953"/>
                    <a:pt x="1738122" y="2186886"/>
                    <a:pt x="1725644" y="2191319"/>
                  </a:cubicBezTo>
                  <a:cubicBezTo>
                    <a:pt x="1711278" y="2196327"/>
                    <a:pt x="1640351" y="2171699"/>
                    <a:pt x="1629925" y="2169647"/>
                  </a:cubicBezTo>
                  <a:cubicBezTo>
                    <a:pt x="1611208" y="2166199"/>
                    <a:pt x="1579685" y="2164147"/>
                    <a:pt x="1583462" y="2135907"/>
                  </a:cubicBezTo>
                  <a:cubicBezTo>
                    <a:pt x="1551200" y="2134101"/>
                    <a:pt x="1533140" y="2130735"/>
                    <a:pt x="1517706" y="2103317"/>
                  </a:cubicBezTo>
                  <a:cubicBezTo>
                    <a:pt x="1505311" y="2081316"/>
                    <a:pt x="1488236" y="2062107"/>
                    <a:pt x="1494474" y="2035509"/>
                  </a:cubicBezTo>
                  <a:cubicBezTo>
                    <a:pt x="1497430" y="2022949"/>
                    <a:pt x="1501370" y="2030009"/>
                    <a:pt x="1495542" y="2015151"/>
                  </a:cubicBezTo>
                  <a:cubicBezTo>
                    <a:pt x="1492422" y="2007188"/>
                    <a:pt x="1485937" y="2001031"/>
                    <a:pt x="1482079" y="1993643"/>
                  </a:cubicBezTo>
                  <a:cubicBezTo>
                    <a:pt x="1475593" y="1981411"/>
                    <a:pt x="1475347" y="1968112"/>
                    <a:pt x="1466728" y="1956537"/>
                  </a:cubicBezTo>
                  <a:cubicBezTo>
                    <a:pt x="1453593" y="1938888"/>
                    <a:pt x="1427324" y="1931335"/>
                    <a:pt x="1414189" y="1914589"/>
                  </a:cubicBezTo>
                  <a:cubicBezTo>
                    <a:pt x="1402286" y="1899402"/>
                    <a:pt x="1422316" y="1898088"/>
                    <a:pt x="1418294" y="1882819"/>
                  </a:cubicBezTo>
                  <a:cubicBezTo>
                    <a:pt x="1412876" y="1883066"/>
                    <a:pt x="1407129" y="1883886"/>
                    <a:pt x="1401547" y="1884133"/>
                  </a:cubicBezTo>
                  <a:lnTo>
                    <a:pt x="1401547" y="1882573"/>
                  </a:lnTo>
                  <a:cubicBezTo>
                    <a:pt x="1399659" y="1882655"/>
                    <a:pt x="1399331" y="1885446"/>
                    <a:pt x="1398427" y="1882737"/>
                  </a:cubicBezTo>
                  <a:cubicBezTo>
                    <a:pt x="1398674" y="1865826"/>
                    <a:pt x="1395883" y="1854662"/>
                    <a:pt x="1385785" y="1841281"/>
                  </a:cubicBezTo>
                  <a:cubicBezTo>
                    <a:pt x="1376837" y="1829460"/>
                    <a:pt x="1370845" y="1819691"/>
                    <a:pt x="1363374" y="1806556"/>
                  </a:cubicBezTo>
                  <a:cubicBezTo>
                    <a:pt x="1355986" y="1793586"/>
                    <a:pt x="1345314" y="1786033"/>
                    <a:pt x="1341702" y="1771421"/>
                  </a:cubicBezTo>
                  <a:cubicBezTo>
                    <a:pt x="1337762" y="1755249"/>
                    <a:pt x="1335956" y="1737928"/>
                    <a:pt x="1334971" y="1720771"/>
                  </a:cubicBezTo>
                  <a:cubicBezTo>
                    <a:pt x="1318635" y="1717487"/>
                    <a:pt x="1304269" y="1700494"/>
                    <a:pt x="1289164" y="1699099"/>
                  </a:cubicBezTo>
                  <a:cubicBezTo>
                    <a:pt x="1286126" y="1713136"/>
                    <a:pt x="1303284" y="1717980"/>
                    <a:pt x="1298276" y="1734316"/>
                  </a:cubicBezTo>
                  <a:cubicBezTo>
                    <a:pt x="1293925" y="1748354"/>
                    <a:pt x="1287933" y="1752951"/>
                    <a:pt x="1293268" y="1769861"/>
                  </a:cubicBezTo>
                  <a:cubicBezTo>
                    <a:pt x="1298358" y="1786116"/>
                    <a:pt x="1307388" y="1782914"/>
                    <a:pt x="1317157" y="1794160"/>
                  </a:cubicBezTo>
                  <a:cubicBezTo>
                    <a:pt x="1324299" y="1802370"/>
                    <a:pt x="1325694" y="1816818"/>
                    <a:pt x="1330292" y="1826915"/>
                  </a:cubicBezTo>
                  <a:cubicBezTo>
                    <a:pt x="1335463" y="1838162"/>
                    <a:pt x="1337680" y="1849408"/>
                    <a:pt x="1341784" y="1860572"/>
                  </a:cubicBezTo>
                  <a:cubicBezTo>
                    <a:pt x="1345561" y="1870834"/>
                    <a:pt x="1354591" y="1878879"/>
                    <a:pt x="1359598" y="1888648"/>
                  </a:cubicBezTo>
                  <a:cubicBezTo>
                    <a:pt x="1366001" y="1901208"/>
                    <a:pt x="1367643" y="1910566"/>
                    <a:pt x="1365755" y="1924193"/>
                  </a:cubicBezTo>
                  <a:cubicBezTo>
                    <a:pt x="1363621" y="1939873"/>
                    <a:pt x="1359352" y="1948410"/>
                    <a:pt x="1378479" y="1952022"/>
                  </a:cubicBezTo>
                  <a:cubicBezTo>
                    <a:pt x="1384554" y="1953171"/>
                    <a:pt x="1392106" y="1951858"/>
                    <a:pt x="1398263" y="1952186"/>
                  </a:cubicBezTo>
                  <a:cubicBezTo>
                    <a:pt x="1401054" y="1962202"/>
                    <a:pt x="1402368" y="1978127"/>
                    <a:pt x="1396704" y="1987157"/>
                  </a:cubicBezTo>
                  <a:cubicBezTo>
                    <a:pt x="1387263" y="1987404"/>
                    <a:pt x="1379382" y="1972463"/>
                    <a:pt x="1370352" y="1967784"/>
                  </a:cubicBezTo>
                  <a:cubicBezTo>
                    <a:pt x="1360501" y="1962776"/>
                    <a:pt x="1350240" y="1961709"/>
                    <a:pt x="1342605" y="1950545"/>
                  </a:cubicBezTo>
                  <a:cubicBezTo>
                    <a:pt x="1333083" y="1936671"/>
                    <a:pt x="1340471" y="1927395"/>
                    <a:pt x="1338419" y="1914917"/>
                  </a:cubicBezTo>
                  <a:cubicBezTo>
                    <a:pt x="1336695" y="1904245"/>
                    <a:pt x="1325448" y="1892916"/>
                    <a:pt x="1321344" y="1882573"/>
                  </a:cubicBezTo>
                  <a:cubicBezTo>
                    <a:pt x="1317239" y="1871983"/>
                    <a:pt x="1322821" y="1876170"/>
                    <a:pt x="1313627" y="1870259"/>
                  </a:cubicBezTo>
                  <a:cubicBezTo>
                    <a:pt x="1307552" y="1866401"/>
                    <a:pt x="1301724" y="1867304"/>
                    <a:pt x="1295485" y="1862378"/>
                  </a:cubicBezTo>
                  <a:cubicBezTo>
                    <a:pt x="1292694" y="1860244"/>
                    <a:pt x="1287358" y="1854908"/>
                    <a:pt x="1286291" y="1851542"/>
                  </a:cubicBezTo>
                  <a:cubicBezTo>
                    <a:pt x="1282350" y="1839557"/>
                    <a:pt x="1287686" y="1847766"/>
                    <a:pt x="1290477" y="1839311"/>
                  </a:cubicBezTo>
                  <a:cubicBezTo>
                    <a:pt x="1295567" y="1824206"/>
                    <a:pt x="1284649" y="1821251"/>
                    <a:pt x="1277753" y="1805325"/>
                  </a:cubicBezTo>
                  <a:cubicBezTo>
                    <a:pt x="1270857" y="1788989"/>
                    <a:pt x="1270365" y="1787018"/>
                    <a:pt x="1256820" y="1775608"/>
                  </a:cubicBezTo>
                  <a:cubicBezTo>
                    <a:pt x="1236954" y="1758861"/>
                    <a:pt x="1224968" y="1729144"/>
                    <a:pt x="1227595" y="1703449"/>
                  </a:cubicBezTo>
                  <a:cubicBezTo>
                    <a:pt x="1228745" y="1691546"/>
                    <a:pt x="1233588" y="1678411"/>
                    <a:pt x="1227021" y="1666837"/>
                  </a:cubicBezTo>
                  <a:cubicBezTo>
                    <a:pt x="1221685" y="1657396"/>
                    <a:pt x="1205266" y="1648284"/>
                    <a:pt x="1196154" y="1642209"/>
                  </a:cubicBezTo>
                  <a:cubicBezTo>
                    <a:pt x="1186385" y="1635888"/>
                    <a:pt x="1172594" y="1630799"/>
                    <a:pt x="1165616" y="1621276"/>
                  </a:cubicBezTo>
                  <a:cubicBezTo>
                    <a:pt x="1157325" y="1610112"/>
                    <a:pt x="1158146" y="1595171"/>
                    <a:pt x="1153631" y="1581872"/>
                  </a:cubicBezTo>
                  <a:cubicBezTo>
                    <a:pt x="1147720" y="1564469"/>
                    <a:pt x="1124160" y="1541894"/>
                    <a:pt x="1138362" y="1523423"/>
                  </a:cubicBezTo>
                  <a:cubicBezTo>
                    <a:pt x="1135653" y="1523259"/>
                    <a:pt x="1130563" y="1521781"/>
                    <a:pt x="1128100" y="1522931"/>
                  </a:cubicBezTo>
                  <a:cubicBezTo>
                    <a:pt x="1128100" y="1522931"/>
                    <a:pt x="1123011" y="1517677"/>
                    <a:pt x="1121287" y="1510535"/>
                  </a:cubicBezTo>
                  <a:cubicBezTo>
                    <a:pt x="1118660" y="1499452"/>
                    <a:pt x="1104951" y="1494773"/>
                    <a:pt x="1099697" y="1488945"/>
                  </a:cubicBezTo>
                  <a:cubicBezTo>
                    <a:pt x="1097070" y="1485989"/>
                    <a:pt x="1090995" y="1472937"/>
                    <a:pt x="1090010" y="1469243"/>
                  </a:cubicBezTo>
                  <a:cubicBezTo>
                    <a:pt x="1086562" y="1456272"/>
                    <a:pt x="1095346" y="1451839"/>
                    <a:pt x="1091488" y="1438376"/>
                  </a:cubicBezTo>
                  <a:cubicBezTo>
                    <a:pt x="1087794" y="1425570"/>
                    <a:pt x="1082622" y="1419085"/>
                    <a:pt x="1082622" y="1404062"/>
                  </a:cubicBezTo>
                  <a:cubicBezTo>
                    <a:pt x="1082622" y="1375740"/>
                    <a:pt x="1085577" y="1354643"/>
                    <a:pt x="1094607" y="1328456"/>
                  </a:cubicBezTo>
                  <a:cubicBezTo>
                    <a:pt x="1099697" y="1313433"/>
                    <a:pt x="1097891" y="1300627"/>
                    <a:pt x="1099533" y="1285276"/>
                  </a:cubicBezTo>
                  <a:cubicBezTo>
                    <a:pt x="1101339" y="1268447"/>
                    <a:pt x="1112749" y="1258760"/>
                    <a:pt x="1118085" y="1243655"/>
                  </a:cubicBezTo>
                  <a:cubicBezTo>
                    <a:pt x="1125145" y="1223707"/>
                    <a:pt x="1120630" y="1204498"/>
                    <a:pt x="1129168" y="1185288"/>
                  </a:cubicBezTo>
                  <a:cubicBezTo>
                    <a:pt x="1134339" y="1184878"/>
                    <a:pt x="1139675" y="1185863"/>
                    <a:pt x="1144355" y="1187915"/>
                  </a:cubicBezTo>
                  <a:cubicBezTo>
                    <a:pt x="1155683" y="1175602"/>
                    <a:pt x="1130892" y="1170922"/>
                    <a:pt x="1124570" y="1163452"/>
                  </a:cubicBezTo>
                  <a:cubicBezTo>
                    <a:pt x="1113734" y="1150728"/>
                    <a:pt x="1123011" y="1145474"/>
                    <a:pt x="1125802" y="1132586"/>
                  </a:cubicBezTo>
                  <a:cubicBezTo>
                    <a:pt x="1128265" y="1121339"/>
                    <a:pt x="1121861" y="1105167"/>
                    <a:pt x="1139675" y="1103115"/>
                  </a:cubicBezTo>
                  <a:cubicBezTo>
                    <a:pt x="1157407" y="1101063"/>
                    <a:pt x="1148952" y="1114361"/>
                    <a:pt x="1149198" y="1124623"/>
                  </a:cubicBezTo>
                  <a:cubicBezTo>
                    <a:pt x="1175139" y="1131601"/>
                    <a:pt x="1176616" y="1092361"/>
                    <a:pt x="1170706" y="1076928"/>
                  </a:cubicBezTo>
                  <a:cubicBezTo>
                    <a:pt x="1163400" y="1058211"/>
                    <a:pt x="1135981" y="1054270"/>
                    <a:pt x="1153467" y="1032598"/>
                  </a:cubicBezTo>
                  <a:cubicBezTo>
                    <a:pt x="1128265" y="1032024"/>
                    <a:pt x="1122108" y="1007725"/>
                    <a:pt x="1098383" y="1008956"/>
                  </a:cubicBezTo>
                  <a:cubicBezTo>
                    <a:pt x="1100518" y="994836"/>
                    <a:pt x="1087711" y="1000829"/>
                    <a:pt x="1079995" y="998694"/>
                  </a:cubicBezTo>
                  <a:cubicBezTo>
                    <a:pt x="1063494" y="994262"/>
                    <a:pt x="1078025" y="994672"/>
                    <a:pt x="1072032" y="981373"/>
                  </a:cubicBezTo>
                  <a:cubicBezTo>
                    <a:pt x="1069077" y="974560"/>
                    <a:pt x="1057091" y="975627"/>
                    <a:pt x="1054547" y="967910"/>
                  </a:cubicBezTo>
                  <a:cubicBezTo>
                    <a:pt x="1050852" y="956499"/>
                    <a:pt x="1065218" y="955432"/>
                    <a:pt x="1062674" y="945910"/>
                  </a:cubicBezTo>
                  <a:lnTo>
                    <a:pt x="1068420" y="938193"/>
                  </a:lnTo>
                  <a:cubicBezTo>
                    <a:pt x="1079502" y="917752"/>
                    <a:pt x="1061853" y="917917"/>
                    <a:pt x="1051837" y="904207"/>
                  </a:cubicBezTo>
                  <a:cubicBezTo>
                    <a:pt x="1042397" y="891319"/>
                    <a:pt x="1028113" y="872110"/>
                    <a:pt x="1031233" y="856594"/>
                  </a:cubicBezTo>
                  <a:cubicBezTo>
                    <a:pt x="1007672" y="853146"/>
                    <a:pt x="1016456" y="816862"/>
                    <a:pt x="1009478" y="801183"/>
                  </a:cubicBezTo>
                  <a:cubicBezTo>
                    <a:pt x="1004635" y="790182"/>
                    <a:pt x="993717" y="783369"/>
                    <a:pt x="987806" y="773107"/>
                  </a:cubicBezTo>
                  <a:cubicBezTo>
                    <a:pt x="982881" y="764406"/>
                    <a:pt x="978858" y="754719"/>
                    <a:pt x="975985" y="745607"/>
                  </a:cubicBezTo>
                  <a:cubicBezTo>
                    <a:pt x="980746" y="746510"/>
                    <a:pt x="985918" y="746838"/>
                    <a:pt x="991008" y="746674"/>
                  </a:cubicBezTo>
                  <a:cubicBezTo>
                    <a:pt x="996179" y="737480"/>
                    <a:pt x="982470" y="717203"/>
                    <a:pt x="974343" y="711374"/>
                  </a:cubicBezTo>
                  <a:cubicBezTo>
                    <a:pt x="968268" y="707024"/>
                    <a:pt x="960059" y="708419"/>
                    <a:pt x="953902" y="702180"/>
                  </a:cubicBezTo>
                  <a:cubicBezTo>
                    <a:pt x="948156" y="696434"/>
                    <a:pt x="946268" y="686911"/>
                    <a:pt x="940768" y="680426"/>
                  </a:cubicBezTo>
                  <a:cubicBezTo>
                    <a:pt x="931163" y="669344"/>
                    <a:pt x="918931" y="661135"/>
                    <a:pt x="909655" y="649642"/>
                  </a:cubicBezTo>
                  <a:cubicBezTo>
                    <a:pt x="899722" y="637492"/>
                    <a:pt x="892908" y="627888"/>
                    <a:pt x="875916" y="637574"/>
                  </a:cubicBezTo>
                  <a:cubicBezTo>
                    <a:pt x="877065" y="639709"/>
                    <a:pt x="876408" y="642336"/>
                    <a:pt x="878625" y="644716"/>
                  </a:cubicBezTo>
                  <a:cubicBezTo>
                    <a:pt x="859744" y="648246"/>
                    <a:pt x="842422" y="636425"/>
                    <a:pt x="832571" y="624932"/>
                  </a:cubicBezTo>
                  <a:cubicBezTo>
                    <a:pt x="823541" y="614425"/>
                    <a:pt x="819519" y="615328"/>
                    <a:pt x="806302" y="608432"/>
                  </a:cubicBezTo>
                  <a:cubicBezTo>
                    <a:pt x="795712" y="602850"/>
                    <a:pt x="794727" y="600551"/>
                    <a:pt x="795302" y="588155"/>
                  </a:cubicBezTo>
                  <a:cubicBezTo>
                    <a:pt x="768622" y="581260"/>
                    <a:pt x="756308" y="595543"/>
                    <a:pt x="733569" y="598745"/>
                  </a:cubicBezTo>
                  <a:cubicBezTo>
                    <a:pt x="707546" y="602357"/>
                    <a:pt x="678239" y="595790"/>
                    <a:pt x="658373" y="579864"/>
                  </a:cubicBezTo>
                  <a:cubicBezTo>
                    <a:pt x="645485" y="569521"/>
                    <a:pt x="641216" y="554005"/>
                    <a:pt x="622746" y="547848"/>
                  </a:cubicBezTo>
                  <a:cubicBezTo>
                    <a:pt x="611581" y="544154"/>
                    <a:pt x="575543" y="546617"/>
                    <a:pt x="573244" y="561476"/>
                  </a:cubicBezTo>
                  <a:cubicBezTo>
                    <a:pt x="563311" y="562461"/>
                    <a:pt x="566349" y="568043"/>
                    <a:pt x="563804" y="571327"/>
                  </a:cubicBezTo>
                  <a:cubicBezTo>
                    <a:pt x="560028" y="576416"/>
                    <a:pt x="556334" y="585693"/>
                    <a:pt x="549930" y="591028"/>
                  </a:cubicBezTo>
                  <a:cubicBezTo>
                    <a:pt x="540162" y="599156"/>
                    <a:pt x="527355" y="602685"/>
                    <a:pt x="517751" y="609499"/>
                  </a:cubicBezTo>
                  <a:cubicBezTo>
                    <a:pt x="507982" y="616477"/>
                    <a:pt x="497720" y="625014"/>
                    <a:pt x="480892" y="621813"/>
                  </a:cubicBezTo>
                  <a:cubicBezTo>
                    <a:pt x="462667" y="618365"/>
                    <a:pt x="463242" y="611962"/>
                    <a:pt x="470138" y="597103"/>
                  </a:cubicBezTo>
                  <a:cubicBezTo>
                    <a:pt x="476705" y="582819"/>
                    <a:pt x="484668" y="575185"/>
                    <a:pt x="497802" y="565088"/>
                  </a:cubicBezTo>
                  <a:cubicBezTo>
                    <a:pt x="508310" y="556961"/>
                    <a:pt x="526945" y="545468"/>
                    <a:pt x="503959" y="538408"/>
                  </a:cubicBezTo>
                  <a:cubicBezTo>
                    <a:pt x="490414" y="534303"/>
                    <a:pt x="467429" y="546453"/>
                    <a:pt x="459137" y="556961"/>
                  </a:cubicBezTo>
                  <a:cubicBezTo>
                    <a:pt x="455279" y="561886"/>
                    <a:pt x="454787" y="571327"/>
                    <a:pt x="451503" y="577073"/>
                  </a:cubicBezTo>
                  <a:cubicBezTo>
                    <a:pt x="446085" y="586760"/>
                    <a:pt x="437711" y="591439"/>
                    <a:pt x="429831" y="598745"/>
                  </a:cubicBezTo>
                  <a:cubicBezTo>
                    <a:pt x="421047" y="606790"/>
                    <a:pt x="424413" y="611469"/>
                    <a:pt x="417927" y="619268"/>
                  </a:cubicBezTo>
                  <a:cubicBezTo>
                    <a:pt x="412509" y="625753"/>
                    <a:pt x="399703" y="625999"/>
                    <a:pt x="392807" y="630761"/>
                  </a:cubicBezTo>
                  <a:cubicBezTo>
                    <a:pt x="371464" y="645373"/>
                    <a:pt x="393054" y="650381"/>
                    <a:pt x="403233" y="664008"/>
                  </a:cubicBezTo>
                  <a:cubicBezTo>
                    <a:pt x="419159" y="685352"/>
                    <a:pt x="392233" y="680098"/>
                    <a:pt x="378934" y="686747"/>
                  </a:cubicBezTo>
                  <a:cubicBezTo>
                    <a:pt x="360956" y="695777"/>
                    <a:pt x="374419" y="721308"/>
                    <a:pt x="344538" y="720897"/>
                  </a:cubicBezTo>
                  <a:cubicBezTo>
                    <a:pt x="348642" y="720487"/>
                    <a:pt x="352008" y="718763"/>
                    <a:pt x="355866" y="717696"/>
                  </a:cubicBezTo>
                  <a:lnTo>
                    <a:pt x="345030" y="720733"/>
                  </a:lnTo>
                  <a:cubicBezTo>
                    <a:pt x="331731" y="720979"/>
                    <a:pt x="309649" y="727629"/>
                    <a:pt x="300701" y="738054"/>
                  </a:cubicBezTo>
                  <a:cubicBezTo>
                    <a:pt x="293066" y="747002"/>
                    <a:pt x="292163" y="758495"/>
                    <a:pt x="281574" y="766622"/>
                  </a:cubicBezTo>
                  <a:cubicBezTo>
                    <a:pt x="261297" y="782219"/>
                    <a:pt x="238722" y="793630"/>
                    <a:pt x="218363" y="808242"/>
                  </a:cubicBezTo>
                  <a:cubicBezTo>
                    <a:pt x="173788" y="840176"/>
                    <a:pt x="119771" y="848796"/>
                    <a:pt x="75360" y="878348"/>
                  </a:cubicBezTo>
                  <a:cubicBezTo>
                    <a:pt x="62143" y="887132"/>
                    <a:pt x="47120" y="890088"/>
                    <a:pt x="33657" y="896491"/>
                  </a:cubicBezTo>
                  <a:cubicBezTo>
                    <a:pt x="20523" y="902730"/>
                    <a:pt x="15844" y="912581"/>
                    <a:pt x="0" y="910118"/>
                  </a:cubicBezTo>
                  <a:cubicBezTo>
                    <a:pt x="493" y="901252"/>
                    <a:pt x="24874" y="887625"/>
                    <a:pt x="32508" y="881386"/>
                  </a:cubicBezTo>
                  <a:cubicBezTo>
                    <a:pt x="44001" y="871863"/>
                    <a:pt x="52621" y="862094"/>
                    <a:pt x="66084" y="855199"/>
                  </a:cubicBezTo>
                  <a:cubicBezTo>
                    <a:pt x="93092" y="841407"/>
                    <a:pt x="114107" y="831474"/>
                    <a:pt x="143167" y="825482"/>
                  </a:cubicBezTo>
                  <a:cubicBezTo>
                    <a:pt x="161556" y="821705"/>
                    <a:pt x="157616" y="817108"/>
                    <a:pt x="166646" y="802660"/>
                  </a:cubicBezTo>
                  <a:cubicBezTo>
                    <a:pt x="174773" y="789690"/>
                    <a:pt x="187907" y="789443"/>
                    <a:pt x="201699" y="785011"/>
                  </a:cubicBezTo>
                  <a:cubicBezTo>
                    <a:pt x="228707" y="776227"/>
                    <a:pt x="260640" y="757920"/>
                    <a:pt x="260312" y="726890"/>
                  </a:cubicBezTo>
                  <a:cubicBezTo>
                    <a:pt x="260312" y="719830"/>
                    <a:pt x="258998" y="713427"/>
                    <a:pt x="257439" y="707106"/>
                  </a:cubicBezTo>
                  <a:cubicBezTo>
                    <a:pt x="273036" y="703986"/>
                    <a:pt x="274021" y="683956"/>
                    <a:pt x="260312" y="677799"/>
                  </a:cubicBezTo>
                  <a:cubicBezTo>
                    <a:pt x="247013" y="671806"/>
                    <a:pt x="228789" y="693068"/>
                    <a:pt x="226162" y="669918"/>
                  </a:cubicBezTo>
                  <a:cubicBezTo>
                    <a:pt x="219102" y="673284"/>
                    <a:pt x="218938" y="682560"/>
                    <a:pt x="215326" y="685187"/>
                  </a:cubicBezTo>
                  <a:cubicBezTo>
                    <a:pt x="210154" y="688964"/>
                    <a:pt x="206296" y="687896"/>
                    <a:pt x="199072" y="688225"/>
                  </a:cubicBezTo>
                  <a:cubicBezTo>
                    <a:pt x="186019" y="688799"/>
                    <a:pt x="170011" y="690195"/>
                    <a:pt x="157041" y="688225"/>
                  </a:cubicBezTo>
                  <a:cubicBezTo>
                    <a:pt x="139391" y="685516"/>
                    <a:pt x="143660" y="678292"/>
                    <a:pt x="135122" y="665075"/>
                  </a:cubicBezTo>
                  <a:cubicBezTo>
                    <a:pt x="131182" y="658918"/>
                    <a:pt x="123219" y="655717"/>
                    <a:pt x="121413" y="648164"/>
                  </a:cubicBezTo>
                  <a:cubicBezTo>
                    <a:pt x="120510" y="644224"/>
                    <a:pt x="124861" y="636507"/>
                    <a:pt x="124615" y="631253"/>
                  </a:cubicBezTo>
                  <a:cubicBezTo>
                    <a:pt x="123794" y="616231"/>
                    <a:pt x="115585" y="613357"/>
                    <a:pt x="103271" y="621977"/>
                  </a:cubicBezTo>
                  <a:cubicBezTo>
                    <a:pt x="93338" y="628873"/>
                    <a:pt x="95062" y="639873"/>
                    <a:pt x="76755" y="637410"/>
                  </a:cubicBezTo>
                  <a:cubicBezTo>
                    <a:pt x="56479" y="634701"/>
                    <a:pt x="32754" y="590454"/>
                    <a:pt x="62636" y="597514"/>
                  </a:cubicBezTo>
                  <a:cubicBezTo>
                    <a:pt x="64031" y="615163"/>
                    <a:pt x="86524" y="613686"/>
                    <a:pt x="84226" y="597267"/>
                  </a:cubicBezTo>
                  <a:cubicBezTo>
                    <a:pt x="83487" y="591685"/>
                    <a:pt x="67069" y="573871"/>
                    <a:pt x="62964" y="570998"/>
                  </a:cubicBezTo>
                  <a:cubicBezTo>
                    <a:pt x="53852" y="564677"/>
                    <a:pt x="38337" y="565991"/>
                    <a:pt x="30866" y="553759"/>
                  </a:cubicBezTo>
                  <a:cubicBezTo>
                    <a:pt x="22493" y="540296"/>
                    <a:pt x="28978" y="528721"/>
                    <a:pt x="39486" y="519691"/>
                  </a:cubicBezTo>
                  <a:cubicBezTo>
                    <a:pt x="48844" y="511646"/>
                    <a:pt x="55740" y="508116"/>
                    <a:pt x="59845" y="496952"/>
                  </a:cubicBezTo>
                  <a:cubicBezTo>
                    <a:pt x="64606" y="484228"/>
                    <a:pt x="60666" y="471996"/>
                    <a:pt x="72158" y="464936"/>
                  </a:cubicBezTo>
                  <a:cubicBezTo>
                    <a:pt x="85047" y="456973"/>
                    <a:pt x="152198" y="457219"/>
                    <a:pt x="151130" y="438585"/>
                  </a:cubicBezTo>
                  <a:cubicBezTo>
                    <a:pt x="158108" y="439734"/>
                    <a:pt x="165743" y="439323"/>
                    <a:pt x="172556" y="441786"/>
                  </a:cubicBezTo>
                  <a:cubicBezTo>
                    <a:pt x="168123" y="443756"/>
                    <a:pt x="162295" y="444742"/>
                    <a:pt x="157041" y="444495"/>
                  </a:cubicBezTo>
                  <a:lnTo>
                    <a:pt x="158601" y="444495"/>
                  </a:lnTo>
                  <a:cubicBezTo>
                    <a:pt x="156548" y="460093"/>
                    <a:pt x="172064" y="456973"/>
                    <a:pt x="180601" y="452540"/>
                  </a:cubicBezTo>
                  <a:cubicBezTo>
                    <a:pt x="190698" y="447286"/>
                    <a:pt x="192833" y="441950"/>
                    <a:pt x="197102" y="432182"/>
                  </a:cubicBezTo>
                  <a:cubicBezTo>
                    <a:pt x="205967" y="411987"/>
                    <a:pt x="203751" y="392121"/>
                    <a:pt x="208184" y="370695"/>
                  </a:cubicBezTo>
                  <a:cubicBezTo>
                    <a:pt x="212288" y="370531"/>
                    <a:pt x="215983" y="367247"/>
                    <a:pt x="220087" y="367083"/>
                  </a:cubicBezTo>
                  <a:cubicBezTo>
                    <a:pt x="224520" y="345657"/>
                    <a:pt x="195296" y="366508"/>
                    <a:pt x="190698" y="370531"/>
                  </a:cubicBezTo>
                  <a:cubicBezTo>
                    <a:pt x="180109" y="379643"/>
                    <a:pt x="173295" y="385061"/>
                    <a:pt x="158683" y="387031"/>
                  </a:cubicBezTo>
                  <a:cubicBezTo>
                    <a:pt x="145384" y="388837"/>
                    <a:pt x="134466" y="383994"/>
                    <a:pt x="122891" y="381613"/>
                  </a:cubicBezTo>
                  <a:cubicBezTo>
                    <a:pt x="104092" y="377673"/>
                    <a:pt x="92599" y="387031"/>
                    <a:pt x="75360" y="385882"/>
                  </a:cubicBezTo>
                  <a:cubicBezTo>
                    <a:pt x="57136" y="384651"/>
                    <a:pt x="49419" y="367658"/>
                    <a:pt x="35217" y="358217"/>
                  </a:cubicBezTo>
                  <a:cubicBezTo>
                    <a:pt x="30948" y="355426"/>
                    <a:pt x="2381" y="344672"/>
                    <a:pt x="1724" y="342374"/>
                  </a:cubicBezTo>
                  <a:cubicBezTo>
                    <a:pt x="-1888" y="329731"/>
                    <a:pt x="90383" y="289342"/>
                    <a:pt x="104338" y="285977"/>
                  </a:cubicBezTo>
                  <a:cubicBezTo>
                    <a:pt x="116324" y="283104"/>
                    <a:pt x="126667" y="278999"/>
                    <a:pt x="136682" y="287454"/>
                  </a:cubicBezTo>
                  <a:cubicBezTo>
                    <a:pt x="141444" y="291477"/>
                    <a:pt x="140048" y="298290"/>
                    <a:pt x="146287" y="302149"/>
                  </a:cubicBezTo>
                  <a:cubicBezTo>
                    <a:pt x="153921" y="306828"/>
                    <a:pt x="165496" y="303626"/>
                    <a:pt x="173705" y="302477"/>
                  </a:cubicBezTo>
                  <a:cubicBezTo>
                    <a:pt x="184213" y="301082"/>
                    <a:pt x="200385" y="301902"/>
                    <a:pt x="209662" y="297962"/>
                  </a:cubicBezTo>
                  <a:cubicBezTo>
                    <a:pt x="227804" y="290245"/>
                    <a:pt x="215736" y="286880"/>
                    <a:pt x="206296" y="280969"/>
                  </a:cubicBezTo>
                  <a:cubicBezTo>
                    <a:pt x="212863" y="274976"/>
                    <a:pt x="226654" y="276126"/>
                    <a:pt x="224766" y="264222"/>
                  </a:cubicBezTo>
                  <a:cubicBezTo>
                    <a:pt x="218609" y="263894"/>
                    <a:pt x="211057" y="265290"/>
                    <a:pt x="204982" y="263976"/>
                  </a:cubicBezTo>
                  <a:cubicBezTo>
                    <a:pt x="195788" y="262088"/>
                    <a:pt x="195624" y="257491"/>
                    <a:pt x="189221" y="253468"/>
                  </a:cubicBezTo>
                  <a:cubicBezTo>
                    <a:pt x="174034" y="244192"/>
                    <a:pt x="162951" y="251662"/>
                    <a:pt x="152115" y="234341"/>
                  </a:cubicBezTo>
                  <a:cubicBezTo>
                    <a:pt x="140294" y="215460"/>
                    <a:pt x="135615" y="207661"/>
                    <a:pt x="114271" y="199452"/>
                  </a:cubicBezTo>
                  <a:cubicBezTo>
                    <a:pt x="107622" y="196907"/>
                    <a:pt x="77494" y="188370"/>
                    <a:pt x="75606" y="181803"/>
                  </a:cubicBezTo>
                  <a:cubicBezTo>
                    <a:pt x="68218" y="156519"/>
                    <a:pt x="156220" y="151839"/>
                    <a:pt x="169108" y="145518"/>
                  </a:cubicBezTo>
                  <a:cubicBezTo>
                    <a:pt x="186922" y="136817"/>
                    <a:pt x="177892" y="125734"/>
                    <a:pt x="187907" y="113913"/>
                  </a:cubicBezTo>
                  <a:cubicBezTo>
                    <a:pt x="197348" y="102913"/>
                    <a:pt x="214587" y="104801"/>
                    <a:pt x="226490" y="95771"/>
                  </a:cubicBezTo>
                  <a:cubicBezTo>
                    <a:pt x="252267" y="75987"/>
                    <a:pt x="285021" y="73770"/>
                    <a:pt x="317858" y="72621"/>
                  </a:cubicBezTo>
                  <a:cubicBezTo>
                    <a:pt x="324097" y="72375"/>
                    <a:pt x="350284" y="79106"/>
                    <a:pt x="354635" y="75412"/>
                  </a:cubicBezTo>
                  <a:cubicBezTo>
                    <a:pt x="366210" y="65479"/>
                    <a:pt x="340269" y="56942"/>
                    <a:pt x="337724" y="50867"/>
                  </a:cubicBezTo>
                  <a:cubicBezTo>
                    <a:pt x="361695" y="33463"/>
                    <a:pt x="395352" y="51441"/>
                    <a:pt x="419077" y="35105"/>
                  </a:cubicBezTo>
                  <a:cubicBezTo>
                    <a:pt x="428107" y="28948"/>
                    <a:pt x="430405" y="19344"/>
                    <a:pt x="442555" y="18523"/>
                  </a:cubicBezTo>
                  <a:cubicBezTo>
                    <a:pt x="454951" y="17702"/>
                    <a:pt x="466526" y="28210"/>
                    <a:pt x="454704" y="38471"/>
                  </a:cubicBezTo>
                  <a:cubicBezTo>
                    <a:pt x="462831" y="49307"/>
                    <a:pt x="474653" y="51934"/>
                    <a:pt x="484504" y="46352"/>
                  </a:cubicBezTo>
                  <a:cubicBezTo>
                    <a:pt x="490578" y="42822"/>
                    <a:pt x="488526" y="37322"/>
                    <a:pt x="496161" y="35105"/>
                  </a:cubicBezTo>
                  <a:cubicBezTo>
                    <a:pt x="503467" y="32971"/>
                    <a:pt x="507161" y="36829"/>
                    <a:pt x="513810" y="39620"/>
                  </a:cubicBezTo>
                  <a:cubicBezTo>
                    <a:pt x="526452" y="44874"/>
                    <a:pt x="538274" y="43643"/>
                    <a:pt x="550505" y="47747"/>
                  </a:cubicBezTo>
                  <a:cubicBezTo>
                    <a:pt x="563558" y="52098"/>
                    <a:pt x="561834" y="61375"/>
                    <a:pt x="577924" y="61621"/>
                  </a:cubicBezTo>
                  <a:cubicBezTo>
                    <a:pt x="592454" y="61867"/>
                    <a:pt x="608051" y="57927"/>
                    <a:pt x="623238" y="58665"/>
                  </a:cubicBezTo>
                  <a:cubicBezTo>
                    <a:pt x="639492" y="59404"/>
                    <a:pt x="654761" y="59979"/>
                    <a:pt x="670687" y="58665"/>
                  </a:cubicBezTo>
                  <a:cubicBezTo>
                    <a:pt x="693426" y="56695"/>
                    <a:pt x="721994" y="53083"/>
                    <a:pt x="743338" y="63263"/>
                  </a:cubicBezTo>
                  <a:cubicBezTo>
                    <a:pt x="756637" y="69584"/>
                    <a:pt x="759346" y="76479"/>
                    <a:pt x="775600" y="77136"/>
                  </a:cubicBezTo>
                  <a:cubicBezTo>
                    <a:pt x="793578" y="77875"/>
                    <a:pt x="810489" y="71226"/>
                    <a:pt x="827646" y="71308"/>
                  </a:cubicBezTo>
                  <a:cubicBezTo>
                    <a:pt x="824773" y="73770"/>
                    <a:pt x="825265" y="75905"/>
                    <a:pt x="823705" y="78450"/>
                  </a:cubicBezTo>
                  <a:cubicBezTo>
                    <a:pt x="840945" y="85017"/>
                    <a:pt x="854818" y="96920"/>
                    <a:pt x="870169" y="104637"/>
                  </a:cubicBezTo>
                  <a:cubicBezTo>
                    <a:pt x="890610" y="114816"/>
                    <a:pt x="916879" y="99137"/>
                    <a:pt x="934939" y="109562"/>
                  </a:cubicBezTo>
                  <a:cubicBezTo>
                    <a:pt x="941425" y="113338"/>
                    <a:pt x="945037" y="121137"/>
                    <a:pt x="951850" y="124667"/>
                  </a:cubicBezTo>
                  <a:cubicBezTo>
                    <a:pt x="958910" y="128361"/>
                    <a:pt x="972948" y="129675"/>
                    <a:pt x="981157" y="131152"/>
                  </a:cubicBezTo>
                  <a:cubicBezTo>
                    <a:pt x="1000366" y="134682"/>
                    <a:pt x="1025568" y="140593"/>
                    <a:pt x="1043710" y="130906"/>
                  </a:cubicBezTo>
                  <a:cubicBezTo>
                    <a:pt x="1044860" y="119331"/>
                    <a:pt x="1026061" y="122861"/>
                    <a:pt x="1028688" y="108331"/>
                  </a:cubicBezTo>
                  <a:cubicBezTo>
                    <a:pt x="1053808" y="100204"/>
                    <a:pt x="1082047" y="99711"/>
                    <a:pt x="1107249" y="94129"/>
                  </a:cubicBezTo>
                  <a:cubicBezTo>
                    <a:pt x="1123585" y="90517"/>
                    <a:pt x="1119399" y="87890"/>
                    <a:pt x="1130317" y="78696"/>
                  </a:cubicBezTo>
                  <a:cubicBezTo>
                    <a:pt x="1139675" y="70815"/>
                    <a:pt x="1150429" y="72129"/>
                    <a:pt x="1161265" y="69584"/>
                  </a:cubicBezTo>
                  <a:cubicBezTo>
                    <a:pt x="1162333" y="70240"/>
                    <a:pt x="1162989" y="71226"/>
                    <a:pt x="1162989" y="72539"/>
                  </a:cubicBezTo>
                  <a:cubicBezTo>
                    <a:pt x="1152482" y="83375"/>
                    <a:pt x="1133518" y="83950"/>
                    <a:pt x="1123750" y="95196"/>
                  </a:cubicBezTo>
                  <a:cubicBezTo>
                    <a:pt x="1113242" y="107264"/>
                    <a:pt x="1117511" y="112353"/>
                    <a:pt x="1099861" y="119167"/>
                  </a:cubicBezTo>
                  <a:cubicBezTo>
                    <a:pt x="1085002" y="124913"/>
                    <a:pt x="1076219" y="136324"/>
                    <a:pt x="1097809" y="137227"/>
                  </a:cubicBezTo>
                  <a:cubicBezTo>
                    <a:pt x="1112175" y="137884"/>
                    <a:pt x="1123996" y="127376"/>
                    <a:pt x="1136474" y="121465"/>
                  </a:cubicBezTo>
                  <a:cubicBezTo>
                    <a:pt x="1159870" y="110137"/>
                    <a:pt x="1182527" y="100614"/>
                    <a:pt x="1205595" y="90681"/>
                  </a:cubicBezTo>
                  <a:cubicBezTo>
                    <a:pt x="1227595" y="81076"/>
                    <a:pt x="1251155" y="72621"/>
                    <a:pt x="1244670" y="45038"/>
                  </a:cubicBezTo>
                  <a:cubicBezTo>
                    <a:pt x="1266014" y="40934"/>
                    <a:pt x="1264701" y="57188"/>
                    <a:pt x="1263305" y="71390"/>
                  </a:cubicBezTo>
                  <a:cubicBezTo>
                    <a:pt x="1261499" y="90024"/>
                    <a:pt x="1257723" y="95771"/>
                    <a:pt x="1274962" y="105376"/>
                  </a:cubicBezTo>
                  <a:cubicBezTo>
                    <a:pt x="1284403" y="110547"/>
                    <a:pt x="1298604" y="120645"/>
                    <a:pt x="1309194" y="113995"/>
                  </a:cubicBezTo>
                  <a:cubicBezTo>
                    <a:pt x="1322657" y="105458"/>
                    <a:pt x="1307388" y="86002"/>
                    <a:pt x="1318963" y="77547"/>
                  </a:cubicBezTo>
                  <a:cubicBezTo>
                    <a:pt x="1339157" y="62770"/>
                    <a:pt x="1326926" y="96920"/>
                    <a:pt x="1326680" y="100450"/>
                  </a:cubicBezTo>
                  <a:cubicBezTo>
                    <a:pt x="1325530" y="112928"/>
                    <a:pt x="1339978" y="128854"/>
                    <a:pt x="1354180" y="118674"/>
                  </a:cubicBezTo>
                  <a:cubicBezTo>
                    <a:pt x="1363046" y="112435"/>
                    <a:pt x="1356643" y="88547"/>
                    <a:pt x="1376099" y="88383"/>
                  </a:cubicBezTo>
                  <a:cubicBezTo>
                    <a:pt x="1384800" y="88383"/>
                    <a:pt x="1383897" y="94129"/>
                    <a:pt x="1391121" y="97741"/>
                  </a:cubicBezTo>
                  <a:cubicBezTo>
                    <a:pt x="1398674" y="101517"/>
                    <a:pt x="1404995" y="100696"/>
                    <a:pt x="1412793" y="101928"/>
                  </a:cubicBezTo>
                  <a:cubicBezTo>
                    <a:pt x="1415503" y="102338"/>
                    <a:pt x="1416488" y="102584"/>
                    <a:pt x="1418950" y="103487"/>
                  </a:cubicBezTo>
                </a:path>
              </a:pathLst>
            </a:custGeom>
            <a:grpFill/>
            <a:ln w="82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3AA9BAC-0FC1-8687-A698-2BB6B8D5F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7445" y="401825"/>
            <a:ext cx="8623663" cy="1325563"/>
          </a:xfrm>
        </p:spPr>
        <p:txBody>
          <a:bodyPr/>
          <a:lstStyle/>
          <a:p>
            <a:r>
              <a:rPr lang="en-US" dirty="0"/>
              <a:t>Strategic Positioning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24A04-0891-8034-AF07-FB91BDB1E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462" y="1959776"/>
            <a:ext cx="6712758" cy="4216755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Online brand proposition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Online retailers, social media &amp; websites</a:t>
            </a:r>
          </a:p>
          <a:p>
            <a:pPr>
              <a:lnSpc>
                <a:spcPct val="100000"/>
              </a:lnSpc>
            </a:pPr>
            <a:r>
              <a:rPr lang="en-US" dirty="0"/>
              <a:t>Value propositions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Customers &amp; retail and food service partners</a:t>
            </a:r>
          </a:p>
          <a:p>
            <a:pPr>
              <a:lnSpc>
                <a:spcPct val="100000"/>
              </a:lnSpc>
            </a:pPr>
            <a:r>
              <a:rPr lang="en-US" i="1" dirty="0"/>
              <a:t>Marketing mix (like marketing)</a:t>
            </a:r>
          </a:p>
          <a:p>
            <a:pPr lvl="1">
              <a:lnSpc>
                <a:spcPct val="100000"/>
              </a:lnSpc>
            </a:pPr>
            <a:r>
              <a:rPr lang="en-US" i="1" dirty="0"/>
              <a:t>Product, price, place &amp; promotion </a:t>
            </a:r>
          </a:p>
          <a:p>
            <a:pPr>
              <a:lnSpc>
                <a:spcPct val="100000"/>
              </a:lnSpc>
            </a:pPr>
            <a:r>
              <a:rPr lang="en-US" dirty="0"/>
              <a:t>Lifecycle brand development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Follow trends such as zero sugar, added </a:t>
            </a:r>
            <a:r>
              <a:rPr lang="en-US" dirty="0" err="1"/>
              <a:t>flavours</a:t>
            </a:r>
            <a:r>
              <a:rPr lang="en-US" dirty="0"/>
              <a:t> etc.</a:t>
            </a:r>
          </a:p>
          <a:p>
            <a:endParaRPr lang="en-US" dirty="0"/>
          </a:p>
        </p:txBody>
      </p: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09192A11-D394-EBB9-F890-E336D52F59AC}"/>
              </a:ext>
            </a:extLst>
          </p:cNvPr>
          <p:cNvGrpSpPr/>
          <p:nvPr/>
        </p:nvGrpSpPr>
        <p:grpSpPr>
          <a:xfrm>
            <a:off x="7744523" y="3137391"/>
            <a:ext cx="123058" cy="398204"/>
            <a:chOff x="1308156" y="3906520"/>
            <a:chExt cx="535547" cy="1732977"/>
          </a:xfrm>
          <a:solidFill>
            <a:srgbClr val="67060C"/>
          </a:solidFill>
        </p:grpSpPr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A93EB53F-140A-013F-9B8A-4197FAB56841}"/>
                </a:ext>
              </a:extLst>
            </p:cNvPr>
            <p:cNvSpPr/>
            <p:nvPr/>
          </p:nvSpPr>
          <p:spPr>
            <a:xfrm>
              <a:off x="1308647" y="4853654"/>
              <a:ext cx="534343" cy="785843"/>
            </a:xfrm>
            <a:custGeom>
              <a:avLst/>
              <a:gdLst>
                <a:gd name="connsiteX0" fmla="*/ 513169 w 534343"/>
                <a:gd name="connsiteY0" fmla="*/ 9 h 785843"/>
                <a:gd name="connsiteX1" fmla="*/ 268438 w 534343"/>
                <a:gd name="connsiteY1" fmla="*/ 559 h 785843"/>
                <a:gd name="connsiteX2" fmla="*/ 19583 w 534343"/>
                <a:gd name="connsiteY2" fmla="*/ 119 h 785843"/>
                <a:gd name="connsiteX3" fmla="*/ 3473 w 534343"/>
                <a:gd name="connsiteY3" fmla="*/ 19308 h 785843"/>
                <a:gd name="connsiteX4" fmla="*/ 19583 w 534343"/>
                <a:gd name="connsiteY4" fmla="*/ 78580 h 785843"/>
                <a:gd name="connsiteX5" fmla="*/ 29590 w 534343"/>
                <a:gd name="connsiteY5" fmla="*/ 527079 h 785843"/>
                <a:gd name="connsiteX6" fmla="*/ 64 w 534343"/>
                <a:gd name="connsiteY6" fmla="*/ 694393 h 785843"/>
                <a:gd name="connsiteX7" fmla="*/ 56917 w 534343"/>
                <a:gd name="connsiteY7" fmla="*/ 780717 h 785843"/>
                <a:gd name="connsiteX8" fmla="*/ 148574 w 534343"/>
                <a:gd name="connsiteY8" fmla="*/ 748716 h 785843"/>
                <a:gd name="connsiteX9" fmla="*/ 199544 w 534343"/>
                <a:gd name="connsiteY9" fmla="*/ 748661 h 785843"/>
                <a:gd name="connsiteX10" fmla="*/ 334913 w 534343"/>
                <a:gd name="connsiteY10" fmla="*/ 748881 h 785843"/>
                <a:gd name="connsiteX11" fmla="*/ 386927 w 534343"/>
                <a:gd name="connsiteY11" fmla="*/ 750311 h 785843"/>
                <a:gd name="connsiteX12" fmla="*/ 407161 w 534343"/>
                <a:gd name="connsiteY12" fmla="*/ 770545 h 785843"/>
                <a:gd name="connsiteX13" fmla="*/ 486777 w 534343"/>
                <a:gd name="connsiteY13" fmla="*/ 776593 h 785843"/>
                <a:gd name="connsiteX14" fmla="*/ 534337 w 534343"/>
                <a:gd name="connsiteY14" fmla="*/ 700716 h 785843"/>
                <a:gd name="connsiteX15" fmla="*/ 503656 w 534343"/>
                <a:gd name="connsiteY15" fmla="*/ 523340 h 785843"/>
                <a:gd name="connsiteX16" fmla="*/ 502062 w 534343"/>
                <a:gd name="connsiteY16" fmla="*/ 115529 h 785843"/>
                <a:gd name="connsiteX17" fmla="*/ 530873 w 534343"/>
                <a:gd name="connsiteY17" fmla="*/ 21563 h 785843"/>
                <a:gd name="connsiteX18" fmla="*/ 513169 w 534343"/>
                <a:gd name="connsiteY18" fmla="*/ 9 h 785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34343" h="785843">
                  <a:moveTo>
                    <a:pt x="513169" y="9"/>
                  </a:moveTo>
                  <a:cubicBezTo>
                    <a:pt x="431628" y="1274"/>
                    <a:pt x="350033" y="559"/>
                    <a:pt x="268438" y="559"/>
                  </a:cubicBezTo>
                  <a:cubicBezTo>
                    <a:pt x="186843" y="559"/>
                    <a:pt x="102553" y="1054"/>
                    <a:pt x="19583" y="119"/>
                  </a:cubicBezTo>
                  <a:cubicBezTo>
                    <a:pt x="3088" y="-46"/>
                    <a:pt x="339" y="4408"/>
                    <a:pt x="3473" y="19308"/>
                  </a:cubicBezTo>
                  <a:cubicBezTo>
                    <a:pt x="7652" y="39432"/>
                    <a:pt x="12216" y="59336"/>
                    <a:pt x="19583" y="78580"/>
                  </a:cubicBezTo>
                  <a:cubicBezTo>
                    <a:pt x="76381" y="226870"/>
                    <a:pt x="78910" y="376260"/>
                    <a:pt x="29590" y="527079"/>
                  </a:cubicBezTo>
                  <a:cubicBezTo>
                    <a:pt x="11886" y="581347"/>
                    <a:pt x="2044" y="637320"/>
                    <a:pt x="64" y="694393"/>
                  </a:cubicBezTo>
                  <a:cubicBezTo>
                    <a:pt x="-1365" y="734916"/>
                    <a:pt x="21123" y="768016"/>
                    <a:pt x="56917" y="780717"/>
                  </a:cubicBezTo>
                  <a:cubicBezTo>
                    <a:pt x="90952" y="792758"/>
                    <a:pt x="121962" y="781926"/>
                    <a:pt x="148574" y="748716"/>
                  </a:cubicBezTo>
                  <a:cubicBezTo>
                    <a:pt x="164739" y="728538"/>
                    <a:pt x="182994" y="728483"/>
                    <a:pt x="199544" y="748661"/>
                  </a:cubicBezTo>
                  <a:cubicBezTo>
                    <a:pt x="240231" y="798146"/>
                    <a:pt x="294335" y="798256"/>
                    <a:pt x="334913" y="748881"/>
                  </a:cubicBezTo>
                  <a:cubicBezTo>
                    <a:pt x="352067" y="727988"/>
                    <a:pt x="369882" y="728373"/>
                    <a:pt x="386927" y="750311"/>
                  </a:cubicBezTo>
                  <a:cubicBezTo>
                    <a:pt x="392865" y="757954"/>
                    <a:pt x="399078" y="765156"/>
                    <a:pt x="407161" y="770545"/>
                  </a:cubicBezTo>
                  <a:cubicBezTo>
                    <a:pt x="432563" y="787590"/>
                    <a:pt x="459340" y="790724"/>
                    <a:pt x="486777" y="776593"/>
                  </a:cubicBezTo>
                  <a:cubicBezTo>
                    <a:pt x="517292" y="760868"/>
                    <a:pt x="534722" y="735191"/>
                    <a:pt x="534337" y="700716"/>
                  </a:cubicBezTo>
                  <a:cubicBezTo>
                    <a:pt x="533622" y="640070"/>
                    <a:pt x="522076" y="581072"/>
                    <a:pt x="503656" y="523340"/>
                  </a:cubicBezTo>
                  <a:cubicBezTo>
                    <a:pt x="460220" y="387586"/>
                    <a:pt x="457415" y="251613"/>
                    <a:pt x="502062" y="115529"/>
                  </a:cubicBezTo>
                  <a:cubicBezTo>
                    <a:pt x="512289" y="84409"/>
                    <a:pt x="524990" y="54113"/>
                    <a:pt x="530873" y="21563"/>
                  </a:cubicBezTo>
                  <a:cubicBezTo>
                    <a:pt x="533732" y="5617"/>
                    <a:pt x="532138" y="-266"/>
                    <a:pt x="513169" y="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5E8B367-CBBA-FA91-B86E-F692E54F6F12}"/>
                </a:ext>
              </a:extLst>
            </p:cNvPr>
            <p:cNvSpPr/>
            <p:nvPr/>
          </p:nvSpPr>
          <p:spPr>
            <a:xfrm>
              <a:off x="1314374" y="4030998"/>
              <a:ext cx="528746" cy="543082"/>
            </a:xfrm>
            <a:custGeom>
              <a:avLst/>
              <a:gdLst>
                <a:gd name="connsiteX0" fmla="*/ 17650 w 528746"/>
                <a:gd name="connsiteY0" fmla="*/ 543075 h 543082"/>
                <a:gd name="connsiteX1" fmla="*/ 264416 w 528746"/>
                <a:gd name="connsiteY1" fmla="*/ 542635 h 543082"/>
                <a:gd name="connsiteX2" fmla="*/ 511181 w 528746"/>
                <a:gd name="connsiteY2" fmla="*/ 543075 h 543082"/>
                <a:gd name="connsiteX3" fmla="*/ 527950 w 528746"/>
                <a:gd name="connsiteY3" fmla="*/ 523171 h 543082"/>
                <a:gd name="connsiteX4" fmla="*/ 476706 w 528746"/>
                <a:gd name="connsiteY4" fmla="*/ 394400 h 543082"/>
                <a:gd name="connsiteX5" fmla="*/ 354863 w 528746"/>
                <a:gd name="connsiteY5" fmla="*/ 12816 h 543082"/>
                <a:gd name="connsiteX6" fmla="*/ 339413 w 528746"/>
                <a:gd name="connsiteY6" fmla="*/ 115 h 543082"/>
                <a:gd name="connsiteX7" fmla="*/ 189308 w 528746"/>
                <a:gd name="connsiteY7" fmla="*/ 5 h 543082"/>
                <a:gd name="connsiteX8" fmla="*/ 173913 w 528746"/>
                <a:gd name="connsiteY8" fmla="*/ 15016 h 543082"/>
                <a:gd name="connsiteX9" fmla="*/ 163631 w 528746"/>
                <a:gd name="connsiteY9" fmla="*/ 98480 h 543082"/>
                <a:gd name="connsiteX10" fmla="*/ 39149 w 528746"/>
                <a:gd name="connsiteY10" fmla="*/ 417823 h 543082"/>
                <a:gd name="connsiteX11" fmla="*/ 881 w 528746"/>
                <a:gd name="connsiteY11" fmla="*/ 523281 h 543082"/>
                <a:gd name="connsiteX12" fmla="*/ 17705 w 528746"/>
                <a:gd name="connsiteY12" fmla="*/ 543075 h 54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8746" h="543082">
                  <a:moveTo>
                    <a:pt x="17650" y="543075"/>
                  </a:moveTo>
                  <a:cubicBezTo>
                    <a:pt x="99905" y="542195"/>
                    <a:pt x="182160" y="542635"/>
                    <a:pt x="264416" y="542635"/>
                  </a:cubicBezTo>
                  <a:cubicBezTo>
                    <a:pt x="346671" y="542635"/>
                    <a:pt x="428926" y="542140"/>
                    <a:pt x="511181" y="543075"/>
                  </a:cubicBezTo>
                  <a:cubicBezTo>
                    <a:pt x="527950" y="543240"/>
                    <a:pt x="530370" y="538127"/>
                    <a:pt x="527950" y="523171"/>
                  </a:cubicBezTo>
                  <a:cubicBezTo>
                    <a:pt x="520363" y="476325"/>
                    <a:pt x="499579" y="435198"/>
                    <a:pt x="476706" y="394400"/>
                  </a:cubicBezTo>
                  <a:cubicBezTo>
                    <a:pt x="410011" y="275636"/>
                    <a:pt x="363605" y="150110"/>
                    <a:pt x="354863" y="12816"/>
                  </a:cubicBezTo>
                  <a:cubicBezTo>
                    <a:pt x="354093" y="995"/>
                    <a:pt x="348815" y="60"/>
                    <a:pt x="339413" y="115"/>
                  </a:cubicBezTo>
                  <a:cubicBezTo>
                    <a:pt x="289378" y="390"/>
                    <a:pt x="239343" y="610"/>
                    <a:pt x="189308" y="5"/>
                  </a:cubicBezTo>
                  <a:cubicBezTo>
                    <a:pt x="177597" y="-160"/>
                    <a:pt x="174023" y="3524"/>
                    <a:pt x="173913" y="15016"/>
                  </a:cubicBezTo>
                  <a:cubicBezTo>
                    <a:pt x="173528" y="43167"/>
                    <a:pt x="168855" y="70934"/>
                    <a:pt x="163631" y="98480"/>
                  </a:cubicBezTo>
                  <a:cubicBezTo>
                    <a:pt x="141858" y="212571"/>
                    <a:pt x="97706" y="317974"/>
                    <a:pt x="39149" y="417823"/>
                  </a:cubicBezTo>
                  <a:cubicBezTo>
                    <a:pt x="19960" y="450593"/>
                    <a:pt x="7588" y="485837"/>
                    <a:pt x="881" y="523281"/>
                  </a:cubicBezTo>
                  <a:cubicBezTo>
                    <a:pt x="-1814" y="538401"/>
                    <a:pt x="1100" y="543295"/>
                    <a:pt x="17705" y="543075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51A5DC92-6B77-677A-4917-B78923E0FC3C}"/>
                </a:ext>
              </a:extLst>
            </p:cNvPr>
            <p:cNvSpPr/>
            <p:nvPr/>
          </p:nvSpPr>
          <p:spPr>
            <a:xfrm>
              <a:off x="1308156" y="4597164"/>
              <a:ext cx="535547" cy="236211"/>
            </a:xfrm>
            <a:custGeom>
              <a:avLst/>
              <a:gdLst>
                <a:gd name="connsiteX0" fmla="*/ 517618 w 535547"/>
                <a:gd name="connsiteY0" fmla="*/ 2 h 236211"/>
                <a:gd name="connsiteX1" fmla="*/ 268764 w 535547"/>
                <a:gd name="connsiteY1" fmla="*/ 387 h 236211"/>
                <a:gd name="connsiteX2" fmla="*/ 17875 w 535547"/>
                <a:gd name="connsiteY2" fmla="*/ 2 h 236211"/>
                <a:gd name="connsiteX3" fmla="*/ 5 w 535547"/>
                <a:gd name="connsiteY3" fmla="*/ 17982 h 236211"/>
                <a:gd name="connsiteX4" fmla="*/ 5 w 535547"/>
                <a:gd name="connsiteY4" fmla="*/ 219551 h 236211"/>
                <a:gd name="connsiteX5" fmla="*/ 16940 w 535547"/>
                <a:gd name="connsiteY5" fmla="*/ 236211 h 236211"/>
                <a:gd name="connsiteX6" fmla="*/ 518718 w 535547"/>
                <a:gd name="connsiteY6" fmla="*/ 236211 h 236211"/>
                <a:gd name="connsiteX7" fmla="*/ 535543 w 535547"/>
                <a:gd name="connsiteY7" fmla="*/ 219441 h 236211"/>
                <a:gd name="connsiteX8" fmla="*/ 535543 w 535547"/>
                <a:gd name="connsiteY8" fmla="*/ 17872 h 236211"/>
                <a:gd name="connsiteX9" fmla="*/ 517563 w 535547"/>
                <a:gd name="connsiteY9" fmla="*/ 2 h 236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547" h="236211">
                  <a:moveTo>
                    <a:pt x="517618" y="2"/>
                  </a:moveTo>
                  <a:cubicBezTo>
                    <a:pt x="434703" y="717"/>
                    <a:pt x="351734" y="387"/>
                    <a:pt x="268764" y="387"/>
                  </a:cubicBezTo>
                  <a:cubicBezTo>
                    <a:pt x="185794" y="387"/>
                    <a:pt x="101505" y="772"/>
                    <a:pt x="17875" y="2"/>
                  </a:cubicBezTo>
                  <a:cubicBezTo>
                    <a:pt x="3359" y="-108"/>
                    <a:pt x="-159" y="3686"/>
                    <a:pt x="5" y="17982"/>
                  </a:cubicBezTo>
                  <a:cubicBezTo>
                    <a:pt x="775" y="85172"/>
                    <a:pt x="775" y="152361"/>
                    <a:pt x="5" y="219551"/>
                  </a:cubicBezTo>
                  <a:cubicBezTo>
                    <a:pt x="-159" y="233187"/>
                    <a:pt x="3744" y="236266"/>
                    <a:pt x="16940" y="236211"/>
                  </a:cubicBezTo>
                  <a:cubicBezTo>
                    <a:pt x="184200" y="235771"/>
                    <a:pt x="351459" y="235771"/>
                    <a:pt x="518718" y="236211"/>
                  </a:cubicBezTo>
                  <a:cubicBezTo>
                    <a:pt x="532134" y="236211"/>
                    <a:pt x="535653" y="232857"/>
                    <a:pt x="535543" y="219441"/>
                  </a:cubicBezTo>
                  <a:cubicBezTo>
                    <a:pt x="534828" y="152251"/>
                    <a:pt x="534773" y="85062"/>
                    <a:pt x="535543" y="17872"/>
                  </a:cubicBezTo>
                  <a:cubicBezTo>
                    <a:pt x="535708" y="3411"/>
                    <a:pt x="531914" y="-108"/>
                    <a:pt x="517563" y="2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093EC4AD-1782-C7A9-AF1E-32C0CB2F6647}"/>
                </a:ext>
              </a:extLst>
            </p:cNvPr>
            <p:cNvSpPr/>
            <p:nvPr/>
          </p:nvSpPr>
          <p:spPr>
            <a:xfrm>
              <a:off x="1455604" y="3906520"/>
              <a:ext cx="240558" cy="106834"/>
            </a:xfrm>
            <a:custGeom>
              <a:avLst/>
              <a:gdLst>
                <a:gd name="connsiteX0" fmla="*/ 17727 w 240558"/>
                <a:gd name="connsiteY0" fmla="*/ 106834 h 106834"/>
                <a:gd name="connsiteX1" fmla="*/ 118182 w 240558"/>
                <a:gd name="connsiteY1" fmla="*/ 106449 h 106834"/>
                <a:gd name="connsiteX2" fmla="*/ 224794 w 240558"/>
                <a:gd name="connsiteY2" fmla="*/ 106779 h 106834"/>
                <a:gd name="connsiteX3" fmla="*/ 240520 w 240558"/>
                <a:gd name="connsiteY3" fmla="*/ 90724 h 106834"/>
                <a:gd name="connsiteX4" fmla="*/ 240520 w 240558"/>
                <a:gd name="connsiteY4" fmla="*/ 14847 h 106834"/>
                <a:gd name="connsiteX5" fmla="*/ 225014 w 240558"/>
                <a:gd name="connsiteY5" fmla="*/ 112 h 106834"/>
                <a:gd name="connsiteX6" fmla="*/ 15858 w 240558"/>
                <a:gd name="connsiteY6" fmla="*/ 2 h 106834"/>
                <a:gd name="connsiteX7" fmla="*/ 188 w 240558"/>
                <a:gd name="connsiteY7" fmla="*/ 16662 h 106834"/>
                <a:gd name="connsiteX8" fmla="*/ 78 w 240558"/>
                <a:gd name="connsiteY8" fmla="*/ 88415 h 106834"/>
                <a:gd name="connsiteX9" fmla="*/ 17672 w 240558"/>
                <a:gd name="connsiteY9" fmla="*/ 106779 h 10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0558" h="106834">
                  <a:moveTo>
                    <a:pt x="17727" y="106834"/>
                  </a:moveTo>
                  <a:cubicBezTo>
                    <a:pt x="51157" y="105625"/>
                    <a:pt x="84697" y="106449"/>
                    <a:pt x="118182" y="106449"/>
                  </a:cubicBezTo>
                  <a:cubicBezTo>
                    <a:pt x="153756" y="106449"/>
                    <a:pt x="189275" y="105790"/>
                    <a:pt x="224794" y="106779"/>
                  </a:cubicBezTo>
                  <a:cubicBezTo>
                    <a:pt x="237770" y="107109"/>
                    <a:pt x="240959" y="103095"/>
                    <a:pt x="240520" y="90724"/>
                  </a:cubicBezTo>
                  <a:cubicBezTo>
                    <a:pt x="239585" y="65487"/>
                    <a:pt x="239695" y="40140"/>
                    <a:pt x="240520" y="14847"/>
                  </a:cubicBezTo>
                  <a:cubicBezTo>
                    <a:pt x="240904" y="2751"/>
                    <a:pt x="236286" y="2"/>
                    <a:pt x="225014" y="112"/>
                  </a:cubicBezTo>
                  <a:cubicBezTo>
                    <a:pt x="155295" y="497"/>
                    <a:pt x="85577" y="662"/>
                    <a:pt x="15858" y="2"/>
                  </a:cubicBezTo>
                  <a:cubicBezTo>
                    <a:pt x="2607" y="-108"/>
                    <a:pt x="-197" y="4785"/>
                    <a:pt x="188" y="16662"/>
                  </a:cubicBezTo>
                  <a:cubicBezTo>
                    <a:pt x="957" y="40579"/>
                    <a:pt x="1232" y="64552"/>
                    <a:pt x="78" y="88415"/>
                  </a:cubicBezTo>
                  <a:cubicBezTo>
                    <a:pt x="-582" y="102326"/>
                    <a:pt x="2772" y="107329"/>
                    <a:pt x="17672" y="10677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495DC106-B474-D89A-5D6C-341902F09A05}"/>
              </a:ext>
            </a:extLst>
          </p:cNvPr>
          <p:cNvGrpSpPr/>
          <p:nvPr/>
        </p:nvGrpSpPr>
        <p:grpSpPr>
          <a:xfrm>
            <a:off x="9555492" y="3829844"/>
            <a:ext cx="123058" cy="398204"/>
            <a:chOff x="1308156" y="3906520"/>
            <a:chExt cx="535547" cy="1732977"/>
          </a:xfrm>
          <a:solidFill>
            <a:srgbClr val="67060C"/>
          </a:solidFill>
        </p:grpSpPr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5A76FE0-998F-2D30-C6C8-B53EB7E52BDF}"/>
                </a:ext>
              </a:extLst>
            </p:cNvPr>
            <p:cNvSpPr/>
            <p:nvPr/>
          </p:nvSpPr>
          <p:spPr>
            <a:xfrm>
              <a:off x="1308647" y="4853654"/>
              <a:ext cx="534343" cy="785843"/>
            </a:xfrm>
            <a:custGeom>
              <a:avLst/>
              <a:gdLst>
                <a:gd name="connsiteX0" fmla="*/ 513169 w 534343"/>
                <a:gd name="connsiteY0" fmla="*/ 9 h 785843"/>
                <a:gd name="connsiteX1" fmla="*/ 268438 w 534343"/>
                <a:gd name="connsiteY1" fmla="*/ 559 h 785843"/>
                <a:gd name="connsiteX2" fmla="*/ 19583 w 534343"/>
                <a:gd name="connsiteY2" fmla="*/ 119 h 785843"/>
                <a:gd name="connsiteX3" fmla="*/ 3473 w 534343"/>
                <a:gd name="connsiteY3" fmla="*/ 19308 h 785843"/>
                <a:gd name="connsiteX4" fmla="*/ 19583 w 534343"/>
                <a:gd name="connsiteY4" fmla="*/ 78580 h 785843"/>
                <a:gd name="connsiteX5" fmla="*/ 29590 w 534343"/>
                <a:gd name="connsiteY5" fmla="*/ 527079 h 785843"/>
                <a:gd name="connsiteX6" fmla="*/ 64 w 534343"/>
                <a:gd name="connsiteY6" fmla="*/ 694393 h 785843"/>
                <a:gd name="connsiteX7" fmla="*/ 56917 w 534343"/>
                <a:gd name="connsiteY7" fmla="*/ 780717 h 785843"/>
                <a:gd name="connsiteX8" fmla="*/ 148574 w 534343"/>
                <a:gd name="connsiteY8" fmla="*/ 748716 h 785843"/>
                <a:gd name="connsiteX9" fmla="*/ 199544 w 534343"/>
                <a:gd name="connsiteY9" fmla="*/ 748661 h 785843"/>
                <a:gd name="connsiteX10" fmla="*/ 334913 w 534343"/>
                <a:gd name="connsiteY10" fmla="*/ 748881 h 785843"/>
                <a:gd name="connsiteX11" fmla="*/ 386927 w 534343"/>
                <a:gd name="connsiteY11" fmla="*/ 750311 h 785843"/>
                <a:gd name="connsiteX12" fmla="*/ 407161 w 534343"/>
                <a:gd name="connsiteY12" fmla="*/ 770545 h 785843"/>
                <a:gd name="connsiteX13" fmla="*/ 486777 w 534343"/>
                <a:gd name="connsiteY13" fmla="*/ 776593 h 785843"/>
                <a:gd name="connsiteX14" fmla="*/ 534337 w 534343"/>
                <a:gd name="connsiteY14" fmla="*/ 700716 h 785843"/>
                <a:gd name="connsiteX15" fmla="*/ 503656 w 534343"/>
                <a:gd name="connsiteY15" fmla="*/ 523340 h 785843"/>
                <a:gd name="connsiteX16" fmla="*/ 502062 w 534343"/>
                <a:gd name="connsiteY16" fmla="*/ 115529 h 785843"/>
                <a:gd name="connsiteX17" fmla="*/ 530873 w 534343"/>
                <a:gd name="connsiteY17" fmla="*/ 21563 h 785843"/>
                <a:gd name="connsiteX18" fmla="*/ 513169 w 534343"/>
                <a:gd name="connsiteY18" fmla="*/ 9 h 785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34343" h="785843">
                  <a:moveTo>
                    <a:pt x="513169" y="9"/>
                  </a:moveTo>
                  <a:cubicBezTo>
                    <a:pt x="431628" y="1274"/>
                    <a:pt x="350033" y="559"/>
                    <a:pt x="268438" y="559"/>
                  </a:cubicBezTo>
                  <a:cubicBezTo>
                    <a:pt x="186843" y="559"/>
                    <a:pt x="102553" y="1054"/>
                    <a:pt x="19583" y="119"/>
                  </a:cubicBezTo>
                  <a:cubicBezTo>
                    <a:pt x="3088" y="-46"/>
                    <a:pt x="339" y="4408"/>
                    <a:pt x="3473" y="19308"/>
                  </a:cubicBezTo>
                  <a:cubicBezTo>
                    <a:pt x="7652" y="39432"/>
                    <a:pt x="12216" y="59336"/>
                    <a:pt x="19583" y="78580"/>
                  </a:cubicBezTo>
                  <a:cubicBezTo>
                    <a:pt x="76381" y="226870"/>
                    <a:pt x="78910" y="376260"/>
                    <a:pt x="29590" y="527079"/>
                  </a:cubicBezTo>
                  <a:cubicBezTo>
                    <a:pt x="11886" y="581347"/>
                    <a:pt x="2044" y="637320"/>
                    <a:pt x="64" y="694393"/>
                  </a:cubicBezTo>
                  <a:cubicBezTo>
                    <a:pt x="-1365" y="734916"/>
                    <a:pt x="21123" y="768016"/>
                    <a:pt x="56917" y="780717"/>
                  </a:cubicBezTo>
                  <a:cubicBezTo>
                    <a:pt x="90952" y="792758"/>
                    <a:pt x="121962" y="781926"/>
                    <a:pt x="148574" y="748716"/>
                  </a:cubicBezTo>
                  <a:cubicBezTo>
                    <a:pt x="164739" y="728538"/>
                    <a:pt x="182994" y="728483"/>
                    <a:pt x="199544" y="748661"/>
                  </a:cubicBezTo>
                  <a:cubicBezTo>
                    <a:pt x="240231" y="798146"/>
                    <a:pt x="294335" y="798256"/>
                    <a:pt x="334913" y="748881"/>
                  </a:cubicBezTo>
                  <a:cubicBezTo>
                    <a:pt x="352067" y="727988"/>
                    <a:pt x="369882" y="728373"/>
                    <a:pt x="386927" y="750311"/>
                  </a:cubicBezTo>
                  <a:cubicBezTo>
                    <a:pt x="392865" y="757954"/>
                    <a:pt x="399078" y="765156"/>
                    <a:pt x="407161" y="770545"/>
                  </a:cubicBezTo>
                  <a:cubicBezTo>
                    <a:pt x="432563" y="787590"/>
                    <a:pt x="459340" y="790724"/>
                    <a:pt x="486777" y="776593"/>
                  </a:cubicBezTo>
                  <a:cubicBezTo>
                    <a:pt x="517292" y="760868"/>
                    <a:pt x="534722" y="735191"/>
                    <a:pt x="534337" y="700716"/>
                  </a:cubicBezTo>
                  <a:cubicBezTo>
                    <a:pt x="533622" y="640070"/>
                    <a:pt x="522076" y="581072"/>
                    <a:pt x="503656" y="523340"/>
                  </a:cubicBezTo>
                  <a:cubicBezTo>
                    <a:pt x="460220" y="387586"/>
                    <a:pt x="457415" y="251613"/>
                    <a:pt x="502062" y="115529"/>
                  </a:cubicBezTo>
                  <a:cubicBezTo>
                    <a:pt x="512289" y="84409"/>
                    <a:pt x="524990" y="54113"/>
                    <a:pt x="530873" y="21563"/>
                  </a:cubicBezTo>
                  <a:cubicBezTo>
                    <a:pt x="533732" y="5617"/>
                    <a:pt x="532138" y="-266"/>
                    <a:pt x="513169" y="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2771CAF5-BFC1-0329-2A60-95AE018E06FE}"/>
                </a:ext>
              </a:extLst>
            </p:cNvPr>
            <p:cNvSpPr/>
            <p:nvPr/>
          </p:nvSpPr>
          <p:spPr>
            <a:xfrm>
              <a:off x="1314374" y="4030998"/>
              <a:ext cx="528746" cy="543082"/>
            </a:xfrm>
            <a:custGeom>
              <a:avLst/>
              <a:gdLst>
                <a:gd name="connsiteX0" fmla="*/ 17650 w 528746"/>
                <a:gd name="connsiteY0" fmla="*/ 543075 h 543082"/>
                <a:gd name="connsiteX1" fmla="*/ 264416 w 528746"/>
                <a:gd name="connsiteY1" fmla="*/ 542635 h 543082"/>
                <a:gd name="connsiteX2" fmla="*/ 511181 w 528746"/>
                <a:gd name="connsiteY2" fmla="*/ 543075 h 543082"/>
                <a:gd name="connsiteX3" fmla="*/ 527950 w 528746"/>
                <a:gd name="connsiteY3" fmla="*/ 523171 h 543082"/>
                <a:gd name="connsiteX4" fmla="*/ 476706 w 528746"/>
                <a:gd name="connsiteY4" fmla="*/ 394400 h 543082"/>
                <a:gd name="connsiteX5" fmla="*/ 354863 w 528746"/>
                <a:gd name="connsiteY5" fmla="*/ 12816 h 543082"/>
                <a:gd name="connsiteX6" fmla="*/ 339413 w 528746"/>
                <a:gd name="connsiteY6" fmla="*/ 115 h 543082"/>
                <a:gd name="connsiteX7" fmla="*/ 189308 w 528746"/>
                <a:gd name="connsiteY7" fmla="*/ 5 h 543082"/>
                <a:gd name="connsiteX8" fmla="*/ 173913 w 528746"/>
                <a:gd name="connsiteY8" fmla="*/ 15016 h 543082"/>
                <a:gd name="connsiteX9" fmla="*/ 163631 w 528746"/>
                <a:gd name="connsiteY9" fmla="*/ 98480 h 543082"/>
                <a:gd name="connsiteX10" fmla="*/ 39149 w 528746"/>
                <a:gd name="connsiteY10" fmla="*/ 417823 h 543082"/>
                <a:gd name="connsiteX11" fmla="*/ 881 w 528746"/>
                <a:gd name="connsiteY11" fmla="*/ 523281 h 543082"/>
                <a:gd name="connsiteX12" fmla="*/ 17705 w 528746"/>
                <a:gd name="connsiteY12" fmla="*/ 543075 h 54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8746" h="543082">
                  <a:moveTo>
                    <a:pt x="17650" y="543075"/>
                  </a:moveTo>
                  <a:cubicBezTo>
                    <a:pt x="99905" y="542195"/>
                    <a:pt x="182160" y="542635"/>
                    <a:pt x="264416" y="542635"/>
                  </a:cubicBezTo>
                  <a:cubicBezTo>
                    <a:pt x="346671" y="542635"/>
                    <a:pt x="428926" y="542140"/>
                    <a:pt x="511181" y="543075"/>
                  </a:cubicBezTo>
                  <a:cubicBezTo>
                    <a:pt x="527950" y="543240"/>
                    <a:pt x="530370" y="538127"/>
                    <a:pt x="527950" y="523171"/>
                  </a:cubicBezTo>
                  <a:cubicBezTo>
                    <a:pt x="520363" y="476325"/>
                    <a:pt x="499579" y="435198"/>
                    <a:pt x="476706" y="394400"/>
                  </a:cubicBezTo>
                  <a:cubicBezTo>
                    <a:pt x="410011" y="275636"/>
                    <a:pt x="363605" y="150110"/>
                    <a:pt x="354863" y="12816"/>
                  </a:cubicBezTo>
                  <a:cubicBezTo>
                    <a:pt x="354093" y="995"/>
                    <a:pt x="348815" y="60"/>
                    <a:pt x="339413" y="115"/>
                  </a:cubicBezTo>
                  <a:cubicBezTo>
                    <a:pt x="289378" y="390"/>
                    <a:pt x="239343" y="610"/>
                    <a:pt x="189308" y="5"/>
                  </a:cubicBezTo>
                  <a:cubicBezTo>
                    <a:pt x="177597" y="-160"/>
                    <a:pt x="174023" y="3524"/>
                    <a:pt x="173913" y="15016"/>
                  </a:cubicBezTo>
                  <a:cubicBezTo>
                    <a:pt x="173528" y="43167"/>
                    <a:pt x="168855" y="70934"/>
                    <a:pt x="163631" y="98480"/>
                  </a:cubicBezTo>
                  <a:cubicBezTo>
                    <a:pt x="141858" y="212571"/>
                    <a:pt x="97706" y="317974"/>
                    <a:pt x="39149" y="417823"/>
                  </a:cubicBezTo>
                  <a:cubicBezTo>
                    <a:pt x="19960" y="450593"/>
                    <a:pt x="7588" y="485837"/>
                    <a:pt x="881" y="523281"/>
                  </a:cubicBezTo>
                  <a:cubicBezTo>
                    <a:pt x="-1814" y="538401"/>
                    <a:pt x="1100" y="543295"/>
                    <a:pt x="17705" y="543075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5E5576F-240A-A71A-68F5-E7189BE666A1}"/>
                </a:ext>
              </a:extLst>
            </p:cNvPr>
            <p:cNvSpPr/>
            <p:nvPr/>
          </p:nvSpPr>
          <p:spPr>
            <a:xfrm>
              <a:off x="1308156" y="4597164"/>
              <a:ext cx="535547" cy="236211"/>
            </a:xfrm>
            <a:custGeom>
              <a:avLst/>
              <a:gdLst>
                <a:gd name="connsiteX0" fmla="*/ 517618 w 535547"/>
                <a:gd name="connsiteY0" fmla="*/ 2 h 236211"/>
                <a:gd name="connsiteX1" fmla="*/ 268764 w 535547"/>
                <a:gd name="connsiteY1" fmla="*/ 387 h 236211"/>
                <a:gd name="connsiteX2" fmla="*/ 17875 w 535547"/>
                <a:gd name="connsiteY2" fmla="*/ 2 h 236211"/>
                <a:gd name="connsiteX3" fmla="*/ 5 w 535547"/>
                <a:gd name="connsiteY3" fmla="*/ 17982 h 236211"/>
                <a:gd name="connsiteX4" fmla="*/ 5 w 535547"/>
                <a:gd name="connsiteY4" fmla="*/ 219551 h 236211"/>
                <a:gd name="connsiteX5" fmla="*/ 16940 w 535547"/>
                <a:gd name="connsiteY5" fmla="*/ 236211 h 236211"/>
                <a:gd name="connsiteX6" fmla="*/ 518718 w 535547"/>
                <a:gd name="connsiteY6" fmla="*/ 236211 h 236211"/>
                <a:gd name="connsiteX7" fmla="*/ 535543 w 535547"/>
                <a:gd name="connsiteY7" fmla="*/ 219441 h 236211"/>
                <a:gd name="connsiteX8" fmla="*/ 535543 w 535547"/>
                <a:gd name="connsiteY8" fmla="*/ 17872 h 236211"/>
                <a:gd name="connsiteX9" fmla="*/ 517563 w 535547"/>
                <a:gd name="connsiteY9" fmla="*/ 2 h 236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547" h="236211">
                  <a:moveTo>
                    <a:pt x="517618" y="2"/>
                  </a:moveTo>
                  <a:cubicBezTo>
                    <a:pt x="434703" y="717"/>
                    <a:pt x="351734" y="387"/>
                    <a:pt x="268764" y="387"/>
                  </a:cubicBezTo>
                  <a:cubicBezTo>
                    <a:pt x="185794" y="387"/>
                    <a:pt x="101505" y="772"/>
                    <a:pt x="17875" y="2"/>
                  </a:cubicBezTo>
                  <a:cubicBezTo>
                    <a:pt x="3359" y="-108"/>
                    <a:pt x="-159" y="3686"/>
                    <a:pt x="5" y="17982"/>
                  </a:cubicBezTo>
                  <a:cubicBezTo>
                    <a:pt x="775" y="85172"/>
                    <a:pt x="775" y="152361"/>
                    <a:pt x="5" y="219551"/>
                  </a:cubicBezTo>
                  <a:cubicBezTo>
                    <a:pt x="-159" y="233187"/>
                    <a:pt x="3744" y="236266"/>
                    <a:pt x="16940" y="236211"/>
                  </a:cubicBezTo>
                  <a:cubicBezTo>
                    <a:pt x="184200" y="235771"/>
                    <a:pt x="351459" y="235771"/>
                    <a:pt x="518718" y="236211"/>
                  </a:cubicBezTo>
                  <a:cubicBezTo>
                    <a:pt x="532134" y="236211"/>
                    <a:pt x="535653" y="232857"/>
                    <a:pt x="535543" y="219441"/>
                  </a:cubicBezTo>
                  <a:cubicBezTo>
                    <a:pt x="534828" y="152251"/>
                    <a:pt x="534773" y="85062"/>
                    <a:pt x="535543" y="17872"/>
                  </a:cubicBezTo>
                  <a:cubicBezTo>
                    <a:pt x="535708" y="3411"/>
                    <a:pt x="531914" y="-108"/>
                    <a:pt x="517563" y="2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B5D0CE1-AAB5-A971-3195-C3978C9ED943}"/>
                </a:ext>
              </a:extLst>
            </p:cNvPr>
            <p:cNvSpPr/>
            <p:nvPr/>
          </p:nvSpPr>
          <p:spPr>
            <a:xfrm>
              <a:off x="1455604" y="3906520"/>
              <a:ext cx="240558" cy="106834"/>
            </a:xfrm>
            <a:custGeom>
              <a:avLst/>
              <a:gdLst>
                <a:gd name="connsiteX0" fmla="*/ 17727 w 240558"/>
                <a:gd name="connsiteY0" fmla="*/ 106834 h 106834"/>
                <a:gd name="connsiteX1" fmla="*/ 118182 w 240558"/>
                <a:gd name="connsiteY1" fmla="*/ 106449 h 106834"/>
                <a:gd name="connsiteX2" fmla="*/ 224794 w 240558"/>
                <a:gd name="connsiteY2" fmla="*/ 106779 h 106834"/>
                <a:gd name="connsiteX3" fmla="*/ 240520 w 240558"/>
                <a:gd name="connsiteY3" fmla="*/ 90724 h 106834"/>
                <a:gd name="connsiteX4" fmla="*/ 240520 w 240558"/>
                <a:gd name="connsiteY4" fmla="*/ 14847 h 106834"/>
                <a:gd name="connsiteX5" fmla="*/ 225014 w 240558"/>
                <a:gd name="connsiteY5" fmla="*/ 112 h 106834"/>
                <a:gd name="connsiteX6" fmla="*/ 15858 w 240558"/>
                <a:gd name="connsiteY6" fmla="*/ 2 h 106834"/>
                <a:gd name="connsiteX7" fmla="*/ 188 w 240558"/>
                <a:gd name="connsiteY7" fmla="*/ 16662 h 106834"/>
                <a:gd name="connsiteX8" fmla="*/ 78 w 240558"/>
                <a:gd name="connsiteY8" fmla="*/ 88415 h 106834"/>
                <a:gd name="connsiteX9" fmla="*/ 17672 w 240558"/>
                <a:gd name="connsiteY9" fmla="*/ 106779 h 10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0558" h="106834">
                  <a:moveTo>
                    <a:pt x="17727" y="106834"/>
                  </a:moveTo>
                  <a:cubicBezTo>
                    <a:pt x="51157" y="105625"/>
                    <a:pt x="84697" y="106449"/>
                    <a:pt x="118182" y="106449"/>
                  </a:cubicBezTo>
                  <a:cubicBezTo>
                    <a:pt x="153756" y="106449"/>
                    <a:pt x="189275" y="105790"/>
                    <a:pt x="224794" y="106779"/>
                  </a:cubicBezTo>
                  <a:cubicBezTo>
                    <a:pt x="237770" y="107109"/>
                    <a:pt x="240959" y="103095"/>
                    <a:pt x="240520" y="90724"/>
                  </a:cubicBezTo>
                  <a:cubicBezTo>
                    <a:pt x="239585" y="65487"/>
                    <a:pt x="239695" y="40140"/>
                    <a:pt x="240520" y="14847"/>
                  </a:cubicBezTo>
                  <a:cubicBezTo>
                    <a:pt x="240904" y="2751"/>
                    <a:pt x="236286" y="2"/>
                    <a:pt x="225014" y="112"/>
                  </a:cubicBezTo>
                  <a:cubicBezTo>
                    <a:pt x="155295" y="497"/>
                    <a:pt x="85577" y="662"/>
                    <a:pt x="15858" y="2"/>
                  </a:cubicBezTo>
                  <a:cubicBezTo>
                    <a:pt x="2607" y="-108"/>
                    <a:pt x="-197" y="4785"/>
                    <a:pt x="188" y="16662"/>
                  </a:cubicBezTo>
                  <a:cubicBezTo>
                    <a:pt x="957" y="40579"/>
                    <a:pt x="1232" y="64552"/>
                    <a:pt x="78" y="88415"/>
                  </a:cubicBezTo>
                  <a:cubicBezTo>
                    <a:pt x="-582" y="102326"/>
                    <a:pt x="2772" y="107329"/>
                    <a:pt x="17672" y="10677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C3DD155D-A7DF-60AD-981B-44BD91651AD0}"/>
              </a:ext>
            </a:extLst>
          </p:cNvPr>
          <p:cNvGrpSpPr/>
          <p:nvPr/>
        </p:nvGrpSpPr>
        <p:grpSpPr>
          <a:xfrm>
            <a:off x="7584933" y="2704117"/>
            <a:ext cx="123058" cy="398204"/>
            <a:chOff x="1308156" y="3906520"/>
            <a:chExt cx="535547" cy="1732977"/>
          </a:xfrm>
          <a:solidFill>
            <a:srgbClr val="67060C"/>
          </a:solidFill>
        </p:grpSpPr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A371E4F2-CAE7-A332-D0F4-AAA77A0BA36A}"/>
                </a:ext>
              </a:extLst>
            </p:cNvPr>
            <p:cNvSpPr/>
            <p:nvPr/>
          </p:nvSpPr>
          <p:spPr>
            <a:xfrm>
              <a:off x="1308647" y="4853654"/>
              <a:ext cx="534343" cy="785843"/>
            </a:xfrm>
            <a:custGeom>
              <a:avLst/>
              <a:gdLst>
                <a:gd name="connsiteX0" fmla="*/ 513169 w 534343"/>
                <a:gd name="connsiteY0" fmla="*/ 9 h 785843"/>
                <a:gd name="connsiteX1" fmla="*/ 268438 w 534343"/>
                <a:gd name="connsiteY1" fmla="*/ 559 h 785843"/>
                <a:gd name="connsiteX2" fmla="*/ 19583 w 534343"/>
                <a:gd name="connsiteY2" fmla="*/ 119 h 785843"/>
                <a:gd name="connsiteX3" fmla="*/ 3473 w 534343"/>
                <a:gd name="connsiteY3" fmla="*/ 19308 h 785843"/>
                <a:gd name="connsiteX4" fmla="*/ 19583 w 534343"/>
                <a:gd name="connsiteY4" fmla="*/ 78580 h 785843"/>
                <a:gd name="connsiteX5" fmla="*/ 29590 w 534343"/>
                <a:gd name="connsiteY5" fmla="*/ 527079 h 785843"/>
                <a:gd name="connsiteX6" fmla="*/ 64 w 534343"/>
                <a:gd name="connsiteY6" fmla="*/ 694393 h 785843"/>
                <a:gd name="connsiteX7" fmla="*/ 56917 w 534343"/>
                <a:gd name="connsiteY7" fmla="*/ 780717 h 785843"/>
                <a:gd name="connsiteX8" fmla="*/ 148574 w 534343"/>
                <a:gd name="connsiteY8" fmla="*/ 748716 h 785843"/>
                <a:gd name="connsiteX9" fmla="*/ 199544 w 534343"/>
                <a:gd name="connsiteY9" fmla="*/ 748661 h 785843"/>
                <a:gd name="connsiteX10" fmla="*/ 334913 w 534343"/>
                <a:gd name="connsiteY10" fmla="*/ 748881 h 785843"/>
                <a:gd name="connsiteX11" fmla="*/ 386927 w 534343"/>
                <a:gd name="connsiteY11" fmla="*/ 750311 h 785843"/>
                <a:gd name="connsiteX12" fmla="*/ 407161 w 534343"/>
                <a:gd name="connsiteY12" fmla="*/ 770545 h 785843"/>
                <a:gd name="connsiteX13" fmla="*/ 486777 w 534343"/>
                <a:gd name="connsiteY13" fmla="*/ 776593 h 785843"/>
                <a:gd name="connsiteX14" fmla="*/ 534337 w 534343"/>
                <a:gd name="connsiteY14" fmla="*/ 700716 h 785843"/>
                <a:gd name="connsiteX15" fmla="*/ 503656 w 534343"/>
                <a:gd name="connsiteY15" fmla="*/ 523340 h 785843"/>
                <a:gd name="connsiteX16" fmla="*/ 502062 w 534343"/>
                <a:gd name="connsiteY16" fmla="*/ 115529 h 785843"/>
                <a:gd name="connsiteX17" fmla="*/ 530873 w 534343"/>
                <a:gd name="connsiteY17" fmla="*/ 21563 h 785843"/>
                <a:gd name="connsiteX18" fmla="*/ 513169 w 534343"/>
                <a:gd name="connsiteY18" fmla="*/ 9 h 785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34343" h="785843">
                  <a:moveTo>
                    <a:pt x="513169" y="9"/>
                  </a:moveTo>
                  <a:cubicBezTo>
                    <a:pt x="431628" y="1274"/>
                    <a:pt x="350033" y="559"/>
                    <a:pt x="268438" y="559"/>
                  </a:cubicBezTo>
                  <a:cubicBezTo>
                    <a:pt x="186843" y="559"/>
                    <a:pt x="102553" y="1054"/>
                    <a:pt x="19583" y="119"/>
                  </a:cubicBezTo>
                  <a:cubicBezTo>
                    <a:pt x="3088" y="-46"/>
                    <a:pt x="339" y="4408"/>
                    <a:pt x="3473" y="19308"/>
                  </a:cubicBezTo>
                  <a:cubicBezTo>
                    <a:pt x="7652" y="39432"/>
                    <a:pt x="12216" y="59336"/>
                    <a:pt x="19583" y="78580"/>
                  </a:cubicBezTo>
                  <a:cubicBezTo>
                    <a:pt x="76381" y="226870"/>
                    <a:pt x="78910" y="376260"/>
                    <a:pt x="29590" y="527079"/>
                  </a:cubicBezTo>
                  <a:cubicBezTo>
                    <a:pt x="11886" y="581347"/>
                    <a:pt x="2044" y="637320"/>
                    <a:pt x="64" y="694393"/>
                  </a:cubicBezTo>
                  <a:cubicBezTo>
                    <a:pt x="-1365" y="734916"/>
                    <a:pt x="21123" y="768016"/>
                    <a:pt x="56917" y="780717"/>
                  </a:cubicBezTo>
                  <a:cubicBezTo>
                    <a:pt x="90952" y="792758"/>
                    <a:pt x="121962" y="781926"/>
                    <a:pt x="148574" y="748716"/>
                  </a:cubicBezTo>
                  <a:cubicBezTo>
                    <a:pt x="164739" y="728538"/>
                    <a:pt x="182994" y="728483"/>
                    <a:pt x="199544" y="748661"/>
                  </a:cubicBezTo>
                  <a:cubicBezTo>
                    <a:pt x="240231" y="798146"/>
                    <a:pt x="294335" y="798256"/>
                    <a:pt x="334913" y="748881"/>
                  </a:cubicBezTo>
                  <a:cubicBezTo>
                    <a:pt x="352067" y="727988"/>
                    <a:pt x="369882" y="728373"/>
                    <a:pt x="386927" y="750311"/>
                  </a:cubicBezTo>
                  <a:cubicBezTo>
                    <a:pt x="392865" y="757954"/>
                    <a:pt x="399078" y="765156"/>
                    <a:pt x="407161" y="770545"/>
                  </a:cubicBezTo>
                  <a:cubicBezTo>
                    <a:pt x="432563" y="787590"/>
                    <a:pt x="459340" y="790724"/>
                    <a:pt x="486777" y="776593"/>
                  </a:cubicBezTo>
                  <a:cubicBezTo>
                    <a:pt x="517292" y="760868"/>
                    <a:pt x="534722" y="735191"/>
                    <a:pt x="534337" y="700716"/>
                  </a:cubicBezTo>
                  <a:cubicBezTo>
                    <a:pt x="533622" y="640070"/>
                    <a:pt x="522076" y="581072"/>
                    <a:pt x="503656" y="523340"/>
                  </a:cubicBezTo>
                  <a:cubicBezTo>
                    <a:pt x="460220" y="387586"/>
                    <a:pt x="457415" y="251613"/>
                    <a:pt x="502062" y="115529"/>
                  </a:cubicBezTo>
                  <a:cubicBezTo>
                    <a:pt x="512289" y="84409"/>
                    <a:pt x="524990" y="54113"/>
                    <a:pt x="530873" y="21563"/>
                  </a:cubicBezTo>
                  <a:cubicBezTo>
                    <a:pt x="533732" y="5617"/>
                    <a:pt x="532138" y="-266"/>
                    <a:pt x="513169" y="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4CD4AA01-ACFB-D46E-11B3-E107BFE02E08}"/>
                </a:ext>
              </a:extLst>
            </p:cNvPr>
            <p:cNvSpPr/>
            <p:nvPr/>
          </p:nvSpPr>
          <p:spPr>
            <a:xfrm>
              <a:off x="1314374" y="4030998"/>
              <a:ext cx="528746" cy="543082"/>
            </a:xfrm>
            <a:custGeom>
              <a:avLst/>
              <a:gdLst>
                <a:gd name="connsiteX0" fmla="*/ 17650 w 528746"/>
                <a:gd name="connsiteY0" fmla="*/ 543075 h 543082"/>
                <a:gd name="connsiteX1" fmla="*/ 264416 w 528746"/>
                <a:gd name="connsiteY1" fmla="*/ 542635 h 543082"/>
                <a:gd name="connsiteX2" fmla="*/ 511181 w 528746"/>
                <a:gd name="connsiteY2" fmla="*/ 543075 h 543082"/>
                <a:gd name="connsiteX3" fmla="*/ 527950 w 528746"/>
                <a:gd name="connsiteY3" fmla="*/ 523171 h 543082"/>
                <a:gd name="connsiteX4" fmla="*/ 476706 w 528746"/>
                <a:gd name="connsiteY4" fmla="*/ 394400 h 543082"/>
                <a:gd name="connsiteX5" fmla="*/ 354863 w 528746"/>
                <a:gd name="connsiteY5" fmla="*/ 12816 h 543082"/>
                <a:gd name="connsiteX6" fmla="*/ 339413 w 528746"/>
                <a:gd name="connsiteY6" fmla="*/ 115 h 543082"/>
                <a:gd name="connsiteX7" fmla="*/ 189308 w 528746"/>
                <a:gd name="connsiteY7" fmla="*/ 5 h 543082"/>
                <a:gd name="connsiteX8" fmla="*/ 173913 w 528746"/>
                <a:gd name="connsiteY8" fmla="*/ 15016 h 543082"/>
                <a:gd name="connsiteX9" fmla="*/ 163631 w 528746"/>
                <a:gd name="connsiteY9" fmla="*/ 98480 h 543082"/>
                <a:gd name="connsiteX10" fmla="*/ 39149 w 528746"/>
                <a:gd name="connsiteY10" fmla="*/ 417823 h 543082"/>
                <a:gd name="connsiteX11" fmla="*/ 881 w 528746"/>
                <a:gd name="connsiteY11" fmla="*/ 523281 h 543082"/>
                <a:gd name="connsiteX12" fmla="*/ 17705 w 528746"/>
                <a:gd name="connsiteY12" fmla="*/ 543075 h 54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8746" h="543082">
                  <a:moveTo>
                    <a:pt x="17650" y="543075"/>
                  </a:moveTo>
                  <a:cubicBezTo>
                    <a:pt x="99905" y="542195"/>
                    <a:pt x="182160" y="542635"/>
                    <a:pt x="264416" y="542635"/>
                  </a:cubicBezTo>
                  <a:cubicBezTo>
                    <a:pt x="346671" y="542635"/>
                    <a:pt x="428926" y="542140"/>
                    <a:pt x="511181" y="543075"/>
                  </a:cubicBezTo>
                  <a:cubicBezTo>
                    <a:pt x="527950" y="543240"/>
                    <a:pt x="530370" y="538127"/>
                    <a:pt x="527950" y="523171"/>
                  </a:cubicBezTo>
                  <a:cubicBezTo>
                    <a:pt x="520363" y="476325"/>
                    <a:pt x="499579" y="435198"/>
                    <a:pt x="476706" y="394400"/>
                  </a:cubicBezTo>
                  <a:cubicBezTo>
                    <a:pt x="410011" y="275636"/>
                    <a:pt x="363605" y="150110"/>
                    <a:pt x="354863" y="12816"/>
                  </a:cubicBezTo>
                  <a:cubicBezTo>
                    <a:pt x="354093" y="995"/>
                    <a:pt x="348815" y="60"/>
                    <a:pt x="339413" y="115"/>
                  </a:cubicBezTo>
                  <a:cubicBezTo>
                    <a:pt x="289378" y="390"/>
                    <a:pt x="239343" y="610"/>
                    <a:pt x="189308" y="5"/>
                  </a:cubicBezTo>
                  <a:cubicBezTo>
                    <a:pt x="177597" y="-160"/>
                    <a:pt x="174023" y="3524"/>
                    <a:pt x="173913" y="15016"/>
                  </a:cubicBezTo>
                  <a:cubicBezTo>
                    <a:pt x="173528" y="43167"/>
                    <a:pt x="168855" y="70934"/>
                    <a:pt x="163631" y="98480"/>
                  </a:cubicBezTo>
                  <a:cubicBezTo>
                    <a:pt x="141858" y="212571"/>
                    <a:pt x="97706" y="317974"/>
                    <a:pt x="39149" y="417823"/>
                  </a:cubicBezTo>
                  <a:cubicBezTo>
                    <a:pt x="19960" y="450593"/>
                    <a:pt x="7588" y="485837"/>
                    <a:pt x="881" y="523281"/>
                  </a:cubicBezTo>
                  <a:cubicBezTo>
                    <a:pt x="-1814" y="538401"/>
                    <a:pt x="1100" y="543295"/>
                    <a:pt x="17705" y="543075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170D5D-4DED-957D-68DE-C7274D6176A3}"/>
                </a:ext>
              </a:extLst>
            </p:cNvPr>
            <p:cNvSpPr/>
            <p:nvPr/>
          </p:nvSpPr>
          <p:spPr>
            <a:xfrm>
              <a:off x="1308156" y="4597164"/>
              <a:ext cx="535547" cy="236211"/>
            </a:xfrm>
            <a:custGeom>
              <a:avLst/>
              <a:gdLst>
                <a:gd name="connsiteX0" fmla="*/ 517618 w 535547"/>
                <a:gd name="connsiteY0" fmla="*/ 2 h 236211"/>
                <a:gd name="connsiteX1" fmla="*/ 268764 w 535547"/>
                <a:gd name="connsiteY1" fmla="*/ 387 h 236211"/>
                <a:gd name="connsiteX2" fmla="*/ 17875 w 535547"/>
                <a:gd name="connsiteY2" fmla="*/ 2 h 236211"/>
                <a:gd name="connsiteX3" fmla="*/ 5 w 535547"/>
                <a:gd name="connsiteY3" fmla="*/ 17982 h 236211"/>
                <a:gd name="connsiteX4" fmla="*/ 5 w 535547"/>
                <a:gd name="connsiteY4" fmla="*/ 219551 h 236211"/>
                <a:gd name="connsiteX5" fmla="*/ 16940 w 535547"/>
                <a:gd name="connsiteY5" fmla="*/ 236211 h 236211"/>
                <a:gd name="connsiteX6" fmla="*/ 518718 w 535547"/>
                <a:gd name="connsiteY6" fmla="*/ 236211 h 236211"/>
                <a:gd name="connsiteX7" fmla="*/ 535543 w 535547"/>
                <a:gd name="connsiteY7" fmla="*/ 219441 h 236211"/>
                <a:gd name="connsiteX8" fmla="*/ 535543 w 535547"/>
                <a:gd name="connsiteY8" fmla="*/ 17872 h 236211"/>
                <a:gd name="connsiteX9" fmla="*/ 517563 w 535547"/>
                <a:gd name="connsiteY9" fmla="*/ 2 h 236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547" h="236211">
                  <a:moveTo>
                    <a:pt x="517618" y="2"/>
                  </a:moveTo>
                  <a:cubicBezTo>
                    <a:pt x="434703" y="717"/>
                    <a:pt x="351734" y="387"/>
                    <a:pt x="268764" y="387"/>
                  </a:cubicBezTo>
                  <a:cubicBezTo>
                    <a:pt x="185794" y="387"/>
                    <a:pt x="101505" y="772"/>
                    <a:pt x="17875" y="2"/>
                  </a:cubicBezTo>
                  <a:cubicBezTo>
                    <a:pt x="3359" y="-108"/>
                    <a:pt x="-159" y="3686"/>
                    <a:pt x="5" y="17982"/>
                  </a:cubicBezTo>
                  <a:cubicBezTo>
                    <a:pt x="775" y="85172"/>
                    <a:pt x="775" y="152361"/>
                    <a:pt x="5" y="219551"/>
                  </a:cubicBezTo>
                  <a:cubicBezTo>
                    <a:pt x="-159" y="233187"/>
                    <a:pt x="3744" y="236266"/>
                    <a:pt x="16940" y="236211"/>
                  </a:cubicBezTo>
                  <a:cubicBezTo>
                    <a:pt x="184200" y="235771"/>
                    <a:pt x="351459" y="235771"/>
                    <a:pt x="518718" y="236211"/>
                  </a:cubicBezTo>
                  <a:cubicBezTo>
                    <a:pt x="532134" y="236211"/>
                    <a:pt x="535653" y="232857"/>
                    <a:pt x="535543" y="219441"/>
                  </a:cubicBezTo>
                  <a:cubicBezTo>
                    <a:pt x="534828" y="152251"/>
                    <a:pt x="534773" y="85062"/>
                    <a:pt x="535543" y="17872"/>
                  </a:cubicBezTo>
                  <a:cubicBezTo>
                    <a:pt x="535708" y="3411"/>
                    <a:pt x="531914" y="-108"/>
                    <a:pt x="517563" y="2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FA690FA8-9CA1-4F6C-070A-FF4D6C4C95B0}"/>
                </a:ext>
              </a:extLst>
            </p:cNvPr>
            <p:cNvSpPr/>
            <p:nvPr/>
          </p:nvSpPr>
          <p:spPr>
            <a:xfrm>
              <a:off x="1455604" y="3906520"/>
              <a:ext cx="240558" cy="106834"/>
            </a:xfrm>
            <a:custGeom>
              <a:avLst/>
              <a:gdLst>
                <a:gd name="connsiteX0" fmla="*/ 17727 w 240558"/>
                <a:gd name="connsiteY0" fmla="*/ 106834 h 106834"/>
                <a:gd name="connsiteX1" fmla="*/ 118182 w 240558"/>
                <a:gd name="connsiteY1" fmla="*/ 106449 h 106834"/>
                <a:gd name="connsiteX2" fmla="*/ 224794 w 240558"/>
                <a:gd name="connsiteY2" fmla="*/ 106779 h 106834"/>
                <a:gd name="connsiteX3" fmla="*/ 240520 w 240558"/>
                <a:gd name="connsiteY3" fmla="*/ 90724 h 106834"/>
                <a:gd name="connsiteX4" fmla="*/ 240520 w 240558"/>
                <a:gd name="connsiteY4" fmla="*/ 14847 h 106834"/>
                <a:gd name="connsiteX5" fmla="*/ 225014 w 240558"/>
                <a:gd name="connsiteY5" fmla="*/ 112 h 106834"/>
                <a:gd name="connsiteX6" fmla="*/ 15858 w 240558"/>
                <a:gd name="connsiteY6" fmla="*/ 2 h 106834"/>
                <a:gd name="connsiteX7" fmla="*/ 188 w 240558"/>
                <a:gd name="connsiteY7" fmla="*/ 16662 h 106834"/>
                <a:gd name="connsiteX8" fmla="*/ 78 w 240558"/>
                <a:gd name="connsiteY8" fmla="*/ 88415 h 106834"/>
                <a:gd name="connsiteX9" fmla="*/ 17672 w 240558"/>
                <a:gd name="connsiteY9" fmla="*/ 106779 h 10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0558" h="106834">
                  <a:moveTo>
                    <a:pt x="17727" y="106834"/>
                  </a:moveTo>
                  <a:cubicBezTo>
                    <a:pt x="51157" y="105625"/>
                    <a:pt x="84697" y="106449"/>
                    <a:pt x="118182" y="106449"/>
                  </a:cubicBezTo>
                  <a:cubicBezTo>
                    <a:pt x="153756" y="106449"/>
                    <a:pt x="189275" y="105790"/>
                    <a:pt x="224794" y="106779"/>
                  </a:cubicBezTo>
                  <a:cubicBezTo>
                    <a:pt x="237770" y="107109"/>
                    <a:pt x="240959" y="103095"/>
                    <a:pt x="240520" y="90724"/>
                  </a:cubicBezTo>
                  <a:cubicBezTo>
                    <a:pt x="239585" y="65487"/>
                    <a:pt x="239695" y="40140"/>
                    <a:pt x="240520" y="14847"/>
                  </a:cubicBezTo>
                  <a:cubicBezTo>
                    <a:pt x="240904" y="2751"/>
                    <a:pt x="236286" y="2"/>
                    <a:pt x="225014" y="112"/>
                  </a:cubicBezTo>
                  <a:cubicBezTo>
                    <a:pt x="155295" y="497"/>
                    <a:pt x="85577" y="662"/>
                    <a:pt x="15858" y="2"/>
                  </a:cubicBezTo>
                  <a:cubicBezTo>
                    <a:pt x="2607" y="-108"/>
                    <a:pt x="-197" y="4785"/>
                    <a:pt x="188" y="16662"/>
                  </a:cubicBezTo>
                  <a:cubicBezTo>
                    <a:pt x="957" y="40579"/>
                    <a:pt x="1232" y="64552"/>
                    <a:pt x="78" y="88415"/>
                  </a:cubicBezTo>
                  <a:cubicBezTo>
                    <a:pt x="-582" y="102326"/>
                    <a:pt x="2772" y="107329"/>
                    <a:pt x="17672" y="10677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257" name="Group 256">
            <a:extLst>
              <a:ext uri="{FF2B5EF4-FFF2-40B4-BE49-F238E27FC236}">
                <a16:creationId xmlns:a16="http://schemas.microsoft.com/office/drawing/2014/main" id="{090EBDFC-F42D-DED2-4D6D-C7B0C254F6AA}"/>
              </a:ext>
            </a:extLst>
          </p:cNvPr>
          <p:cNvGrpSpPr/>
          <p:nvPr/>
        </p:nvGrpSpPr>
        <p:grpSpPr>
          <a:xfrm>
            <a:off x="8340437" y="4356969"/>
            <a:ext cx="123058" cy="398204"/>
            <a:chOff x="1308156" y="3906520"/>
            <a:chExt cx="535547" cy="1732977"/>
          </a:xfrm>
          <a:solidFill>
            <a:srgbClr val="67060C"/>
          </a:solidFill>
        </p:grpSpPr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A4348C57-B2AB-5066-F44C-475118EAA456}"/>
                </a:ext>
              </a:extLst>
            </p:cNvPr>
            <p:cNvSpPr/>
            <p:nvPr/>
          </p:nvSpPr>
          <p:spPr>
            <a:xfrm>
              <a:off x="1308647" y="4853654"/>
              <a:ext cx="534343" cy="785843"/>
            </a:xfrm>
            <a:custGeom>
              <a:avLst/>
              <a:gdLst>
                <a:gd name="connsiteX0" fmla="*/ 513169 w 534343"/>
                <a:gd name="connsiteY0" fmla="*/ 9 h 785843"/>
                <a:gd name="connsiteX1" fmla="*/ 268438 w 534343"/>
                <a:gd name="connsiteY1" fmla="*/ 559 h 785843"/>
                <a:gd name="connsiteX2" fmla="*/ 19583 w 534343"/>
                <a:gd name="connsiteY2" fmla="*/ 119 h 785843"/>
                <a:gd name="connsiteX3" fmla="*/ 3473 w 534343"/>
                <a:gd name="connsiteY3" fmla="*/ 19308 h 785843"/>
                <a:gd name="connsiteX4" fmla="*/ 19583 w 534343"/>
                <a:gd name="connsiteY4" fmla="*/ 78580 h 785843"/>
                <a:gd name="connsiteX5" fmla="*/ 29590 w 534343"/>
                <a:gd name="connsiteY5" fmla="*/ 527079 h 785843"/>
                <a:gd name="connsiteX6" fmla="*/ 64 w 534343"/>
                <a:gd name="connsiteY6" fmla="*/ 694393 h 785843"/>
                <a:gd name="connsiteX7" fmla="*/ 56917 w 534343"/>
                <a:gd name="connsiteY7" fmla="*/ 780717 h 785843"/>
                <a:gd name="connsiteX8" fmla="*/ 148574 w 534343"/>
                <a:gd name="connsiteY8" fmla="*/ 748716 h 785843"/>
                <a:gd name="connsiteX9" fmla="*/ 199544 w 534343"/>
                <a:gd name="connsiteY9" fmla="*/ 748661 h 785843"/>
                <a:gd name="connsiteX10" fmla="*/ 334913 w 534343"/>
                <a:gd name="connsiteY10" fmla="*/ 748881 h 785843"/>
                <a:gd name="connsiteX11" fmla="*/ 386927 w 534343"/>
                <a:gd name="connsiteY11" fmla="*/ 750311 h 785843"/>
                <a:gd name="connsiteX12" fmla="*/ 407161 w 534343"/>
                <a:gd name="connsiteY12" fmla="*/ 770545 h 785843"/>
                <a:gd name="connsiteX13" fmla="*/ 486777 w 534343"/>
                <a:gd name="connsiteY13" fmla="*/ 776593 h 785843"/>
                <a:gd name="connsiteX14" fmla="*/ 534337 w 534343"/>
                <a:gd name="connsiteY14" fmla="*/ 700716 h 785843"/>
                <a:gd name="connsiteX15" fmla="*/ 503656 w 534343"/>
                <a:gd name="connsiteY15" fmla="*/ 523340 h 785843"/>
                <a:gd name="connsiteX16" fmla="*/ 502062 w 534343"/>
                <a:gd name="connsiteY16" fmla="*/ 115529 h 785843"/>
                <a:gd name="connsiteX17" fmla="*/ 530873 w 534343"/>
                <a:gd name="connsiteY17" fmla="*/ 21563 h 785843"/>
                <a:gd name="connsiteX18" fmla="*/ 513169 w 534343"/>
                <a:gd name="connsiteY18" fmla="*/ 9 h 785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34343" h="785843">
                  <a:moveTo>
                    <a:pt x="513169" y="9"/>
                  </a:moveTo>
                  <a:cubicBezTo>
                    <a:pt x="431628" y="1274"/>
                    <a:pt x="350033" y="559"/>
                    <a:pt x="268438" y="559"/>
                  </a:cubicBezTo>
                  <a:cubicBezTo>
                    <a:pt x="186843" y="559"/>
                    <a:pt x="102553" y="1054"/>
                    <a:pt x="19583" y="119"/>
                  </a:cubicBezTo>
                  <a:cubicBezTo>
                    <a:pt x="3088" y="-46"/>
                    <a:pt x="339" y="4408"/>
                    <a:pt x="3473" y="19308"/>
                  </a:cubicBezTo>
                  <a:cubicBezTo>
                    <a:pt x="7652" y="39432"/>
                    <a:pt x="12216" y="59336"/>
                    <a:pt x="19583" y="78580"/>
                  </a:cubicBezTo>
                  <a:cubicBezTo>
                    <a:pt x="76381" y="226870"/>
                    <a:pt x="78910" y="376260"/>
                    <a:pt x="29590" y="527079"/>
                  </a:cubicBezTo>
                  <a:cubicBezTo>
                    <a:pt x="11886" y="581347"/>
                    <a:pt x="2044" y="637320"/>
                    <a:pt x="64" y="694393"/>
                  </a:cubicBezTo>
                  <a:cubicBezTo>
                    <a:pt x="-1365" y="734916"/>
                    <a:pt x="21123" y="768016"/>
                    <a:pt x="56917" y="780717"/>
                  </a:cubicBezTo>
                  <a:cubicBezTo>
                    <a:pt x="90952" y="792758"/>
                    <a:pt x="121962" y="781926"/>
                    <a:pt x="148574" y="748716"/>
                  </a:cubicBezTo>
                  <a:cubicBezTo>
                    <a:pt x="164739" y="728538"/>
                    <a:pt x="182994" y="728483"/>
                    <a:pt x="199544" y="748661"/>
                  </a:cubicBezTo>
                  <a:cubicBezTo>
                    <a:pt x="240231" y="798146"/>
                    <a:pt x="294335" y="798256"/>
                    <a:pt x="334913" y="748881"/>
                  </a:cubicBezTo>
                  <a:cubicBezTo>
                    <a:pt x="352067" y="727988"/>
                    <a:pt x="369882" y="728373"/>
                    <a:pt x="386927" y="750311"/>
                  </a:cubicBezTo>
                  <a:cubicBezTo>
                    <a:pt x="392865" y="757954"/>
                    <a:pt x="399078" y="765156"/>
                    <a:pt x="407161" y="770545"/>
                  </a:cubicBezTo>
                  <a:cubicBezTo>
                    <a:pt x="432563" y="787590"/>
                    <a:pt x="459340" y="790724"/>
                    <a:pt x="486777" y="776593"/>
                  </a:cubicBezTo>
                  <a:cubicBezTo>
                    <a:pt x="517292" y="760868"/>
                    <a:pt x="534722" y="735191"/>
                    <a:pt x="534337" y="700716"/>
                  </a:cubicBezTo>
                  <a:cubicBezTo>
                    <a:pt x="533622" y="640070"/>
                    <a:pt x="522076" y="581072"/>
                    <a:pt x="503656" y="523340"/>
                  </a:cubicBezTo>
                  <a:cubicBezTo>
                    <a:pt x="460220" y="387586"/>
                    <a:pt x="457415" y="251613"/>
                    <a:pt x="502062" y="115529"/>
                  </a:cubicBezTo>
                  <a:cubicBezTo>
                    <a:pt x="512289" y="84409"/>
                    <a:pt x="524990" y="54113"/>
                    <a:pt x="530873" y="21563"/>
                  </a:cubicBezTo>
                  <a:cubicBezTo>
                    <a:pt x="533732" y="5617"/>
                    <a:pt x="532138" y="-266"/>
                    <a:pt x="513169" y="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F2338DFF-EAD6-399E-611E-2600D35E05AF}"/>
                </a:ext>
              </a:extLst>
            </p:cNvPr>
            <p:cNvSpPr/>
            <p:nvPr/>
          </p:nvSpPr>
          <p:spPr>
            <a:xfrm>
              <a:off x="1314374" y="4030998"/>
              <a:ext cx="528746" cy="543082"/>
            </a:xfrm>
            <a:custGeom>
              <a:avLst/>
              <a:gdLst>
                <a:gd name="connsiteX0" fmla="*/ 17650 w 528746"/>
                <a:gd name="connsiteY0" fmla="*/ 543075 h 543082"/>
                <a:gd name="connsiteX1" fmla="*/ 264416 w 528746"/>
                <a:gd name="connsiteY1" fmla="*/ 542635 h 543082"/>
                <a:gd name="connsiteX2" fmla="*/ 511181 w 528746"/>
                <a:gd name="connsiteY2" fmla="*/ 543075 h 543082"/>
                <a:gd name="connsiteX3" fmla="*/ 527950 w 528746"/>
                <a:gd name="connsiteY3" fmla="*/ 523171 h 543082"/>
                <a:gd name="connsiteX4" fmla="*/ 476706 w 528746"/>
                <a:gd name="connsiteY4" fmla="*/ 394400 h 543082"/>
                <a:gd name="connsiteX5" fmla="*/ 354863 w 528746"/>
                <a:gd name="connsiteY5" fmla="*/ 12816 h 543082"/>
                <a:gd name="connsiteX6" fmla="*/ 339413 w 528746"/>
                <a:gd name="connsiteY6" fmla="*/ 115 h 543082"/>
                <a:gd name="connsiteX7" fmla="*/ 189308 w 528746"/>
                <a:gd name="connsiteY7" fmla="*/ 5 h 543082"/>
                <a:gd name="connsiteX8" fmla="*/ 173913 w 528746"/>
                <a:gd name="connsiteY8" fmla="*/ 15016 h 543082"/>
                <a:gd name="connsiteX9" fmla="*/ 163631 w 528746"/>
                <a:gd name="connsiteY9" fmla="*/ 98480 h 543082"/>
                <a:gd name="connsiteX10" fmla="*/ 39149 w 528746"/>
                <a:gd name="connsiteY10" fmla="*/ 417823 h 543082"/>
                <a:gd name="connsiteX11" fmla="*/ 881 w 528746"/>
                <a:gd name="connsiteY11" fmla="*/ 523281 h 543082"/>
                <a:gd name="connsiteX12" fmla="*/ 17705 w 528746"/>
                <a:gd name="connsiteY12" fmla="*/ 543075 h 54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8746" h="543082">
                  <a:moveTo>
                    <a:pt x="17650" y="543075"/>
                  </a:moveTo>
                  <a:cubicBezTo>
                    <a:pt x="99905" y="542195"/>
                    <a:pt x="182160" y="542635"/>
                    <a:pt x="264416" y="542635"/>
                  </a:cubicBezTo>
                  <a:cubicBezTo>
                    <a:pt x="346671" y="542635"/>
                    <a:pt x="428926" y="542140"/>
                    <a:pt x="511181" y="543075"/>
                  </a:cubicBezTo>
                  <a:cubicBezTo>
                    <a:pt x="527950" y="543240"/>
                    <a:pt x="530370" y="538127"/>
                    <a:pt x="527950" y="523171"/>
                  </a:cubicBezTo>
                  <a:cubicBezTo>
                    <a:pt x="520363" y="476325"/>
                    <a:pt x="499579" y="435198"/>
                    <a:pt x="476706" y="394400"/>
                  </a:cubicBezTo>
                  <a:cubicBezTo>
                    <a:pt x="410011" y="275636"/>
                    <a:pt x="363605" y="150110"/>
                    <a:pt x="354863" y="12816"/>
                  </a:cubicBezTo>
                  <a:cubicBezTo>
                    <a:pt x="354093" y="995"/>
                    <a:pt x="348815" y="60"/>
                    <a:pt x="339413" y="115"/>
                  </a:cubicBezTo>
                  <a:cubicBezTo>
                    <a:pt x="289378" y="390"/>
                    <a:pt x="239343" y="610"/>
                    <a:pt x="189308" y="5"/>
                  </a:cubicBezTo>
                  <a:cubicBezTo>
                    <a:pt x="177597" y="-160"/>
                    <a:pt x="174023" y="3524"/>
                    <a:pt x="173913" y="15016"/>
                  </a:cubicBezTo>
                  <a:cubicBezTo>
                    <a:pt x="173528" y="43167"/>
                    <a:pt x="168855" y="70934"/>
                    <a:pt x="163631" y="98480"/>
                  </a:cubicBezTo>
                  <a:cubicBezTo>
                    <a:pt x="141858" y="212571"/>
                    <a:pt x="97706" y="317974"/>
                    <a:pt x="39149" y="417823"/>
                  </a:cubicBezTo>
                  <a:cubicBezTo>
                    <a:pt x="19960" y="450593"/>
                    <a:pt x="7588" y="485837"/>
                    <a:pt x="881" y="523281"/>
                  </a:cubicBezTo>
                  <a:cubicBezTo>
                    <a:pt x="-1814" y="538401"/>
                    <a:pt x="1100" y="543295"/>
                    <a:pt x="17705" y="543075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E13782-560D-800E-9071-EE2B3A078AFF}"/>
                </a:ext>
              </a:extLst>
            </p:cNvPr>
            <p:cNvSpPr/>
            <p:nvPr/>
          </p:nvSpPr>
          <p:spPr>
            <a:xfrm>
              <a:off x="1308156" y="4597164"/>
              <a:ext cx="535547" cy="236211"/>
            </a:xfrm>
            <a:custGeom>
              <a:avLst/>
              <a:gdLst>
                <a:gd name="connsiteX0" fmla="*/ 517618 w 535547"/>
                <a:gd name="connsiteY0" fmla="*/ 2 h 236211"/>
                <a:gd name="connsiteX1" fmla="*/ 268764 w 535547"/>
                <a:gd name="connsiteY1" fmla="*/ 387 h 236211"/>
                <a:gd name="connsiteX2" fmla="*/ 17875 w 535547"/>
                <a:gd name="connsiteY2" fmla="*/ 2 h 236211"/>
                <a:gd name="connsiteX3" fmla="*/ 5 w 535547"/>
                <a:gd name="connsiteY3" fmla="*/ 17982 h 236211"/>
                <a:gd name="connsiteX4" fmla="*/ 5 w 535547"/>
                <a:gd name="connsiteY4" fmla="*/ 219551 h 236211"/>
                <a:gd name="connsiteX5" fmla="*/ 16940 w 535547"/>
                <a:gd name="connsiteY5" fmla="*/ 236211 h 236211"/>
                <a:gd name="connsiteX6" fmla="*/ 518718 w 535547"/>
                <a:gd name="connsiteY6" fmla="*/ 236211 h 236211"/>
                <a:gd name="connsiteX7" fmla="*/ 535543 w 535547"/>
                <a:gd name="connsiteY7" fmla="*/ 219441 h 236211"/>
                <a:gd name="connsiteX8" fmla="*/ 535543 w 535547"/>
                <a:gd name="connsiteY8" fmla="*/ 17872 h 236211"/>
                <a:gd name="connsiteX9" fmla="*/ 517563 w 535547"/>
                <a:gd name="connsiteY9" fmla="*/ 2 h 236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547" h="236211">
                  <a:moveTo>
                    <a:pt x="517618" y="2"/>
                  </a:moveTo>
                  <a:cubicBezTo>
                    <a:pt x="434703" y="717"/>
                    <a:pt x="351734" y="387"/>
                    <a:pt x="268764" y="387"/>
                  </a:cubicBezTo>
                  <a:cubicBezTo>
                    <a:pt x="185794" y="387"/>
                    <a:pt x="101505" y="772"/>
                    <a:pt x="17875" y="2"/>
                  </a:cubicBezTo>
                  <a:cubicBezTo>
                    <a:pt x="3359" y="-108"/>
                    <a:pt x="-159" y="3686"/>
                    <a:pt x="5" y="17982"/>
                  </a:cubicBezTo>
                  <a:cubicBezTo>
                    <a:pt x="775" y="85172"/>
                    <a:pt x="775" y="152361"/>
                    <a:pt x="5" y="219551"/>
                  </a:cubicBezTo>
                  <a:cubicBezTo>
                    <a:pt x="-159" y="233187"/>
                    <a:pt x="3744" y="236266"/>
                    <a:pt x="16940" y="236211"/>
                  </a:cubicBezTo>
                  <a:cubicBezTo>
                    <a:pt x="184200" y="235771"/>
                    <a:pt x="351459" y="235771"/>
                    <a:pt x="518718" y="236211"/>
                  </a:cubicBezTo>
                  <a:cubicBezTo>
                    <a:pt x="532134" y="236211"/>
                    <a:pt x="535653" y="232857"/>
                    <a:pt x="535543" y="219441"/>
                  </a:cubicBezTo>
                  <a:cubicBezTo>
                    <a:pt x="534828" y="152251"/>
                    <a:pt x="534773" y="85062"/>
                    <a:pt x="535543" y="17872"/>
                  </a:cubicBezTo>
                  <a:cubicBezTo>
                    <a:pt x="535708" y="3411"/>
                    <a:pt x="531914" y="-108"/>
                    <a:pt x="517563" y="2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0467DFF7-2BC3-64D5-F7AE-C374BAE92EA9}"/>
                </a:ext>
              </a:extLst>
            </p:cNvPr>
            <p:cNvSpPr/>
            <p:nvPr/>
          </p:nvSpPr>
          <p:spPr>
            <a:xfrm>
              <a:off x="1455604" y="3906520"/>
              <a:ext cx="240558" cy="106834"/>
            </a:xfrm>
            <a:custGeom>
              <a:avLst/>
              <a:gdLst>
                <a:gd name="connsiteX0" fmla="*/ 17727 w 240558"/>
                <a:gd name="connsiteY0" fmla="*/ 106834 h 106834"/>
                <a:gd name="connsiteX1" fmla="*/ 118182 w 240558"/>
                <a:gd name="connsiteY1" fmla="*/ 106449 h 106834"/>
                <a:gd name="connsiteX2" fmla="*/ 224794 w 240558"/>
                <a:gd name="connsiteY2" fmla="*/ 106779 h 106834"/>
                <a:gd name="connsiteX3" fmla="*/ 240520 w 240558"/>
                <a:gd name="connsiteY3" fmla="*/ 90724 h 106834"/>
                <a:gd name="connsiteX4" fmla="*/ 240520 w 240558"/>
                <a:gd name="connsiteY4" fmla="*/ 14847 h 106834"/>
                <a:gd name="connsiteX5" fmla="*/ 225014 w 240558"/>
                <a:gd name="connsiteY5" fmla="*/ 112 h 106834"/>
                <a:gd name="connsiteX6" fmla="*/ 15858 w 240558"/>
                <a:gd name="connsiteY6" fmla="*/ 2 h 106834"/>
                <a:gd name="connsiteX7" fmla="*/ 188 w 240558"/>
                <a:gd name="connsiteY7" fmla="*/ 16662 h 106834"/>
                <a:gd name="connsiteX8" fmla="*/ 78 w 240558"/>
                <a:gd name="connsiteY8" fmla="*/ 88415 h 106834"/>
                <a:gd name="connsiteX9" fmla="*/ 17672 w 240558"/>
                <a:gd name="connsiteY9" fmla="*/ 106779 h 10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0558" h="106834">
                  <a:moveTo>
                    <a:pt x="17727" y="106834"/>
                  </a:moveTo>
                  <a:cubicBezTo>
                    <a:pt x="51157" y="105625"/>
                    <a:pt x="84697" y="106449"/>
                    <a:pt x="118182" y="106449"/>
                  </a:cubicBezTo>
                  <a:cubicBezTo>
                    <a:pt x="153756" y="106449"/>
                    <a:pt x="189275" y="105790"/>
                    <a:pt x="224794" y="106779"/>
                  </a:cubicBezTo>
                  <a:cubicBezTo>
                    <a:pt x="237770" y="107109"/>
                    <a:pt x="240959" y="103095"/>
                    <a:pt x="240520" y="90724"/>
                  </a:cubicBezTo>
                  <a:cubicBezTo>
                    <a:pt x="239585" y="65487"/>
                    <a:pt x="239695" y="40140"/>
                    <a:pt x="240520" y="14847"/>
                  </a:cubicBezTo>
                  <a:cubicBezTo>
                    <a:pt x="240904" y="2751"/>
                    <a:pt x="236286" y="2"/>
                    <a:pt x="225014" y="112"/>
                  </a:cubicBezTo>
                  <a:cubicBezTo>
                    <a:pt x="155295" y="497"/>
                    <a:pt x="85577" y="662"/>
                    <a:pt x="15858" y="2"/>
                  </a:cubicBezTo>
                  <a:cubicBezTo>
                    <a:pt x="2607" y="-108"/>
                    <a:pt x="-197" y="4785"/>
                    <a:pt x="188" y="16662"/>
                  </a:cubicBezTo>
                  <a:cubicBezTo>
                    <a:pt x="957" y="40579"/>
                    <a:pt x="1232" y="64552"/>
                    <a:pt x="78" y="88415"/>
                  </a:cubicBezTo>
                  <a:cubicBezTo>
                    <a:pt x="-582" y="102326"/>
                    <a:pt x="2772" y="107329"/>
                    <a:pt x="17672" y="10677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8256FCE5-E94D-A3E6-9738-DBB630FA0A72}"/>
              </a:ext>
            </a:extLst>
          </p:cNvPr>
          <p:cNvGrpSpPr/>
          <p:nvPr/>
        </p:nvGrpSpPr>
        <p:grpSpPr>
          <a:xfrm>
            <a:off x="10660185" y="2601000"/>
            <a:ext cx="123058" cy="398204"/>
            <a:chOff x="1308156" y="3906520"/>
            <a:chExt cx="535547" cy="1732977"/>
          </a:xfrm>
          <a:solidFill>
            <a:srgbClr val="67060C"/>
          </a:solidFill>
        </p:grpSpPr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D8B6C578-C1FD-9822-76A4-0C343B36018E}"/>
                </a:ext>
              </a:extLst>
            </p:cNvPr>
            <p:cNvSpPr/>
            <p:nvPr/>
          </p:nvSpPr>
          <p:spPr>
            <a:xfrm>
              <a:off x="1308647" y="4853654"/>
              <a:ext cx="534343" cy="785843"/>
            </a:xfrm>
            <a:custGeom>
              <a:avLst/>
              <a:gdLst>
                <a:gd name="connsiteX0" fmla="*/ 513169 w 534343"/>
                <a:gd name="connsiteY0" fmla="*/ 9 h 785843"/>
                <a:gd name="connsiteX1" fmla="*/ 268438 w 534343"/>
                <a:gd name="connsiteY1" fmla="*/ 559 h 785843"/>
                <a:gd name="connsiteX2" fmla="*/ 19583 w 534343"/>
                <a:gd name="connsiteY2" fmla="*/ 119 h 785843"/>
                <a:gd name="connsiteX3" fmla="*/ 3473 w 534343"/>
                <a:gd name="connsiteY3" fmla="*/ 19308 h 785843"/>
                <a:gd name="connsiteX4" fmla="*/ 19583 w 534343"/>
                <a:gd name="connsiteY4" fmla="*/ 78580 h 785843"/>
                <a:gd name="connsiteX5" fmla="*/ 29590 w 534343"/>
                <a:gd name="connsiteY5" fmla="*/ 527079 h 785843"/>
                <a:gd name="connsiteX6" fmla="*/ 64 w 534343"/>
                <a:gd name="connsiteY6" fmla="*/ 694393 h 785843"/>
                <a:gd name="connsiteX7" fmla="*/ 56917 w 534343"/>
                <a:gd name="connsiteY7" fmla="*/ 780717 h 785843"/>
                <a:gd name="connsiteX8" fmla="*/ 148574 w 534343"/>
                <a:gd name="connsiteY8" fmla="*/ 748716 h 785843"/>
                <a:gd name="connsiteX9" fmla="*/ 199544 w 534343"/>
                <a:gd name="connsiteY9" fmla="*/ 748661 h 785843"/>
                <a:gd name="connsiteX10" fmla="*/ 334913 w 534343"/>
                <a:gd name="connsiteY10" fmla="*/ 748881 h 785843"/>
                <a:gd name="connsiteX11" fmla="*/ 386927 w 534343"/>
                <a:gd name="connsiteY11" fmla="*/ 750311 h 785843"/>
                <a:gd name="connsiteX12" fmla="*/ 407161 w 534343"/>
                <a:gd name="connsiteY12" fmla="*/ 770545 h 785843"/>
                <a:gd name="connsiteX13" fmla="*/ 486777 w 534343"/>
                <a:gd name="connsiteY13" fmla="*/ 776593 h 785843"/>
                <a:gd name="connsiteX14" fmla="*/ 534337 w 534343"/>
                <a:gd name="connsiteY14" fmla="*/ 700716 h 785843"/>
                <a:gd name="connsiteX15" fmla="*/ 503656 w 534343"/>
                <a:gd name="connsiteY15" fmla="*/ 523340 h 785843"/>
                <a:gd name="connsiteX16" fmla="*/ 502062 w 534343"/>
                <a:gd name="connsiteY16" fmla="*/ 115529 h 785843"/>
                <a:gd name="connsiteX17" fmla="*/ 530873 w 534343"/>
                <a:gd name="connsiteY17" fmla="*/ 21563 h 785843"/>
                <a:gd name="connsiteX18" fmla="*/ 513169 w 534343"/>
                <a:gd name="connsiteY18" fmla="*/ 9 h 785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34343" h="785843">
                  <a:moveTo>
                    <a:pt x="513169" y="9"/>
                  </a:moveTo>
                  <a:cubicBezTo>
                    <a:pt x="431628" y="1274"/>
                    <a:pt x="350033" y="559"/>
                    <a:pt x="268438" y="559"/>
                  </a:cubicBezTo>
                  <a:cubicBezTo>
                    <a:pt x="186843" y="559"/>
                    <a:pt x="102553" y="1054"/>
                    <a:pt x="19583" y="119"/>
                  </a:cubicBezTo>
                  <a:cubicBezTo>
                    <a:pt x="3088" y="-46"/>
                    <a:pt x="339" y="4408"/>
                    <a:pt x="3473" y="19308"/>
                  </a:cubicBezTo>
                  <a:cubicBezTo>
                    <a:pt x="7652" y="39432"/>
                    <a:pt x="12216" y="59336"/>
                    <a:pt x="19583" y="78580"/>
                  </a:cubicBezTo>
                  <a:cubicBezTo>
                    <a:pt x="76381" y="226870"/>
                    <a:pt x="78910" y="376260"/>
                    <a:pt x="29590" y="527079"/>
                  </a:cubicBezTo>
                  <a:cubicBezTo>
                    <a:pt x="11886" y="581347"/>
                    <a:pt x="2044" y="637320"/>
                    <a:pt x="64" y="694393"/>
                  </a:cubicBezTo>
                  <a:cubicBezTo>
                    <a:pt x="-1365" y="734916"/>
                    <a:pt x="21123" y="768016"/>
                    <a:pt x="56917" y="780717"/>
                  </a:cubicBezTo>
                  <a:cubicBezTo>
                    <a:pt x="90952" y="792758"/>
                    <a:pt x="121962" y="781926"/>
                    <a:pt x="148574" y="748716"/>
                  </a:cubicBezTo>
                  <a:cubicBezTo>
                    <a:pt x="164739" y="728538"/>
                    <a:pt x="182994" y="728483"/>
                    <a:pt x="199544" y="748661"/>
                  </a:cubicBezTo>
                  <a:cubicBezTo>
                    <a:pt x="240231" y="798146"/>
                    <a:pt x="294335" y="798256"/>
                    <a:pt x="334913" y="748881"/>
                  </a:cubicBezTo>
                  <a:cubicBezTo>
                    <a:pt x="352067" y="727988"/>
                    <a:pt x="369882" y="728373"/>
                    <a:pt x="386927" y="750311"/>
                  </a:cubicBezTo>
                  <a:cubicBezTo>
                    <a:pt x="392865" y="757954"/>
                    <a:pt x="399078" y="765156"/>
                    <a:pt x="407161" y="770545"/>
                  </a:cubicBezTo>
                  <a:cubicBezTo>
                    <a:pt x="432563" y="787590"/>
                    <a:pt x="459340" y="790724"/>
                    <a:pt x="486777" y="776593"/>
                  </a:cubicBezTo>
                  <a:cubicBezTo>
                    <a:pt x="517292" y="760868"/>
                    <a:pt x="534722" y="735191"/>
                    <a:pt x="534337" y="700716"/>
                  </a:cubicBezTo>
                  <a:cubicBezTo>
                    <a:pt x="533622" y="640070"/>
                    <a:pt x="522076" y="581072"/>
                    <a:pt x="503656" y="523340"/>
                  </a:cubicBezTo>
                  <a:cubicBezTo>
                    <a:pt x="460220" y="387586"/>
                    <a:pt x="457415" y="251613"/>
                    <a:pt x="502062" y="115529"/>
                  </a:cubicBezTo>
                  <a:cubicBezTo>
                    <a:pt x="512289" y="84409"/>
                    <a:pt x="524990" y="54113"/>
                    <a:pt x="530873" y="21563"/>
                  </a:cubicBezTo>
                  <a:cubicBezTo>
                    <a:pt x="533732" y="5617"/>
                    <a:pt x="532138" y="-266"/>
                    <a:pt x="513169" y="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E0250C87-566D-6BAC-07D8-795DBFC4B239}"/>
                </a:ext>
              </a:extLst>
            </p:cNvPr>
            <p:cNvSpPr/>
            <p:nvPr/>
          </p:nvSpPr>
          <p:spPr>
            <a:xfrm>
              <a:off x="1314374" y="4030998"/>
              <a:ext cx="528746" cy="543082"/>
            </a:xfrm>
            <a:custGeom>
              <a:avLst/>
              <a:gdLst>
                <a:gd name="connsiteX0" fmla="*/ 17650 w 528746"/>
                <a:gd name="connsiteY0" fmla="*/ 543075 h 543082"/>
                <a:gd name="connsiteX1" fmla="*/ 264416 w 528746"/>
                <a:gd name="connsiteY1" fmla="*/ 542635 h 543082"/>
                <a:gd name="connsiteX2" fmla="*/ 511181 w 528746"/>
                <a:gd name="connsiteY2" fmla="*/ 543075 h 543082"/>
                <a:gd name="connsiteX3" fmla="*/ 527950 w 528746"/>
                <a:gd name="connsiteY3" fmla="*/ 523171 h 543082"/>
                <a:gd name="connsiteX4" fmla="*/ 476706 w 528746"/>
                <a:gd name="connsiteY4" fmla="*/ 394400 h 543082"/>
                <a:gd name="connsiteX5" fmla="*/ 354863 w 528746"/>
                <a:gd name="connsiteY5" fmla="*/ 12816 h 543082"/>
                <a:gd name="connsiteX6" fmla="*/ 339413 w 528746"/>
                <a:gd name="connsiteY6" fmla="*/ 115 h 543082"/>
                <a:gd name="connsiteX7" fmla="*/ 189308 w 528746"/>
                <a:gd name="connsiteY7" fmla="*/ 5 h 543082"/>
                <a:gd name="connsiteX8" fmla="*/ 173913 w 528746"/>
                <a:gd name="connsiteY8" fmla="*/ 15016 h 543082"/>
                <a:gd name="connsiteX9" fmla="*/ 163631 w 528746"/>
                <a:gd name="connsiteY9" fmla="*/ 98480 h 543082"/>
                <a:gd name="connsiteX10" fmla="*/ 39149 w 528746"/>
                <a:gd name="connsiteY10" fmla="*/ 417823 h 543082"/>
                <a:gd name="connsiteX11" fmla="*/ 881 w 528746"/>
                <a:gd name="connsiteY11" fmla="*/ 523281 h 543082"/>
                <a:gd name="connsiteX12" fmla="*/ 17705 w 528746"/>
                <a:gd name="connsiteY12" fmla="*/ 543075 h 54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8746" h="543082">
                  <a:moveTo>
                    <a:pt x="17650" y="543075"/>
                  </a:moveTo>
                  <a:cubicBezTo>
                    <a:pt x="99905" y="542195"/>
                    <a:pt x="182160" y="542635"/>
                    <a:pt x="264416" y="542635"/>
                  </a:cubicBezTo>
                  <a:cubicBezTo>
                    <a:pt x="346671" y="542635"/>
                    <a:pt x="428926" y="542140"/>
                    <a:pt x="511181" y="543075"/>
                  </a:cubicBezTo>
                  <a:cubicBezTo>
                    <a:pt x="527950" y="543240"/>
                    <a:pt x="530370" y="538127"/>
                    <a:pt x="527950" y="523171"/>
                  </a:cubicBezTo>
                  <a:cubicBezTo>
                    <a:pt x="520363" y="476325"/>
                    <a:pt x="499579" y="435198"/>
                    <a:pt x="476706" y="394400"/>
                  </a:cubicBezTo>
                  <a:cubicBezTo>
                    <a:pt x="410011" y="275636"/>
                    <a:pt x="363605" y="150110"/>
                    <a:pt x="354863" y="12816"/>
                  </a:cubicBezTo>
                  <a:cubicBezTo>
                    <a:pt x="354093" y="995"/>
                    <a:pt x="348815" y="60"/>
                    <a:pt x="339413" y="115"/>
                  </a:cubicBezTo>
                  <a:cubicBezTo>
                    <a:pt x="289378" y="390"/>
                    <a:pt x="239343" y="610"/>
                    <a:pt x="189308" y="5"/>
                  </a:cubicBezTo>
                  <a:cubicBezTo>
                    <a:pt x="177597" y="-160"/>
                    <a:pt x="174023" y="3524"/>
                    <a:pt x="173913" y="15016"/>
                  </a:cubicBezTo>
                  <a:cubicBezTo>
                    <a:pt x="173528" y="43167"/>
                    <a:pt x="168855" y="70934"/>
                    <a:pt x="163631" y="98480"/>
                  </a:cubicBezTo>
                  <a:cubicBezTo>
                    <a:pt x="141858" y="212571"/>
                    <a:pt x="97706" y="317974"/>
                    <a:pt x="39149" y="417823"/>
                  </a:cubicBezTo>
                  <a:cubicBezTo>
                    <a:pt x="19960" y="450593"/>
                    <a:pt x="7588" y="485837"/>
                    <a:pt x="881" y="523281"/>
                  </a:cubicBezTo>
                  <a:cubicBezTo>
                    <a:pt x="-1814" y="538401"/>
                    <a:pt x="1100" y="543295"/>
                    <a:pt x="17705" y="543075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FDE015A-5CCF-FFB9-5A59-41E298BFCFE8}"/>
                </a:ext>
              </a:extLst>
            </p:cNvPr>
            <p:cNvSpPr/>
            <p:nvPr/>
          </p:nvSpPr>
          <p:spPr>
            <a:xfrm>
              <a:off x="1308156" y="4597164"/>
              <a:ext cx="535547" cy="236211"/>
            </a:xfrm>
            <a:custGeom>
              <a:avLst/>
              <a:gdLst>
                <a:gd name="connsiteX0" fmla="*/ 517618 w 535547"/>
                <a:gd name="connsiteY0" fmla="*/ 2 h 236211"/>
                <a:gd name="connsiteX1" fmla="*/ 268764 w 535547"/>
                <a:gd name="connsiteY1" fmla="*/ 387 h 236211"/>
                <a:gd name="connsiteX2" fmla="*/ 17875 w 535547"/>
                <a:gd name="connsiteY2" fmla="*/ 2 h 236211"/>
                <a:gd name="connsiteX3" fmla="*/ 5 w 535547"/>
                <a:gd name="connsiteY3" fmla="*/ 17982 h 236211"/>
                <a:gd name="connsiteX4" fmla="*/ 5 w 535547"/>
                <a:gd name="connsiteY4" fmla="*/ 219551 h 236211"/>
                <a:gd name="connsiteX5" fmla="*/ 16940 w 535547"/>
                <a:gd name="connsiteY5" fmla="*/ 236211 h 236211"/>
                <a:gd name="connsiteX6" fmla="*/ 518718 w 535547"/>
                <a:gd name="connsiteY6" fmla="*/ 236211 h 236211"/>
                <a:gd name="connsiteX7" fmla="*/ 535543 w 535547"/>
                <a:gd name="connsiteY7" fmla="*/ 219441 h 236211"/>
                <a:gd name="connsiteX8" fmla="*/ 535543 w 535547"/>
                <a:gd name="connsiteY8" fmla="*/ 17872 h 236211"/>
                <a:gd name="connsiteX9" fmla="*/ 517563 w 535547"/>
                <a:gd name="connsiteY9" fmla="*/ 2 h 236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547" h="236211">
                  <a:moveTo>
                    <a:pt x="517618" y="2"/>
                  </a:moveTo>
                  <a:cubicBezTo>
                    <a:pt x="434703" y="717"/>
                    <a:pt x="351734" y="387"/>
                    <a:pt x="268764" y="387"/>
                  </a:cubicBezTo>
                  <a:cubicBezTo>
                    <a:pt x="185794" y="387"/>
                    <a:pt x="101505" y="772"/>
                    <a:pt x="17875" y="2"/>
                  </a:cubicBezTo>
                  <a:cubicBezTo>
                    <a:pt x="3359" y="-108"/>
                    <a:pt x="-159" y="3686"/>
                    <a:pt x="5" y="17982"/>
                  </a:cubicBezTo>
                  <a:cubicBezTo>
                    <a:pt x="775" y="85172"/>
                    <a:pt x="775" y="152361"/>
                    <a:pt x="5" y="219551"/>
                  </a:cubicBezTo>
                  <a:cubicBezTo>
                    <a:pt x="-159" y="233187"/>
                    <a:pt x="3744" y="236266"/>
                    <a:pt x="16940" y="236211"/>
                  </a:cubicBezTo>
                  <a:cubicBezTo>
                    <a:pt x="184200" y="235771"/>
                    <a:pt x="351459" y="235771"/>
                    <a:pt x="518718" y="236211"/>
                  </a:cubicBezTo>
                  <a:cubicBezTo>
                    <a:pt x="532134" y="236211"/>
                    <a:pt x="535653" y="232857"/>
                    <a:pt x="535543" y="219441"/>
                  </a:cubicBezTo>
                  <a:cubicBezTo>
                    <a:pt x="534828" y="152251"/>
                    <a:pt x="534773" y="85062"/>
                    <a:pt x="535543" y="17872"/>
                  </a:cubicBezTo>
                  <a:cubicBezTo>
                    <a:pt x="535708" y="3411"/>
                    <a:pt x="531914" y="-108"/>
                    <a:pt x="517563" y="2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340D5150-6298-AAB1-177F-915DEEB158CB}"/>
                </a:ext>
              </a:extLst>
            </p:cNvPr>
            <p:cNvSpPr/>
            <p:nvPr/>
          </p:nvSpPr>
          <p:spPr>
            <a:xfrm>
              <a:off x="1455604" y="3906520"/>
              <a:ext cx="240558" cy="106834"/>
            </a:xfrm>
            <a:custGeom>
              <a:avLst/>
              <a:gdLst>
                <a:gd name="connsiteX0" fmla="*/ 17727 w 240558"/>
                <a:gd name="connsiteY0" fmla="*/ 106834 h 106834"/>
                <a:gd name="connsiteX1" fmla="*/ 118182 w 240558"/>
                <a:gd name="connsiteY1" fmla="*/ 106449 h 106834"/>
                <a:gd name="connsiteX2" fmla="*/ 224794 w 240558"/>
                <a:gd name="connsiteY2" fmla="*/ 106779 h 106834"/>
                <a:gd name="connsiteX3" fmla="*/ 240520 w 240558"/>
                <a:gd name="connsiteY3" fmla="*/ 90724 h 106834"/>
                <a:gd name="connsiteX4" fmla="*/ 240520 w 240558"/>
                <a:gd name="connsiteY4" fmla="*/ 14847 h 106834"/>
                <a:gd name="connsiteX5" fmla="*/ 225014 w 240558"/>
                <a:gd name="connsiteY5" fmla="*/ 112 h 106834"/>
                <a:gd name="connsiteX6" fmla="*/ 15858 w 240558"/>
                <a:gd name="connsiteY6" fmla="*/ 2 h 106834"/>
                <a:gd name="connsiteX7" fmla="*/ 188 w 240558"/>
                <a:gd name="connsiteY7" fmla="*/ 16662 h 106834"/>
                <a:gd name="connsiteX8" fmla="*/ 78 w 240558"/>
                <a:gd name="connsiteY8" fmla="*/ 88415 h 106834"/>
                <a:gd name="connsiteX9" fmla="*/ 17672 w 240558"/>
                <a:gd name="connsiteY9" fmla="*/ 106779 h 10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0558" h="106834">
                  <a:moveTo>
                    <a:pt x="17727" y="106834"/>
                  </a:moveTo>
                  <a:cubicBezTo>
                    <a:pt x="51157" y="105625"/>
                    <a:pt x="84697" y="106449"/>
                    <a:pt x="118182" y="106449"/>
                  </a:cubicBezTo>
                  <a:cubicBezTo>
                    <a:pt x="153756" y="106449"/>
                    <a:pt x="189275" y="105790"/>
                    <a:pt x="224794" y="106779"/>
                  </a:cubicBezTo>
                  <a:cubicBezTo>
                    <a:pt x="237770" y="107109"/>
                    <a:pt x="240959" y="103095"/>
                    <a:pt x="240520" y="90724"/>
                  </a:cubicBezTo>
                  <a:cubicBezTo>
                    <a:pt x="239585" y="65487"/>
                    <a:pt x="239695" y="40140"/>
                    <a:pt x="240520" y="14847"/>
                  </a:cubicBezTo>
                  <a:cubicBezTo>
                    <a:pt x="240904" y="2751"/>
                    <a:pt x="236286" y="2"/>
                    <a:pt x="225014" y="112"/>
                  </a:cubicBezTo>
                  <a:cubicBezTo>
                    <a:pt x="155295" y="497"/>
                    <a:pt x="85577" y="662"/>
                    <a:pt x="15858" y="2"/>
                  </a:cubicBezTo>
                  <a:cubicBezTo>
                    <a:pt x="2607" y="-108"/>
                    <a:pt x="-197" y="4785"/>
                    <a:pt x="188" y="16662"/>
                  </a:cubicBezTo>
                  <a:cubicBezTo>
                    <a:pt x="957" y="40579"/>
                    <a:pt x="1232" y="64552"/>
                    <a:pt x="78" y="88415"/>
                  </a:cubicBezTo>
                  <a:cubicBezTo>
                    <a:pt x="-582" y="102326"/>
                    <a:pt x="2772" y="107329"/>
                    <a:pt x="17672" y="10677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9D617F33-FF85-692E-A7F1-4819EAF3A7D0}"/>
              </a:ext>
            </a:extLst>
          </p:cNvPr>
          <p:cNvGrpSpPr/>
          <p:nvPr/>
        </p:nvGrpSpPr>
        <p:grpSpPr>
          <a:xfrm>
            <a:off x="10101863" y="2976385"/>
            <a:ext cx="123058" cy="398204"/>
            <a:chOff x="1308156" y="3906520"/>
            <a:chExt cx="535547" cy="1732977"/>
          </a:xfrm>
          <a:solidFill>
            <a:srgbClr val="67060C"/>
          </a:solidFill>
        </p:grpSpPr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31B40C8-4045-7053-C864-44E2DF03F4A9}"/>
                </a:ext>
              </a:extLst>
            </p:cNvPr>
            <p:cNvSpPr/>
            <p:nvPr/>
          </p:nvSpPr>
          <p:spPr>
            <a:xfrm>
              <a:off x="1308647" y="4853654"/>
              <a:ext cx="534343" cy="785843"/>
            </a:xfrm>
            <a:custGeom>
              <a:avLst/>
              <a:gdLst>
                <a:gd name="connsiteX0" fmla="*/ 513169 w 534343"/>
                <a:gd name="connsiteY0" fmla="*/ 9 h 785843"/>
                <a:gd name="connsiteX1" fmla="*/ 268438 w 534343"/>
                <a:gd name="connsiteY1" fmla="*/ 559 h 785843"/>
                <a:gd name="connsiteX2" fmla="*/ 19583 w 534343"/>
                <a:gd name="connsiteY2" fmla="*/ 119 h 785843"/>
                <a:gd name="connsiteX3" fmla="*/ 3473 w 534343"/>
                <a:gd name="connsiteY3" fmla="*/ 19308 h 785843"/>
                <a:gd name="connsiteX4" fmla="*/ 19583 w 534343"/>
                <a:gd name="connsiteY4" fmla="*/ 78580 h 785843"/>
                <a:gd name="connsiteX5" fmla="*/ 29590 w 534343"/>
                <a:gd name="connsiteY5" fmla="*/ 527079 h 785843"/>
                <a:gd name="connsiteX6" fmla="*/ 64 w 534343"/>
                <a:gd name="connsiteY6" fmla="*/ 694393 h 785843"/>
                <a:gd name="connsiteX7" fmla="*/ 56917 w 534343"/>
                <a:gd name="connsiteY7" fmla="*/ 780717 h 785843"/>
                <a:gd name="connsiteX8" fmla="*/ 148574 w 534343"/>
                <a:gd name="connsiteY8" fmla="*/ 748716 h 785843"/>
                <a:gd name="connsiteX9" fmla="*/ 199544 w 534343"/>
                <a:gd name="connsiteY9" fmla="*/ 748661 h 785843"/>
                <a:gd name="connsiteX10" fmla="*/ 334913 w 534343"/>
                <a:gd name="connsiteY10" fmla="*/ 748881 h 785843"/>
                <a:gd name="connsiteX11" fmla="*/ 386927 w 534343"/>
                <a:gd name="connsiteY11" fmla="*/ 750311 h 785843"/>
                <a:gd name="connsiteX12" fmla="*/ 407161 w 534343"/>
                <a:gd name="connsiteY12" fmla="*/ 770545 h 785843"/>
                <a:gd name="connsiteX13" fmla="*/ 486777 w 534343"/>
                <a:gd name="connsiteY13" fmla="*/ 776593 h 785843"/>
                <a:gd name="connsiteX14" fmla="*/ 534337 w 534343"/>
                <a:gd name="connsiteY14" fmla="*/ 700716 h 785843"/>
                <a:gd name="connsiteX15" fmla="*/ 503656 w 534343"/>
                <a:gd name="connsiteY15" fmla="*/ 523340 h 785843"/>
                <a:gd name="connsiteX16" fmla="*/ 502062 w 534343"/>
                <a:gd name="connsiteY16" fmla="*/ 115529 h 785843"/>
                <a:gd name="connsiteX17" fmla="*/ 530873 w 534343"/>
                <a:gd name="connsiteY17" fmla="*/ 21563 h 785843"/>
                <a:gd name="connsiteX18" fmla="*/ 513169 w 534343"/>
                <a:gd name="connsiteY18" fmla="*/ 9 h 785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34343" h="785843">
                  <a:moveTo>
                    <a:pt x="513169" y="9"/>
                  </a:moveTo>
                  <a:cubicBezTo>
                    <a:pt x="431628" y="1274"/>
                    <a:pt x="350033" y="559"/>
                    <a:pt x="268438" y="559"/>
                  </a:cubicBezTo>
                  <a:cubicBezTo>
                    <a:pt x="186843" y="559"/>
                    <a:pt x="102553" y="1054"/>
                    <a:pt x="19583" y="119"/>
                  </a:cubicBezTo>
                  <a:cubicBezTo>
                    <a:pt x="3088" y="-46"/>
                    <a:pt x="339" y="4408"/>
                    <a:pt x="3473" y="19308"/>
                  </a:cubicBezTo>
                  <a:cubicBezTo>
                    <a:pt x="7652" y="39432"/>
                    <a:pt x="12216" y="59336"/>
                    <a:pt x="19583" y="78580"/>
                  </a:cubicBezTo>
                  <a:cubicBezTo>
                    <a:pt x="76381" y="226870"/>
                    <a:pt x="78910" y="376260"/>
                    <a:pt x="29590" y="527079"/>
                  </a:cubicBezTo>
                  <a:cubicBezTo>
                    <a:pt x="11886" y="581347"/>
                    <a:pt x="2044" y="637320"/>
                    <a:pt x="64" y="694393"/>
                  </a:cubicBezTo>
                  <a:cubicBezTo>
                    <a:pt x="-1365" y="734916"/>
                    <a:pt x="21123" y="768016"/>
                    <a:pt x="56917" y="780717"/>
                  </a:cubicBezTo>
                  <a:cubicBezTo>
                    <a:pt x="90952" y="792758"/>
                    <a:pt x="121962" y="781926"/>
                    <a:pt x="148574" y="748716"/>
                  </a:cubicBezTo>
                  <a:cubicBezTo>
                    <a:pt x="164739" y="728538"/>
                    <a:pt x="182994" y="728483"/>
                    <a:pt x="199544" y="748661"/>
                  </a:cubicBezTo>
                  <a:cubicBezTo>
                    <a:pt x="240231" y="798146"/>
                    <a:pt x="294335" y="798256"/>
                    <a:pt x="334913" y="748881"/>
                  </a:cubicBezTo>
                  <a:cubicBezTo>
                    <a:pt x="352067" y="727988"/>
                    <a:pt x="369882" y="728373"/>
                    <a:pt x="386927" y="750311"/>
                  </a:cubicBezTo>
                  <a:cubicBezTo>
                    <a:pt x="392865" y="757954"/>
                    <a:pt x="399078" y="765156"/>
                    <a:pt x="407161" y="770545"/>
                  </a:cubicBezTo>
                  <a:cubicBezTo>
                    <a:pt x="432563" y="787590"/>
                    <a:pt x="459340" y="790724"/>
                    <a:pt x="486777" y="776593"/>
                  </a:cubicBezTo>
                  <a:cubicBezTo>
                    <a:pt x="517292" y="760868"/>
                    <a:pt x="534722" y="735191"/>
                    <a:pt x="534337" y="700716"/>
                  </a:cubicBezTo>
                  <a:cubicBezTo>
                    <a:pt x="533622" y="640070"/>
                    <a:pt x="522076" y="581072"/>
                    <a:pt x="503656" y="523340"/>
                  </a:cubicBezTo>
                  <a:cubicBezTo>
                    <a:pt x="460220" y="387586"/>
                    <a:pt x="457415" y="251613"/>
                    <a:pt x="502062" y="115529"/>
                  </a:cubicBezTo>
                  <a:cubicBezTo>
                    <a:pt x="512289" y="84409"/>
                    <a:pt x="524990" y="54113"/>
                    <a:pt x="530873" y="21563"/>
                  </a:cubicBezTo>
                  <a:cubicBezTo>
                    <a:pt x="533732" y="5617"/>
                    <a:pt x="532138" y="-266"/>
                    <a:pt x="513169" y="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3404AB5-B69E-9154-445E-B7155CA4D008}"/>
                </a:ext>
              </a:extLst>
            </p:cNvPr>
            <p:cNvSpPr/>
            <p:nvPr/>
          </p:nvSpPr>
          <p:spPr>
            <a:xfrm>
              <a:off x="1314374" y="4030998"/>
              <a:ext cx="528746" cy="543082"/>
            </a:xfrm>
            <a:custGeom>
              <a:avLst/>
              <a:gdLst>
                <a:gd name="connsiteX0" fmla="*/ 17650 w 528746"/>
                <a:gd name="connsiteY0" fmla="*/ 543075 h 543082"/>
                <a:gd name="connsiteX1" fmla="*/ 264416 w 528746"/>
                <a:gd name="connsiteY1" fmla="*/ 542635 h 543082"/>
                <a:gd name="connsiteX2" fmla="*/ 511181 w 528746"/>
                <a:gd name="connsiteY2" fmla="*/ 543075 h 543082"/>
                <a:gd name="connsiteX3" fmla="*/ 527950 w 528746"/>
                <a:gd name="connsiteY3" fmla="*/ 523171 h 543082"/>
                <a:gd name="connsiteX4" fmla="*/ 476706 w 528746"/>
                <a:gd name="connsiteY4" fmla="*/ 394400 h 543082"/>
                <a:gd name="connsiteX5" fmla="*/ 354863 w 528746"/>
                <a:gd name="connsiteY5" fmla="*/ 12816 h 543082"/>
                <a:gd name="connsiteX6" fmla="*/ 339413 w 528746"/>
                <a:gd name="connsiteY6" fmla="*/ 115 h 543082"/>
                <a:gd name="connsiteX7" fmla="*/ 189308 w 528746"/>
                <a:gd name="connsiteY7" fmla="*/ 5 h 543082"/>
                <a:gd name="connsiteX8" fmla="*/ 173913 w 528746"/>
                <a:gd name="connsiteY8" fmla="*/ 15016 h 543082"/>
                <a:gd name="connsiteX9" fmla="*/ 163631 w 528746"/>
                <a:gd name="connsiteY9" fmla="*/ 98480 h 543082"/>
                <a:gd name="connsiteX10" fmla="*/ 39149 w 528746"/>
                <a:gd name="connsiteY10" fmla="*/ 417823 h 543082"/>
                <a:gd name="connsiteX11" fmla="*/ 881 w 528746"/>
                <a:gd name="connsiteY11" fmla="*/ 523281 h 543082"/>
                <a:gd name="connsiteX12" fmla="*/ 17705 w 528746"/>
                <a:gd name="connsiteY12" fmla="*/ 543075 h 54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8746" h="543082">
                  <a:moveTo>
                    <a:pt x="17650" y="543075"/>
                  </a:moveTo>
                  <a:cubicBezTo>
                    <a:pt x="99905" y="542195"/>
                    <a:pt x="182160" y="542635"/>
                    <a:pt x="264416" y="542635"/>
                  </a:cubicBezTo>
                  <a:cubicBezTo>
                    <a:pt x="346671" y="542635"/>
                    <a:pt x="428926" y="542140"/>
                    <a:pt x="511181" y="543075"/>
                  </a:cubicBezTo>
                  <a:cubicBezTo>
                    <a:pt x="527950" y="543240"/>
                    <a:pt x="530370" y="538127"/>
                    <a:pt x="527950" y="523171"/>
                  </a:cubicBezTo>
                  <a:cubicBezTo>
                    <a:pt x="520363" y="476325"/>
                    <a:pt x="499579" y="435198"/>
                    <a:pt x="476706" y="394400"/>
                  </a:cubicBezTo>
                  <a:cubicBezTo>
                    <a:pt x="410011" y="275636"/>
                    <a:pt x="363605" y="150110"/>
                    <a:pt x="354863" y="12816"/>
                  </a:cubicBezTo>
                  <a:cubicBezTo>
                    <a:pt x="354093" y="995"/>
                    <a:pt x="348815" y="60"/>
                    <a:pt x="339413" y="115"/>
                  </a:cubicBezTo>
                  <a:cubicBezTo>
                    <a:pt x="289378" y="390"/>
                    <a:pt x="239343" y="610"/>
                    <a:pt x="189308" y="5"/>
                  </a:cubicBezTo>
                  <a:cubicBezTo>
                    <a:pt x="177597" y="-160"/>
                    <a:pt x="174023" y="3524"/>
                    <a:pt x="173913" y="15016"/>
                  </a:cubicBezTo>
                  <a:cubicBezTo>
                    <a:pt x="173528" y="43167"/>
                    <a:pt x="168855" y="70934"/>
                    <a:pt x="163631" y="98480"/>
                  </a:cubicBezTo>
                  <a:cubicBezTo>
                    <a:pt x="141858" y="212571"/>
                    <a:pt x="97706" y="317974"/>
                    <a:pt x="39149" y="417823"/>
                  </a:cubicBezTo>
                  <a:cubicBezTo>
                    <a:pt x="19960" y="450593"/>
                    <a:pt x="7588" y="485837"/>
                    <a:pt x="881" y="523281"/>
                  </a:cubicBezTo>
                  <a:cubicBezTo>
                    <a:pt x="-1814" y="538401"/>
                    <a:pt x="1100" y="543295"/>
                    <a:pt x="17705" y="543075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06275A00-C41E-320D-C5F1-4BC1C15D1E68}"/>
                </a:ext>
              </a:extLst>
            </p:cNvPr>
            <p:cNvSpPr/>
            <p:nvPr/>
          </p:nvSpPr>
          <p:spPr>
            <a:xfrm>
              <a:off x="1308156" y="4597164"/>
              <a:ext cx="535547" cy="236211"/>
            </a:xfrm>
            <a:custGeom>
              <a:avLst/>
              <a:gdLst>
                <a:gd name="connsiteX0" fmla="*/ 517618 w 535547"/>
                <a:gd name="connsiteY0" fmla="*/ 2 h 236211"/>
                <a:gd name="connsiteX1" fmla="*/ 268764 w 535547"/>
                <a:gd name="connsiteY1" fmla="*/ 387 h 236211"/>
                <a:gd name="connsiteX2" fmla="*/ 17875 w 535547"/>
                <a:gd name="connsiteY2" fmla="*/ 2 h 236211"/>
                <a:gd name="connsiteX3" fmla="*/ 5 w 535547"/>
                <a:gd name="connsiteY3" fmla="*/ 17982 h 236211"/>
                <a:gd name="connsiteX4" fmla="*/ 5 w 535547"/>
                <a:gd name="connsiteY4" fmla="*/ 219551 h 236211"/>
                <a:gd name="connsiteX5" fmla="*/ 16940 w 535547"/>
                <a:gd name="connsiteY5" fmla="*/ 236211 h 236211"/>
                <a:gd name="connsiteX6" fmla="*/ 518718 w 535547"/>
                <a:gd name="connsiteY6" fmla="*/ 236211 h 236211"/>
                <a:gd name="connsiteX7" fmla="*/ 535543 w 535547"/>
                <a:gd name="connsiteY7" fmla="*/ 219441 h 236211"/>
                <a:gd name="connsiteX8" fmla="*/ 535543 w 535547"/>
                <a:gd name="connsiteY8" fmla="*/ 17872 h 236211"/>
                <a:gd name="connsiteX9" fmla="*/ 517563 w 535547"/>
                <a:gd name="connsiteY9" fmla="*/ 2 h 236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547" h="236211">
                  <a:moveTo>
                    <a:pt x="517618" y="2"/>
                  </a:moveTo>
                  <a:cubicBezTo>
                    <a:pt x="434703" y="717"/>
                    <a:pt x="351734" y="387"/>
                    <a:pt x="268764" y="387"/>
                  </a:cubicBezTo>
                  <a:cubicBezTo>
                    <a:pt x="185794" y="387"/>
                    <a:pt x="101505" y="772"/>
                    <a:pt x="17875" y="2"/>
                  </a:cubicBezTo>
                  <a:cubicBezTo>
                    <a:pt x="3359" y="-108"/>
                    <a:pt x="-159" y="3686"/>
                    <a:pt x="5" y="17982"/>
                  </a:cubicBezTo>
                  <a:cubicBezTo>
                    <a:pt x="775" y="85172"/>
                    <a:pt x="775" y="152361"/>
                    <a:pt x="5" y="219551"/>
                  </a:cubicBezTo>
                  <a:cubicBezTo>
                    <a:pt x="-159" y="233187"/>
                    <a:pt x="3744" y="236266"/>
                    <a:pt x="16940" y="236211"/>
                  </a:cubicBezTo>
                  <a:cubicBezTo>
                    <a:pt x="184200" y="235771"/>
                    <a:pt x="351459" y="235771"/>
                    <a:pt x="518718" y="236211"/>
                  </a:cubicBezTo>
                  <a:cubicBezTo>
                    <a:pt x="532134" y="236211"/>
                    <a:pt x="535653" y="232857"/>
                    <a:pt x="535543" y="219441"/>
                  </a:cubicBezTo>
                  <a:cubicBezTo>
                    <a:pt x="534828" y="152251"/>
                    <a:pt x="534773" y="85062"/>
                    <a:pt x="535543" y="17872"/>
                  </a:cubicBezTo>
                  <a:cubicBezTo>
                    <a:pt x="535708" y="3411"/>
                    <a:pt x="531914" y="-108"/>
                    <a:pt x="517563" y="2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D3D7F30-ADFB-D7F8-5E38-B9F17A4DEF36}"/>
                </a:ext>
              </a:extLst>
            </p:cNvPr>
            <p:cNvSpPr/>
            <p:nvPr/>
          </p:nvSpPr>
          <p:spPr>
            <a:xfrm>
              <a:off x="1455604" y="3906520"/>
              <a:ext cx="240558" cy="106834"/>
            </a:xfrm>
            <a:custGeom>
              <a:avLst/>
              <a:gdLst>
                <a:gd name="connsiteX0" fmla="*/ 17727 w 240558"/>
                <a:gd name="connsiteY0" fmla="*/ 106834 h 106834"/>
                <a:gd name="connsiteX1" fmla="*/ 118182 w 240558"/>
                <a:gd name="connsiteY1" fmla="*/ 106449 h 106834"/>
                <a:gd name="connsiteX2" fmla="*/ 224794 w 240558"/>
                <a:gd name="connsiteY2" fmla="*/ 106779 h 106834"/>
                <a:gd name="connsiteX3" fmla="*/ 240520 w 240558"/>
                <a:gd name="connsiteY3" fmla="*/ 90724 h 106834"/>
                <a:gd name="connsiteX4" fmla="*/ 240520 w 240558"/>
                <a:gd name="connsiteY4" fmla="*/ 14847 h 106834"/>
                <a:gd name="connsiteX5" fmla="*/ 225014 w 240558"/>
                <a:gd name="connsiteY5" fmla="*/ 112 h 106834"/>
                <a:gd name="connsiteX6" fmla="*/ 15858 w 240558"/>
                <a:gd name="connsiteY6" fmla="*/ 2 h 106834"/>
                <a:gd name="connsiteX7" fmla="*/ 188 w 240558"/>
                <a:gd name="connsiteY7" fmla="*/ 16662 h 106834"/>
                <a:gd name="connsiteX8" fmla="*/ 78 w 240558"/>
                <a:gd name="connsiteY8" fmla="*/ 88415 h 106834"/>
                <a:gd name="connsiteX9" fmla="*/ 17672 w 240558"/>
                <a:gd name="connsiteY9" fmla="*/ 106779 h 10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0558" h="106834">
                  <a:moveTo>
                    <a:pt x="17727" y="106834"/>
                  </a:moveTo>
                  <a:cubicBezTo>
                    <a:pt x="51157" y="105625"/>
                    <a:pt x="84697" y="106449"/>
                    <a:pt x="118182" y="106449"/>
                  </a:cubicBezTo>
                  <a:cubicBezTo>
                    <a:pt x="153756" y="106449"/>
                    <a:pt x="189275" y="105790"/>
                    <a:pt x="224794" y="106779"/>
                  </a:cubicBezTo>
                  <a:cubicBezTo>
                    <a:pt x="237770" y="107109"/>
                    <a:pt x="240959" y="103095"/>
                    <a:pt x="240520" y="90724"/>
                  </a:cubicBezTo>
                  <a:cubicBezTo>
                    <a:pt x="239585" y="65487"/>
                    <a:pt x="239695" y="40140"/>
                    <a:pt x="240520" y="14847"/>
                  </a:cubicBezTo>
                  <a:cubicBezTo>
                    <a:pt x="240904" y="2751"/>
                    <a:pt x="236286" y="2"/>
                    <a:pt x="225014" y="112"/>
                  </a:cubicBezTo>
                  <a:cubicBezTo>
                    <a:pt x="155295" y="497"/>
                    <a:pt x="85577" y="662"/>
                    <a:pt x="15858" y="2"/>
                  </a:cubicBezTo>
                  <a:cubicBezTo>
                    <a:pt x="2607" y="-108"/>
                    <a:pt x="-197" y="4785"/>
                    <a:pt x="188" y="16662"/>
                  </a:cubicBezTo>
                  <a:cubicBezTo>
                    <a:pt x="957" y="40579"/>
                    <a:pt x="1232" y="64552"/>
                    <a:pt x="78" y="88415"/>
                  </a:cubicBezTo>
                  <a:cubicBezTo>
                    <a:pt x="-582" y="102326"/>
                    <a:pt x="2772" y="107329"/>
                    <a:pt x="17672" y="10677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272" name="Group 271">
            <a:extLst>
              <a:ext uri="{FF2B5EF4-FFF2-40B4-BE49-F238E27FC236}">
                <a16:creationId xmlns:a16="http://schemas.microsoft.com/office/drawing/2014/main" id="{EE27C024-E41B-F5B0-33BF-416117DD9262}"/>
              </a:ext>
            </a:extLst>
          </p:cNvPr>
          <p:cNvGrpSpPr/>
          <p:nvPr/>
        </p:nvGrpSpPr>
        <p:grpSpPr>
          <a:xfrm>
            <a:off x="8710412" y="2203545"/>
            <a:ext cx="123058" cy="398204"/>
            <a:chOff x="1308156" y="3906520"/>
            <a:chExt cx="535547" cy="1732977"/>
          </a:xfrm>
          <a:solidFill>
            <a:srgbClr val="67060C"/>
          </a:solidFill>
        </p:grpSpPr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5EA1E910-4A7F-C468-08E8-1C2DE983DAD2}"/>
                </a:ext>
              </a:extLst>
            </p:cNvPr>
            <p:cNvSpPr/>
            <p:nvPr/>
          </p:nvSpPr>
          <p:spPr>
            <a:xfrm>
              <a:off x="1308647" y="4853654"/>
              <a:ext cx="534343" cy="785843"/>
            </a:xfrm>
            <a:custGeom>
              <a:avLst/>
              <a:gdLst>
                <a:gd name="connsiteX0" fmla="*/ 513169 w 534343"/>
                <a:gd name="connsiteY0" fmla="*/ 9 h 785843"/>
                <a:gd name="connsiteX1" fmla="*/ 268438 w 534343"/>
                <a:gd name="connsiteY1" fmla="*/ 559 h 785843"/>
                <a:gd name="connsiteX2" fmla="*/ 19583 w 534343"/>
                <a:gd name="connsiteY2" fmla="*/ 119 h 785843"/>
                <a:gd name="connsiteX3" fmla="*/ 3473 w 534343"/>
                <a:gd name="connsiteY3" fmla="*/ 19308 h 785843"/>
                <a:gd name="connsiteX4" fmla="*/ 19583 w 534343"/>
                <a:gd name="connsiteY4" fmla="*/ 78580 h 785843"/>
                <a:gd name="connsiteX5" fmla="*/ 29590 w 534343"/>
                <a:gd name="connsiteY5" fmla="*/ 527079 h 785843"/>
                <a:gd name="connsiteX6" fmla="*/ 64 w 534343"/>
                <a:gd name="connsiteY6" fmla="*/ 694393 h 785843"/>
                <a:gd name="connsiteX7" fmla="*/ 56917 w 534343"/>
                <a:gd name="connsiteY7" fmla="*/ 780717 h 785843"/>
                <a:gd name="connsiteX8" fmla="*/ 148574 w 534343"/>
                <a:gd name="connsiteY8" fmla="*/ 748716 h 785843"/>
                <a:gd name="connsiteX9" fmla="*/ 199544 w 534343"/>
                <a:gd name="connsiteY9" fmla="*/ 748661 h 785843"/>
                <a:gd name="connsiteX10" fmla="*/ 334913 w 534343"/>
                <a:gd name="connsiteY10" fmla="*/ 748881 h 785843"/>
                <a:gd name="connsiteX11" fmla="*/ 386927 w 534343"/>
                <a:gd name="connsiteY11" fmla="*/ 750311 h 785843"/>
                <a:gd name="connsiteX12" fmla="*/ 407161 w 534343"/>
                <a:gd name="connsiteY12" fmla="*/ 770545 h 785843"/>
                <a:gd name="connsiteX13" fmla="*/ 486777 w 534343"/>
                <a:gd name="connsiteY13" fmla="*/ 776593 h 785843"/>
                <a:gd name="connsiteX14" fmla="*/ 534337 w 534343"/>
                <a:gd name="connsiteY14" fmla="*/ 700716 h 785843"/>
                <a:gd name="connsiteX15" fmla="*/ 503656 w 534343"/>
                <a:gd name="connsiteY15" fmla="*/ 523340 h 785843"/>
                <a:gd name="connsiteX16" fmla="*/ 502062 w 534343"/>
                <a:gd name="connsiteY16" fmla="*/ 115529 h 785843"/>
                <a:gd name="connsiteX17" fmla="*/ 530873 w 534343"/>
                <a:gd name="connsiteY17" fmla="*/ 21563 h 785843"/>
                <a:gd name="connsiteX18" fmla="*/ 513169 w 534343"/>
                <a:gd name="connsiteY18" fmla="*/ 9 h 785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34343" h="785843">
                  <a:moveTo>
                    <a:pt x="513169" y="9"/>
                  </a:moveTo>
                  <a:cubicBezTo>
                    <a:pt x="431628" y="1274"/>
                    <a:pt x="350033" y="559"/>
                    <a:pt x="268438" y="559"/>
                  </a:cubicBezTo>
                  <a:cubicBezTo>
                    <a:pt x="186843" y="559"/>
                    <a:pt x="102553" y="1054"/>
                    <a:pt x="19583" y="119"/>
                  </a:cubicBezTo>
                  <a:cubicBezTo>
                    <a:pt x="3088" y="-46"/>
                    <a:pt x="339" y="4408"/>
                    <a:pt x="3473" y="19308"/>
                  </a:cubicBezTo>
                  <a:cubicBezTo>
                    <a:pt x="7652" y="39432"/>
                    <a:pt x="12216" y="59336"/>
                    <a:pt x="19583" y="78580"/>
                  </a:cubicBezTo>
                  <a:cubicBezTo>
                    <a:pt x="76381" y="226870"/>
                    <a:pt x="78910" y="376260"/>
                    <a:pt x="29590" y="527079"/>
                  </a:cubicBezTo>
                  <a:cubicBezTo>
                    <a:pt x="11886" y="581347"/>
                    <a:pt x="2044" y="637320"/>
                    <a:pt x="64" y="694393"/>
                  </a:cubicBezTo>
                  <a:cubicBezTo>
                    <a:pt x="-1365" y="734916"/>
                    <a:pt x="21123" y="768016"/>
                    <a:pt x="56917" y="780717"/>
                  </a:cubicBezTo>
                  <a:cubicBezTo>
                    <a:pt x="90952" y="792758"/>
                    <a:pt x="121962" y="781926"/>
                    <a:pt x="148574" y="748716"/>
                  </a:cubicBezTo>
                  <a:cubicBezTo>
                    <a:pt x="164739" y="728538"/>
                    <a:pt x="182994" y="728483"/>
                    <a:pt x="199544" y="748661"/>
                  </a:cubicBezTo>
                  <a:cubicBezTo>
                    <a:pt x="240231" y="798146"/>
                    <a:pt x="294335" y="798256"/>
                    <a:pt x="334913" y="748881"/>
                  </a:cubicBezTo>
                  <a:cubicBezTo>
                    <a:pt x="352067" y="727988"/>
                    <a:pt x="369882" y="728373"/>
                    <a:pt x="386927" y="750311"/>
                  </a:cubicBezTo>
                  <a:cubicBezTo>
                    <a:pt x="392865" y="757954"/>
                    <a:pt x="399078" y="765156"/>
                    <a:pt x="407161" y="770545"/>
                  </a:cubicBezTo>
                  <a:cubicBezTo>
                    <a:pt x="432563" y="787590"/>
                    <a:pt x="459340" y="790724"/>
                    <a:pt x="486777" y="776593"/>
                  </a:cubicBezTo>
                  <a:cubicBezTo>
                    <a:pt x="517292" y="760868"/>
                    <a:pt x="534722" y="735191"/>
                    <a:pt x="534337" y="700716"/>
                  </a:cubicBezTo>
                  <a:cubicBezTo>
                    <a:pt x="533622" y="640070"/>
                    <a:pt x="522076" y="581072"/>
                    <a:pt x="503656" y="523340"/>
                  </a:cubicBezTo>
                  <a:cubicBezTo>
                    <a:pt x="460220" y="387586"/>
                    <a:pt x="457415" y="251613"/>
                    <a:pt x="502062" y="115529"/>
                  </a:cubicBezTo>
                  <a:cubicBezTo>
                    <a:pt x="512289" y="84409"/>
                    <a:pt x="524990" y="54113"/>
                    <a:pt x="530873" y="21563"/>
                  </a:cubicBezTo>
                  <a:cubicBezTo>
                    <a:pt x="533732" y="5617"/>
                    <a:pt x="532138" y="-266"/>
                    <a:pt x="513169" y="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A29DBF3-4AA7-CB38-F365-49F5E02A6BC1}"/>
                </a:ext>
              </a:extLst>
            </p:cNvPr>
            <p:cNvSpPr/>
            <p:nvPr/>
          </p:nvSpPr>
          <p:spPr>
            <a:xfrm>
              <a:off x="1314374" y="4030998"/>
              <a:ext cx="528746" cy="543082"/>
            </a:xfrm>
            <a:custGeom>
              <a:avLst/>
              <a:gdLst>
                <a:gd name="connsiteX0" fmla="*/ 17650 w 528746"/>
                <a:gd name="connsiteY0" fmla="*/ 543075 h 543082"/>
                <a:gd name="connsiteX1" fmla="*/ 264416 w 528746"/>
                <a:gd name="connsiteY1" fmla="*/ 542635 h 543082"/>
                <a:gd name="connsiteX2" fmla="*/ 511181 w 528746"/>
                <a:gd name="connsiteY2" fmla="*/ 543075 h 543082"/>
                <a:gd name="connsiteX3" fmla="*/ 527950 w 528746"/>
                <a:gd name="connsiteY3" fmla="*/ 523171 h 543082"/>
                <a:gd name="connsiteX4" fmla="*/ 476706 w 528746"/>
                <a:gd name="connsiteY4" fmla="*/ 394400 h 543082"/>
                <a:gd name="connsiteX5" fmla="*/ 354863 w 528746"/>
                <a:gd name="connsiteY5" fmla="*/ 12816 h 543082"/>
                <a:gd name="connsiteX6" fmla="*/ 339413 w 528746"/>
                <a:gd name="connsiteY6" fmla="*/ 115 h 543082"/>
                <a:gd name="connsiteX7" fmla="*/ 189308 w 528746"/>
                <a:gd name="connsiteY7" fmla="*/ 5 h 543082"/>
                <a:gd name="connsiteX8" fmla="*/ 173913 w 528746"/>
                <a:gd name="connsiteY8" fmla="*/ 15016 h 543082"/>
                <a:gd name="connsiteX9" fmla="*/ 163631 w 528746"/>
                <a:gd name="connsiteY9" fmla="*/ 98480 h 543082"/>
                <a:gd name="connsiteX10" fmla="*/ 39149 w 528746"/>
                <a:gd name="connsiteY10" fmla="*/ 417823 h 543082"/>
                <a:gd name="connsiteX11" fmla="*/ 881 w 528746"/>
                <a:gd name="connsiteY11" fmla="*/ 523281 h 543082"/>
                <a:gd name="connsiteX12" fmla="*/ 17705 w 528746"/>
                <a:gd name="connsiteY12" fmla="*/ 543075 h 54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8746" h="543082">
                  <a:moveTo>
                    <a:pt x="17650" y="543075"/>
                  </a:moveTo>
                  <a:cubicBezTo>
                    <a:pt x="99905" y="542195"/>
                    <a:pt x="182160" y="542635"/>
                    <a:pt x="264416" y="542635"/>
                  </a:cubicBezTo>
                  <a:cubicBezTo>
                    <a:pt x="346671" y="542635"/>
                    <a:pt x="428926" y="542140"/>
                    <a:pt x="511181" y="543075"/>
                  </a:cubicBezTo>
                  <a:cubicBezTo>
                    <a:pt x="527950" y="543240"/>
                    <a:pt x="530370" y="538127"/>
                    <a:pt x="527950" y="523171"/>
                  </a:cubicBezTo>
                  <a:cubicBezTo>
                    <a:pt x="520363" y="476325"/>
                    <a:pt x="499579" y="435198"/>
                    <a:pt x="476706" y="394400"/>
                  </a:cubicBezTo>
                  <a:cubicBezTo>
                    <a:pt x="410011" y="275636"/>
                    <a:pt x="363605" y="150110"/>
                    <a:pt x="354863" y="12816"/>
                  </a:cubicBezTo>
                  <a:cubicBezTo>
                    <a:pt x="354093" y="995"/>
                    <a:pt x="348815" y="60"/>
                    <a:pt x="339413" y="115"/>
                  </a:cubicBezTo>
                  <a:cubicBezTo>
                    <a:pt x="289378" y="390"/>
                    <a:pt x="239343" y="610"/>
                    <a:pt x="189308" y="5"/>
                  </a:cubicBezTo>
                  <a:cubicBezTo>
                    <a:pt x="177597" y="-160"/>
                    <a:pt x="174023" y="3524"/>
                    <a:pt x="173913" y="15016"/>
                  </a:cubicBezTo>
                  <a:cubicBezTo>
                    <a:pt x="173528" y="43167"/>
                    <a:pt x="168855" y="70934"/>
                    <a:pt x="163631" y="98480"/>
                  </a:cubicBezTo>
                  <a:cubicBezTo>
                    <a:pt x="141858" y="212571"/>
                    <a:pt x="97706" y="317974"/>
                    <a:pt x="39149" y="417823"/>
                  </a:cubicBezTo>
                  <a:cubicBezTo>
                    <a:pt x="19960" y="450593"/>
                    <a:pt x="7588" y="485837"/>
                    <a:pt x="881" y="523281"/>
                  </a:cubicBezTo>
                  <a:cubicBezTo>
                    <a:pt x="-1814" y="538401"/>
                    <a:pt x="1100" y="543295"/>
                    <a:pt x="17705" y="543075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4DD959C4-89AD-A4B1-36C2-BFD92DA2DFF3}"/>
                </a:ext>
              </a:extLst>
            </p:cNvPr>
            <p:cNvSpPr/>
            <p:nvPr/>
          </p:nvSpPr>
          <p:spPr>
            <a:xfrm>
              <a:off x="1308156" y="4597164"/>
              <a:ext cx="535547" cy="236211"/>
            </a:xfrm>
            <a:custGeom>
              <a:avLst/>
              <a:gdLst>
                <a:gd name="connsiteX0" fmla="*/ 517618 w 535547"/>
                <a:gd name="connsiteY0" fmla="*/ 2 h 236211"/>
                <a:gd name="connsiteX1" fmla="*/ 268764 w 535547"/>
                <a:gd name="connsiteY1" fmla="*/ 387 h 236211"/>
                <a:gd name="connsiteX2" fmla="*/ 17875 w 535547"/>
                <a:gd name="connsiteY2" fmla="*/ 2 h 236211"/>
                <a:gd name="connsiteX3" fmla="*/ 5 w 535547"/>
                <a:gd name="connsiteY3" fmla="*/ 17982 h 236211"/>
                <a:gd name="connsiteX4" fmla="*/ 5 w 535547"/>
                <a:gd name="connsiteY4" fmla="*/ 219551 h 236211"/>
                <a:gd name="connsiteX5" fmla="*/ 16940 w 535547"/>
                <a:gd name="connsiteY5" fmla="*/ 236211 h 236211"/>
                <a:gd name="connsiteX6" fmla="*/ 518718 w 535547"/>
                <a:gd name="connsiteY6" fmla="*/ 236211 h 236211"/>
                <a:gd name="connsiteX7" fmla="*/ 535543 w 535547"/>
                <a:gd name="connsiteY7" fmla="*/ 219441 h 236211"/>
                <a:gd name="connsiteX8" fmla="*/ 535543 w 535547"/>
                <a:gd name="connsiteY8" fmla="*/ 17872 h 236211"/>
                <a:gd name="connsiteX9" fmla="*/ 517563 w 535547"/>
                <a:gd name="connsiteY9" fmla="*/ 2 h 236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547" h="236211">
                  <a:moveTo>
                    <a:pt x="517618" y="2"/>
                  </a:moveTo>
                  <a:cubicBezTo>
                    <a:pt x="434703" y="717"/>
                    <a:pt x="351734" y="387"/>
                    <a:pt x="268764" y="387"/>
                  </a:cubicBezTo>
                  <a:cubicBezTo>
                    <a:pt x="185794" y="387"/>
                    <a:pt x="101505" y="772"/>
                    <a:pt x="17875" y="2"/>
                  </a:cubicBezTo>
                  <a:cubicBezTo>
                    <a:pt x="3359" y="-108"/>
                    <a:pt x="-159" y="3686"/>
                    <a:pt x="5" y="17982"/>
                  </a:cubicBezTo>
                  <a:cubicBezTo>
                    <a:pt x="775" y="85172"/>
                    <a:pt x="775" y="152361"/>
                    <a:pt x="5" y="219551"/>
                  </a:cubicBezTo>
                  <a:cubicBezTo>
                    <a:pt x="-159" y="233187"/>
                    <a:pt x="3744" y="236266"/>
                    <a:pt x="16940" y="236211"/>
                  </a:cubicBezTo>
                  <a:cubicBezTo>
                    <a:pt x="184200" y="235771"/>
                    <a:pt x="351459" y="235771"/>
                    <a:pt x="518718" y="236211"/>
                  </a:cubicBezTo>
                  <a:cubicBezTo>
                    <a:pt x="532134" y="236211"/>
                    <a:pt x="535653" y="232857"/>
                    <a:pt x="535543" y="219441"/>
                  </a:cubicBezTo>
                  <a:cubicBezTo>
                    <a:pt x="534828" y="152251"/>
                    <a:pt x="534773" y="85062"/>
                    <a:pt x="535543" y="17872"/>
                  </a:cubicBezTo>
                  <a:cubicBezTo>
                    <a:pt x="535708" y="3411"/>
                    <a:pt x="531914" y="-108"/>
                    <a:pt x="517563" y="2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74FB9169-05E3-2F62-5EE6-BC442BC305DB}"/>
                </a:ext>
              </a:extLst>
            </p:cNvPr>
            <p:cNvSpPr/>
            <p:nvPr/>
          </p:nvSpPr>
          <p:spPr>
            <a:xfrm>
              <a:off x="1455604" y="3906520"/>
              <a:ext cx="240558" cy="106834"/>
            </a:xfrm>
            <a:custGeom>
              <a:avLst/>
              <a:gdLst>
                <a:gd name="connsiteX0" fmla="*/ 17727 w 240558"/>
                <a:gd name="connsiteY0" fmla="*/ 106834 h 106834"/>
                <a:gd name="connsiteX1" fmla="*/ 118182 w 240558"/>
                <a:gd name="connsiteY1" fmla="*/ 106449 h 106834"/>
                <a:gd name="connsiteX2" fmla="*/ 224794 w 240558"/>
                <a:gd name="connsiteY2" fmla="*/ 106779 h 106834"/>
                <a:gd name="connsiteX3" fmla="*/ 240520 w 240558"/>
                <a:gd name="connsiteY3" fmla="*/ 90724 h 106834"/>
                <a:gd name="connsiteX4" fmla="*/ 240520 w 240558"/>
                <a:gd name="connsiteY4" fmla="*/ 14847 h 106834"/>
                <a:gd name="connsiteX5" fmla="*/ 225014 w 240558"/>
                <a:gd name="connsiteY5" fmla="*/ 112 h 106834"/>
                <a:gd name="connsiteX6" fmla="*/ 15858 w 240558"/>
                <a:gd name="connsiteY6" fmla="*/ 2 h 106834"/>
                <a:gd name="connsiteX7" fmla="*/ 188 w 240558"/>
                <a:gd name="connsiteY7" fmla="*/ 16662 h 106834"/>
                <a:gd name="connsiteX8" fmla="*/ 78 w 240558"/>
                <a:gd name="connsiteY8" fmla="*/ 88415 h 106834"/>
                <a:gd name="connsiteX9" fmla="*/ 17672 w 240558"/>
                <a:gd name="connsiteY9" fmla="*/ 106779 h 10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0558" h="106834">
                  <a:moveTo>
                    <a:pt x="17727" y="106834"/>
                  </a:moveTo>
                  <a:cubicBezTo>
                    <a:pt x="51157" y="105625"/>
                    <a:pt x="84697" y="106449"/>
                    <a:pt x="118182" y="106449"/>
                  </a:cubicBezTo>
                  <a:cubicBezTo>
                    <a:pt x="153756" y="106449"/>
                    <a:pt x="189275" y="105790"/>
                    <a:pt x="224794" y="106779"/>
                  </a:cubicBezTo>
                  <a:cubicBezTo>
                    <a:pt x="237770" y="107109"/>
                    <a:pt x="240959" y="103095"/>
                    <a:pt x="240520" y="90724"/>
                  </a:cubicBezTo>
                  <a:cubicBezTo>
                    <a:pt x="239585" y="65487"/>
                    <a:pt x="239695" y="40140"/>
                    <a:pt x="240520" y="14847"/>
                  </a:cubicBezTo>
                  <a:cubicBezTo>
                    <a:pt x="240904" y="2751"/>
                    <a:pt x="236286" y="2"/>
                    <a:pt x="225014" y="112"/>
                  </a:cubicBezTo>
                  <a:cubicBezTo>
                    <a:pt x="155295" y="497"/>
                    <a:pt x="85577" y="662"/>
                    <a:pt x="15858" y="2"/>
                  </a:cubicBezTo>
                  <a:cubicBezTo>
                    <a:pt x="2607" y="-108"/>
                    <a:pt x="-197" y="4785"/>
                    <a:pt x="188" y="16662"/>
                  </a:cubicBezTo>
                  <a:cubicBezTo>
                    <a:pt x="957" y="40579"/>
                    <a:pt x="1232" y="64552"/>
                    <a:pt x="78" y="88415"/>
                  </a:cubicBezTo>
                  <a:cubicBezTo>
                    <a:pt x="-582" y="102326"/>
                    <a:pt x="2772" y="107329"/>
                    <a:pt x="17672" y="10677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7C5FBCF4-B1D9-9481-884A-E7F732913D82}"/>
              </a:ext>
            </a:extLst>
          </p:cNvPr>
          <p:cNvGrpSpPr/>
          <p:nvPr/>
        </p:nvGrpSpPr>
        <p:grpSpPr>
          <a:xfrm>
            <a:off x="11398832" y="4469393"/>
            <a:ext cx="123058" cy="398204"/>
            <a:chOff x="1308156" y="3906520"/>
            <a:chExt cx="535547" cy="1732977"/>
          </a:xfrm>
          <a:solidFill>
            <a:srgbClr val="67060C"/>
          </a:solidFill>
        </p:grpSpPr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1946BBAE-5816-B064-B410-65207697F001}"/>
                </a:ext>
              </a:extLst>
            </p:cNvPr>
            <p:cNvSpPr/>
            <p:nvPr/>
          </p:nvSpPr>
          <p:spPr>
            <a:xfrm>
              <a:off x="1308647" y="4853654"/>
              <a:ext cx="534343" cy="785843"/>
            </a:xfrm>
            <a:custGeom>
              <a:avLst/>
              <a:gdLst>
                <a:gd name="connsiteX0" fmla="*/ 513169 w 534343"/>
                <a:gd name="connsiteY0" fmla="*/ 9 h 785843"/>
                <a:gd name="connsiteX1" fmla="*/ 268438 w 534343"/>
                <a:gd name="connsiteY1" fmla="*/ 559 h 785843"/>
                <a:gd name="connsiteX2" fmla="*/ 19583 w 534343"/>
                <a:gd name="connsiteY2" fmla="*/ 119 h 785843"/>
                <a:gd name="connsiteX3" fmla="*/ 3473 w 534343"/>
                <a:gd name="connsiteY3" fmla="*/ 19308 h 785843"/>
                <a:gd name="connsiteX4" fmla="*/ 19583 w 534343"/>
                <a:gd name="connsiteY4" fmla="*/ 78580 h 785843"/>
                <a:gd name="connsiteX5" fmla="*/ 29590 w 534343"/>
                <a:gd name="connsiteY5" fmla="*/ 527079 h 785843"/>
                <a:gd name="connsiteX6" fmla="*/ 64 w 534343"/>
                <a:gd name="connsiteY6" fmla="*/ 694393 h 785843"/>
                <a:gd name="connsiteX7" fmla="*/ 56917 w 534343"/>
                <a:gd name="connsiteY7" fmla="*/ 780717 h 785843"/>
                <a:gd name="connsiteX8" fmla="*/ 148574 w 534343"/>
                <a:gd name="connsiteY8" fmla="*/ 748716 h 785843"/>
                <a:gd name="connsiteX9" fmla="*/ 199544 w 534343"/>
                <a:gd name="connsiteY9" fmla="*/ 748661 h 785843"/>
                <a:gd name="connsiteX10" fmla="*/ 334913 w 534343"/>
                <a:gd name="connsiteY10" fmla="*/ 748881 h 785843"/>
                <a:gd name="connsiteX11" fmla="*/ 386927 w 534343"/>
                <a:gd name="connsiteY11" fmla="*/ 750311 h 785843"/>
                <a:gd name="connsiteX12" fmla="*/ 407161 w 534343"/>
                <a:gd name="connsiteY12" fmla="*/ 770545 h 785843"/>
                <a:gd name="connsiteX13" fmla="*/ 486777 w 534343"/>
                <a:gd name="connsiteY13" fmla="*/ 776593 h 785843"/>
                <a:gd name="connsiteX14" fmla="*/ 534337 w 534343"/>
                <a:gd name="connsiteY14" fmla="*/ 700716 h 785843"/>
                <a:gd name="connsiteX15" fmla="*/ 503656 w 534343"/>
                <a:gd name="connsiteY15" fmla="*/ 523340 h 785843"/>
                <a:gd name="connsiteX16" fmla="*/ 502062 w 534343"/>
                <a:gd name="connsiteY16" fmla="*/ 115529 h 785843"/>
                <a:gd name="connsiteX17" fmla="*/ 530873 w 534343"/>
                <a:gd name="connsiteY17" fmla="*/ 21563 h 785843"/>
                <a:gd name="connsiteX18" fmla="*/ 513169 w 534343"/>
                <a:gd name="connsiteY18" fmla="*/ 9 h 785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34343" h="785843">
                  <a:moveTo>
                    <a:pt x="513169" y="9"/>
                  </a:moveTo>
                  <a:cubicBezTo>
                    <a:pt x="431628" y="1274"/>
                    <a:pt x="350033" y="559"/>
                    <a:pt x="268438" y="559"/>
                  </a:cubicBezTo>
                  <a:cubicBezTo>
                    <a:pt x="186843" y="559"/>
                    <a:pt x="102553" y="1054"/>
                    <a:pt x="19583" y="119"/>
                  </a:cubicBezTo>
                  <a:cubicBezTo>
                    <a:pt x="3088" y="-46"/>
                    <a:pt x="339" y="4408"/>
                    <a:pt x="3473" y="19308"/>
                  </a:cubicBezTo>
                  <a:cubicBezTo>
                    <a:pt x="7652" y="39432"/>
                    <a:pt x="12216" y="59336"/>
                    <a:pt x="19583" y="78580"/>
                  </a:cubicBezTo>
                  <a:cubicBezTo>
                    <a:pt x="76381" y="226870"/>
                    <a:pt x="78910" y="376260"/>
                    <a:pt x="29590" y="527079"/>
                  </a:cubicBezTo>
                  <a:cubicBezTo>
                    <a:pt x="11886" y="581347"/>
                    <a:pt x="2044" y="637320"/>
                    <a:pt x="64" y="694393"/>
                  </a:cubicBezTo>
                  <a:cubicBezTo>
                    <a:pt x="-1365" y="734916"/>
                    <a:pt x="21123" y="768016"/>
                    <a:pt x="56917" y="780717"/>
                  </a:cubicBezTo>
                  <a:cubicBezTo>
                    <a:pt x="90952" y="792758"/>
                    <a:pt x="121962" y="781926"/>
                    <a:pt x="148574" y="748716"/>
                  </a:cubicBezTo>
                  <a:cubicBezTo>
                    <a:pt x="164739" y="728538"/>
                    <a:pt x="182994" y="728483"/>
                    <a:pt x="199544" y="748661"/>
                  </a:cubicBezTo>
                  <a:cubicBezTo>
                    <a:pt x="240231" y="798146"/>
                    <a:pt x="294335" y="798256"/>
                    <a:pt x="334913" y="748881"/>
                  </a:cubicBezTo>
                  <a:cubicBezTo>
                    <a:pt x="352067" y="727988"/>
                    <a:pt x="369882" y="728373"/>
                    <a:pt x="386927" y="750311"/>
                  </a:cubicBezTo>
                  <a:cubicBezTo>
                    <a:pt x="392865" y="757954"/>
                    <a:pt x="399078" y="765156"/>
                    <a:pt x="407161" y="770545"/>
                  </a:cubicBezTo>
                  <a:cubicBezTo>
                    <a:pt x="432563" y="787590"/>
                    <a:pt x="459340" y="790724"/>
                    <a:pt x="486777" y="776593"/>
                  </a:cubicBezTo>
                  <a:cubicBezTo>
                    <a:pt x="517292" y="760868"/>
                    <a:pt x="534722" y="735191"/>
                    <a:pt x="534337" y="700716"/>
                  </a:cubicBezTo>
                  <a:cubicBezTo>
                    <a:pt x="533622" y="640070"/>
                    <a:pt x="522076" y="581072"/>
                    <a:pt x="503656" y="523340"/>
                  </a:cubicBezTo>
                  <a:cubicBezTo>
                    <a:pt x="460220" y="387586"/>
                    <a:pt x="457415" y="251613"/>
                    <a:pt x="502062" y="115529"/>
                  </a:cubicBezTo>
                  <a:cubicBezTo>
                    <a:pt x="512289" y="84409"/>
                    <a:pt x="524990" y="54113"/>
                    <a:pt x="530873" y="21563"/>
                  </a:cubicBezTo>
                  <a:cubicBezTo>
                    <a:pt x="533732" y="5617"/>
                    <a:pt x="532138" y="-266"/>
                    <a:pt x="513169" y="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03C0B336-446B-10AC-3B4D-282AA02EBDD5}"/>
                </a:ext>
              </a:extLst>
            </p:cNvPr>
            <p:cNvSpPr/>
            <p:nvPr/>
          </p:nvSpPr>
          <p:spPr>
            <a:xfrm>
              <a:off x="1314374" y="4030998"/>
              <a:ext cx="528746" cy="543082"/>
            </a:xfrm>
            <a:custGeom>
              <a:avLst/>
              <a:gdLst>
                <a:gd name="connsiteX0" fmla="*/ 17650 w 528746"/>
                <a:gd name="connsiteY0" fmla="*/ 543075 h 543082"/>
                <a:gd name="connsiteX1" fmla="*/ 264416 w 528746"/>
                <a:gd name="connsiteY1" fmla="*/ 542635 h 543082"/>
                <a:gd name="connsiteX2" fmla="*/ 511181 w 528746"/>
                <a:gd name="connsiteY2" fmla="*/ 543075 h 543082"/>
                <a:gd name="connsiteX3" fmla="*/ 527950 w 528746"/>
                <a:gd name="connsiteY3" fmla="*/ 523171 h 543082"/>
                <a:gd name="connsiteX4" fmla="*/ 476706 w 528746"/>
                <a:gd name="connsiteY4" fmla="*/ 394400 h 543082"/>
                <a:gd name="connsiteX5" fmla="*/ 354863 w 528746"/>
                <a:gd name="connsiteY5" fmla="*/ 12816 h 543082"/>
                <a:gd name="connsiteX6" fmla="*/ 339413 w 528746"/>
                <a:gd name="connsiteY6" fmla="*/ 115 h 543082"/>
                <a:gd name="connsiteX7" fmla="*/ 189308 w 528746"/>
                <a:gd name="connsiteY7" fmla="*/ 5 h 543082"/>
                <a:gd name="connsiteX8" fmla="*/ 173913 w 528746"/>
                <a:gd name="connsiteY8" fmla="*/ 15016 h 543082"/>
                <a:gd name="connsiteX9" fmla="*/ 163631 w 528746"/>
                <a:gd name="connsiteY9" fmla="*/ 98480 h 543082"/>
                <a:gd name="connsiteX10" fmla="*/ 39149 w 528746"/>
                <a:gd name="connsiteY10" fmla="*/ 417823 h 543082"/>
                <a:gd name="connsiteX11" fmla="*/ 881 w 528746"/>
                <a:gd name="connsiteY11" fmla="*/ 523281 h 543082"/>
                <a:gd name="connsiteX12" fmla="*/ 17705 w 528746"/>
                <a:gd name="connsiteY12" fmla="*/ 543075 h 54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8746" h="543082">
                  <a:moveTo>
                    <a:pt x="17650" y="543075"/>
                  </a:moveTo>
                  <a:cubicBezTo>
                    <a:pt x="99905" y="542195"/>
                    <a:pt x="182160" y="542635"/>
                    <a:pt x="264416" y="542635"/>
                  </a:cubicBezTo>
                  <a:cubicBezTo>
                    <a:pt x="346671" y="542635"/>
                    <a:pt x="428926" y="542140"/>
                    <a:pt x="511181" y="543075"/>
                  </a:cubicBezTo>
                  <a:cubicBezTo>
                    <a:pt x="527950" y="543240"/>
                    <a:pt x="530370" y="538127"/>
                    <a:pt x="527950" y="523171"/>
                  </a:cubicBezTo>
                  <a:cubicBezTo>
                    <a:pt x="520363" y="476325"/>
                    <a:pt x="499579" y="435198"/>
                    <a:pt x="476706" y="394400"/>
                  </a:cubicBezTo>
                  <a:cubicBezTo>
                    <a:pt x="410011" y="275636"/>
                    <a:pt x="363605" y="150110"/>
                    <a:pt x="354863" y="12816"/>
                  </a:cubicBezTo>
                  <a:cubicBezTo>
                    <a:pt x="354093" y="995"/>
                    <a:pt x="348815" y="60"/>
                    <a:pt x="339413" y="115"/>
                  </a:cubicBezTo>
                  <a:cubicBezTo>
                    <a:pt x="289378" y="390"/>
                    <a:pt x="239343" y="610"/>
                    <a:pt x="189308" y="5"/>
                  </a:cubicBezTo>
                  <a:cubicBezTo>
                    <a:pt x="177597" y="-160"/>
                    <a:pt x="174023" y="3524"/>
                    <a:pt x="173913" y="15016"/>
                  </a:cubicBezTo>
                  <a:cubicBezTo>
                    <a:pt x="173528" y="43167"/>
                    <a:pt x="168855" y="70934"/>
                    <a:pt x="163631" y="98480"/>
                  </a:cubicBezTo>
                  <a:cubicBezTo>
                    <a:pt x="141858" y="212571"/>
                    <a:pt x="97706" y="317974"/>
                    <a:pt x="39149" y="417823"/>
                  </a:cubicBezTo>
                  <a:cubicBezTo>
                    <a:pt x="19960" y="450593"/>
                    <a:pt x="7588" y="485837"/>
                    <a:pt x="881" y="523281"/>
                  </a:cubicBezTo>
                  <a:cubicBezTo>
                    <a:pt x="-1814" y="538401"/>
                    <a:pt x="1100" y="543295"/>
                    <a:pt x="17705" y="543075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D52FFC1-AEBE-C830-068C-BBE3CF8C7517}"/>
                </a:ext>
              </a:extLst>
            </p:cNvPr>
            <p:cNvSpPr/>
            <p:nvPr/>
          </p:nvSpPr>
          <p:spPr>
            <a:xfrm>
              <a:off x="1308156" y="4597164"/>
              <a:ext cx="535547" cy="236211"/>
            </a:xfrm>
            <a:custGeom>
              <a:avLst/>
              <a:gdLst>
                <a:gd name="connsiteX0" fmla="*/ 517618 w 535547"/>
                <a:gd name="connsiteY0" fmla="*/ 2 h 236211"/>
                <a:gd name="connsiteX1" fmla="*/ 268764 w 535547"/>
                <a:gd name="connsiteY1" fmla="*/ 387 h 236211"/>
                <a:gd name="connsiteX2" fmla="*/ 17875 w 535547"/>
                <a:gd name="connsiteY2" fmla="*/ 2 h 236211"/>
                <a:gd name="connsiteX3" fmla="*/ 5 w 535547"/>
                <a:gd name="connsiteY3" fmla="*/ 17982 h 236211"/>
                <a:gd name="connsiteX4" fmla="*/ 5 w 535547"/>
                <a:gd name="connsiteY4" fmla="*/ 219551 h 236211"/>
                <a:gd name="connsiteX5" fmla="*/ 16940 w 535547"/>
                <a:gd name="connsiteY5" fmla="*/ 236211 h 236211"/>
                <a:gd name="connsiteX6" fmla="*/ 518718 w 535547"/>
                <a:gd name="connsiteY6" fmla="*/ 236211 h 236211"/>
                <a:gd name="connsiteX7" fmla="*/ 535543 w 535547"/>
                <a:gd name="connsiteY7" fmla="*/ 219441 h 236211"/>
                <a:gd name="connsiteX8" fmla="*/ 535543 w 535547"/>
                <a:gd name="connsiteY8" fmla="*/ 17872 h 236211"/>
                <a:gd name="connsiteX9" fmla="*/ 517563 w 535547"/>
                <a:gd name="connsiteY9" fmla="*/ 2 h 236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547" h="236211">
                  <a:moveTo>
                    <a:pt x="517618" y="2"/>
                  </a:moveTo>
                  <a:cubicBezTo>
                    <a:pt x="434703" y="717"/>
                    <a:pt x="351734" y="387"/>
                    <a:pt x="268764" y="387"/>
                  </a:cubicBezTo>
                  <a:cubicBezTo>
                    <a:pt x="185794" y="387"/>
                    <a:pt x="101505" y="772"/>
                    <a:pt x="17875" y="2"/>
                  </a:cubicBezTo>
                  <a:cubicBezTo>
                    <a:pt x="3359" y="-108"/>
                    <a:pt x="-159" y="3686"/>
                    <a:pt x="5" y="17982"/>
                  </a:cubicBezTo>
                  <a:cubicBezTo>
                    <a:pt x="775" y="85172"/>
                    <a:pt x="775" y="152361"/>
                    <a:pt x="5" y="219551"/>
                  </a:cubicBezTo>
                  <a:cubicBezTo>
                    <a:pt x="-159" y="233187"/>
                    <a:pt x="3744" y="236266"/>
                    <a:pt x="16940" y="236211"/>
                  </a:cubicBezTo>
                  <a:cubicBezTo>
                    <a:pt x="184200" y="235771"/>
                    <a:pt x="351459" y="235771"/>
                    <a:pt x="518718" y="236211"/>
                  </a:cubicBezTo>
                  <a:cubicBezTo>
                    <a:pt x="532134" y="236211"/>
                    <a:pt x="535653" y="232857"/>
                    <a:pt x="535543" y="219441"/>
                  </a:cubicBezTo>
                  <a:cubicBezTo>
                    <a:pt x="534828" y="152251"/>
                    <a:pt x="534773" y="85062"/>
                    <a:pt x="535543" y="17872"/>
                  </a:cubicBezTo>
                  <a:cubicBezTo>
                    <a:pt x="535708" y="3411"/>
                    <a:pt x="531914" y="-108"/>
                    <a:pt x="517563" y="2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8E1C9D94-0EE9-3A3E-585D-D62F2DB748DC}"/>
                </a:ext>
              </a:extLst>
            </p:cNvPr>
            <p:cNvSpPr/>
            <p:nvPr/>
          </p:nvSpPr>
          <p:spPr>
            <a:xfrm>
              <a:off x="1455604" y="3906520"/>
              <a:ext cx="240558" cy="106834"/>
            </a:xfrm>
            <a:custGeom>
              <a:avLst/>
              <a:gdLst>
                <a:gd name="connsiteX0" fmla="*/ 17727 w 240558"/>
                <a:gd name="connsiteY0" fmla="*/ 106834 h 106834"/>
                <a:gd name="connsiteX1" fmla="*/ 118182 w 240558"/>
                <a:gd name="connsiteY1" fmla="*/ 106449 h 106834"/>
                <a:gd name="connsiteX2" fmla="*/ 224794 w 240558"/>
                <a:gd name="connsiteY2" fmla="*/ 106779 h 106834"/>
                <a:gd name="connsiteX3" fmla="*/ 240520 w 240558"/>
                <a:gd name="connsiteY3" fmla="*/ 90724 h 106834"/>
                <a:gd name="connsiteX4" fmla="*/ 240520 w 240558"/>
                <a:gd name="connsiteY4" fmla="*/ 14847 h 106834"/>
                <a:gd name="connsiteX5" fmla="*/ 225014 w 240558"/>
                <a:gd name="connsiteY5" fmla="*/ 112 h 106834"/>
                <a:gd name="connsiteX6" fmla="*/ 15858 w 240558"/>
                <a:gd name="connsiteY6" fmla="*/ 2 h 106834"/>
                <a:gd name="connsiteX7" fmla="*/ 188 w 240558"/>
                <a:gd name="connsiteY7" fmla="*/ 16662 h 106834"/>
                <a:gd name="connsiteX8" fmla="*/ 78 w 240558"/>
                <a:gd name="connsiteY8" fmla="*/ 88415 h 106834"/>
                <a:gd name="connsiteX9" fmla="*/ 17672 w 240558"/>
                <a:gd name="connsiteY9" fmla="*/ 106779 h 10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0558" h="106834">
                  <a:moveTo>
                    <a:pt x="17727" y="106834"/>
                  </a:moveTo>
                  <a:cubicBezTo>
                    <a:pt x="51157" y="105625"/>
                    <a:pt x="84697" y="106449"/>
                    <a:pt x="118182" y="106449"/>
                  </a:cubicBezTo>
                  <a:cubicBezTo>
                    <a:pt x="153756" y="106449"/>
                    <a:pt x="189275" y="105790"/>
                    <a:pt x="224794" y="106779"/>
                  </a:cubicBezTo>
                  <a:cubicBezTo>
                    <a:pt x="237770" y="107109"/>
                    <a:pt x="240959" y="103095"/>
                    <a:pt x="240520" y="90724"/>
                  </a:cubicBezTo>
                  <a:cubicBezTo>
                    <a:pt x="239585" y="65487"/>
                    <a:pt x="239695" y="40140"/>
                    <a:pt x="240520" y="14847"/>
                  </a:cubicBezTo>
                  <a:cubicBezTo>
                    <a:pt x="240904" y="2751"/>
                    <a:pt x="236286" y="2"/>
                    <a:pt x="225014" y="112"/>
                  </a:cubicBezTo>
                  <a:cubicBezTo>
                    <a:pt x="155295" y="497"/>
                    <a:pt x="85577" y="662"/>
                    <a:pt x="15858" y="2"/>
                  </a:cubicBezTo>
                  <a:cubicBezTo>
                    <a:pt x="2607" y="-108"/>
                    <a:pt x="-197" y="4785"/>
                    <a:pt x="188" y="16662"/>
                  </a:cubicBezTo>
                  <a:cubicBezTo>
                    <a:pt x="957" y="40579"/>
                    <a:pt x="1232" y="64552"/>
                    <a:pt x="78" y="88415"/>
                  </a:cubicBezTo>
                  <a:cubicBezTo>
                    <a:pt x="-582" y="102326"/>
                    <a:pt x="2772" y="107329"/>
                    <a:pt x="17672" y="106779"/>
                  </a:cubicBezTo>
                  <a:close/>
                </a:path>
              </a:pathLst>
            </a:custGeom>
            <a:grpFill/>
            <a:ln w="54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9954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6443B-195C-6A8F-926E-FA6E63371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D9E4F-A9AF-2341-724E-D79A0B944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6" name="Picture 4" descr="The Evolution of the Coca Cola Slogans - Pointbleu Branding Agency">
            <a:extLst>
              <a:ext uri="{FF2B5EF4-FFF2-40B4-BE49-F238E27FC236}">
                <a16:creationId xmlns:a16="http://schemas.microsoft.com/office/drawing/2014/main" id="{931F3516-1FFF-0FB6-6A74-036F606F1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8464" y="-132863"/>
            <a:ext cx="12679311" cy="7408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430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244CB1F1-D2AB-194B-A049-97638892A3C2}" vid="{9E6212E2-178B-314D-85ED-CFE95A327B3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29F8896BC8D44491FAC507942126CA" ma:contentTypeVersion="8" ma:contentTypeDescription="Een nieuw document maken." ma:contentTypeScope="" ma:versionID="a5226fbefe4d3b5b1564726576c22433">
  <xsd:schema xmlns:xsd="http://www.w3.org/2001/XMLSchema" xmlns:xs="http://www.w3.org/2001/XMLSchema" xmlns:p="http://schemas.microsoft.com/office/2006/metadata/properties" xmlns:ns3="2e9fe5e3-39b7-438b-b305-1e8b1b6d5749" xmlns:ns4="5e88333a-f8cb-4bba-b4e4-10eabe6852f1" targetNamespace="http://schemas.microsoft.com/office/2006/metadata/properties" ma:root="true" ma:fieldsID="d133f3ac21bf2ef189a0d185b5c63577" ns3:_="" ns4:_="">
    <xsd:import namespace="2e9fe5e3-39b7-438b-b305-1e8b1b6d5749"/>
    <xsd:import namespace="5e88333a-f8cb-4bba-b4e4-10eabe6852f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9fe5e3-39b7-438b-b305-1e8b1b6d574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int-hash delen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88333a-f8cb-4bba-b4e4-10eabe6852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88D058F-D1EF-40F2-BE03-FE807CE922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e9fe5e3-39b7-438b-b305-1e8b1b6d5749"/>
    <ds:schemaRef ds:uri="5e88333a-f8cb-4bba-b4e4-10eabe6852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E128CE-FBAB-465E-92D3-601EFDC4F5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DABACD7-D8A2-469A-AFDD-BCF880DA6F0A}">
  <ds:schemaRefs>
    <ds:schemaRef ds:uri="5e88333a-f8cb-4bba-b4e4-10eabe6852f1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2e9fe5e3-39b7-438b-b305-1e8b1b6d5749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Coca-Cola-PowerPoint-Template</Template>
  <TotalTime>161</TotalTime>
  <Words>101</Words>
  <Application>Microsoft Office PowerPoint</Application>
  <PresentationFormat>Widescreen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Trebuchet MS</vt:lpstr>
      <vt:lpstr>Office Theme</vt:lpstr>
      <vt:lpstr>PowerPoint Presentation</vt:lpstr>
      <vt:lpstr>Segmentation</vt:lpstr>
      <vt:lpstr>Target marketing</vt:lpstr>
      <vt:lpstr>Strategic Positioning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Coca-Cola</dc:title>
  <dc:creator>Driessen,Fleur F.</dc:creator>
  <cp:lastModifiedBy>Driessen,Fleur F.</cp:lastModifiedBy>
  <cp:revision>14</cp:revision>
  <dcterms:created xsi:type="dcterms:W3CDTF">2023-02-14T10:46:23Z</dcterms:created>
  <dcterms:modified xsi:type="dcterms:W3CDTF">2023-02-14T13:27:35Z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0x010100FB29F8896BC8D44491FAC507942126CA</vt:lpwstr>
  </property>
</Properties>
</file>

<file path=docProps/thumbnail.jpeg>
</file>